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257" r:id="rId2"/>
    <p:sldId id="341" r:id="rId3"/>
    <p:sldId id="460" r:id="rId4"/>
    <p:sldId id="485" r:id="rId5"/>
    <p:sldId id="435" r:id="rId6"/>
    <p:sldId id="371" r:id="rId7"/>
    <p:sldId id="370" r:id="rId8"/>
    <p:sldId id="416" r:id="rId9"/>
    <p:sldId id="483" r:id="rId10"/>
    <p:sldId id="437" r:id="rId11"/>
    <p:sldId id="484" r:id="rId12"/>
    <p:sldId id="372" r:id="rId13"/>
    <p:sldId id="373" r:id="rId14"/>
    <p:sldId id="374" r:id="rId15"/>
    <p:sldId id="375" r:id="rId16"/>
    <p:sldId id="376" r:id="rId17"/>
    <p:sldId id="380" r:id="rId18"/>
    <p:sldId id="377" r:id="rId19"/>
    <p:sldId id="378" r:id="rId20"/>
    <p:sldId id="379" r:id="rId21"/>
    <p:sldId id="445" r:id="rId22"/>
    <p:sldId id="446" r:id="rId23"/>
    <p:sldId id="447" r:id="rId24"/>
    <p:sldId id="448" r:id="rId25"/>
    <p:sldId id="479" r:id="rId26"/>
    <p:sldId id="467" r:id="rId27"/>
    <p:sldId id="468" r:id="rId28"/>
    <p:sldId id="469" r:id="rId29"/>
    <p:sldId id="470" r:id="rId30"/>
    <p:sldId id="471" r:id="rId31"/>
    <p:sldId id="472" r:id="rId32"/>
    <p:sldId id="473" r:id="rId33"/>
    <p:sldId id="474" r:id="rId34"/>
    <p:sldId id="475" r:id="rId35"/>
    <p:sldId id="476" r:id="rId36"/>
    <p:sldId id="477" r:id="rId37"/>
    <p:sldId id="480" r:id="rId38"/>
    <p:sldId id="450" r:id="rId39"/>
    <p:sldId id="418" r:id="rId40"/>
    <p:sldId id="419" r:id="rId41"/>
    <p:sldId id="420" r:id="rId42"/>
    <p:sldId id="452" r:id="rId43"/>
    <p:sldId id="453" r:id="rId44"/>
    <p:sldId id="454" r:id="rId45"/>
    <p:sldId id="421" r:id="rId46"/>
    <p:sldId id="422" r:id="rId47"/>
    <p:sldId id="425" r:id="rId48"/>
    <p:sldId id="423" r:id="rId49"/>
    <p:sldId id="426" r:id="rId50"/>
    <p:sldId id="424" r:id="rId51"/>
    <p:sldId id="440" r:id="rId52"/>
    <p:sldId id="459" r:id="rId53"/>
    <p:sldId id="481" r:id="rId54"/>
    <p:sldId id="458" r:id="rId55"/>
    <p:sldId id="259" r:id="rId56"/>
  </p:sldIdLst>
  <p:sldSz cx="9144000" cy="6858000" type="screen4x3"/>
  <p:notesSz cx="69850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2B2B2"/>
    <a:srgbClr val="CC66FF"/>
    <a:srgbClr val="C0C0C0"/>
    <a:srgbClr val="6600FF"/>
    <a:srgbClr val="66FF66"/>
    <a:srgbClr val="99CCFF"/>
    <a:srgbClr val="FFCC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2922" autoAdjust="0"/>
  </p:normalViewPr>
  <p:slideViewPr>
    <p:cSldViewPr>
      <p:cViewPr>
        <p:scale>
          <a:sx n="112" d="100"/>
          <a:sy n="112" d="100"/>
        </p:scale>
        <p:origin x="-86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t" anchorCtr="0" compatLnSpc="1">
            <a:prstTxWarp prst="textNoShape">
              <a:avLst/>
            </a:prstTxWarp>
          </a:bodyPr>
          <a:lstStyle>
            <a:lvl1pPr defTabSz="919858" eaLnBrk="0" hangingPunct="0">
              <a:defRPr sz="1200" b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7638" y="0"/>
            <a:ext cx="3027362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t" anchorCtr="0" compatLnSpc="1">
            <a:prstTxWarp prst="textNoShape">
              <a:avLst/>
            </a:prstTxWarp>
          </a:bodyPr>
          <a:lstStyle>
            <a:lvl1pPr algn="r" defTabSz="919858" eaLnBrk="0" hangingPunct="0">
              <a:defRPr sz="1200" b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7450"/>
            <a:ext cx="3027363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b" anchorCtr="0" compatLnSpc="1">
            <a:prstTxWarp prst="textNoShape">
              <a:avLst/>
            </a:prstTxWarp>
          </a:bodyPr>
          <a:lstStyle>
            <a:lvl1pPr defTabSz="919858" eaLnBrk="0" hangingPunct="0">
              <a:defRPr sz="1200" b="0"/>
            </a:lvl1pPr>
          </a:lstStyle>
          <a:p>
            <a:pPr>
              <a:defRPr/>
            </a:pPr>
            <a:r>
              <a:rPr lang="en-US" altLang="en-US"/>
              <a:t>CDC 1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b" anchorCtr="0" compatLnSpc="1">
            <a:prstTxWarp prst="textNoShape">
              <a:avLst/>
            </a:prstTxWarp>
          </a:bodyPr>
          <a:lstStyle>
            <a:lvl1pPr algn="r" defTabSz="919858" eaLnBrk="0" hangingPunct="0">
              <a:defRPr sz="1200" b="0"/>
            </a:lvl1pPr>
          </a:lstStyle>
          <a:p>
            <a:pPr>
              <a:defRPr/>
            </a:pPr>
            <a:fld id="{FB8758E4-DE58-49C9-83F7-507DF6AEF8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38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t" anchorCtr="0" compatLnSpc="1">
            <a:prstTxWarp prst="textNoShape">
              <a:avLst/>
            </a:prstTxWarp>
          </a:bodyPr>
          <a:lstStyle>
            <a:lvl1pPr defTabSz="919858" eaLnBrk="0" hangingPunct="0">
              <a:defRPr sz="1200" b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7638" y="0"/>
            <a:ext cx="3027362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t" anchorCtr="0" compatLnSpc="1">
            <a:prstTxWarp prst="textNoShape">
              <a:avLst/>
            </a:prstTxWarp>
          </a:bodyPr>
          <a:lstStyle>
            <a:lvl1pPr algn="r" defTabSz="919858" eaLnBrk="0" hangingPunct="0">
              <a:defRPr sz="1200" b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837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74750" y="693738"/>
            <a:ext cx="4635500" cy="34782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405313"/>
            <a:ext cx="5121275" cy="417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3027363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b" anchorCtr="0" compatLnSpc="1">
            <a:prstTxWarp prst="textNoShape">
              <a:avLst/>
            </a:prstTxWarp>
          </a:bodyPr>
          <a:lstStyle>
            <a:lvl1pPr defTabSz="919858" eaLnBrk="0" hangingPunct="0">
              <a:defRPr sz="1200" b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78" tIns="45989" rIns="91978" bIns="45989" numCol="1" anchor="b" anchorCtr="0" compatLnSpc="1">
            <a:prstTxWarp prst="textNoShape">
              <a:avLst/>
            </a:prstTxWarp>
          </a:bodyPr>
          <a:lstStyle>
            <a:lvl1pPr algn="r" defTabSz="919858" eaLnBrk="0" hangingPunct="0">
              <a:defRPr sz="1200" b="0"/>
            </a:lvl1pPr>
          </a:lstStyle>
          <a:p>
            <a:pPr>
              <a:defRPr/>
            </a:pPr>
            <a:fld id="{5FE2A7F9-2EEE-46FF-BE11-A05CBA1558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5794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9775" indent="-284163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38238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93850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49463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066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638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210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782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53A85E7-3F84-464C-86C6-7661BCAF9AD8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1</a:t>
            </a:fld>
            <a:endParaRPr kumimoji="0" lang="en-US" altLang="en-US" smtClean="0">
              <a:latin typeface="Times New Roman" pitchFamily="18" charset="0"/>
            </a:endParaRPr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1838" indent="-28098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255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7638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272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4844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416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3988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560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611F6584-212A-46E4-9B4D-D834403F60D6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29</a:t>
            </a:fld>
            <a:endParaRPr kumimoji="0" lang="en-US" altLang="en-US" smtClean="0">
              <a:latin typeface="Times New Roman" pitchFamily="18" charset="0"/>
            </a:endParaRPr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8500" y="4402138"/>
            <a:ext cx="5588000" cy="41735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1838" indent="-28098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255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7638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272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4844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416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3988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560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E99779AF-5235-4712-94B9-B17DAE37E08B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30</a:t>
            </a:fld>
            <a:endParaRPr kumimoji="0" lang="en-US" altLang="en-US" smtClean="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8500" y="4402138"/>
            <a:ext cx="5588000" cy="41735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1838" indent="-28098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255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7638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27238" indent="-223838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4844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416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3988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56038" indent="-223838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8E548539-16D4-474B-99C7-35C69479FFC0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35</a:t>
            </a:fld>
            <a:endParaRPr kumimoji="0" lang="en-US" altLang="en-US" smtClean="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8500" y="4402138"/>
            <a:ext cx="5588000" cy="41735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9775" indent="-284163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38238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93850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49463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066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638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210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782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4D83532-67CB-4793-8774-26A8B7E7262C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51</a:t>
            </a:fld>
            <a:endParaRPr kumimoji="0"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39775" indent="-284163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38238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593850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49463" indent="-225425" defTabSz="917575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066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638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210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78263" indent="-225425" defTabSz="9175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E3E439A-D080-4215-A4BB-D6671DF039BD}" type="slidenum">
              <a:rPr kumimoji="0" lang="en-US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55</a:t>
            </a:fld>
            <a:endParaRPr kumimoji="0" lang="en-US" altLang="en-US" smtClean="0">
              <a:latin typeface="Times New Roman" pitchFamily="18" charset="0"/>
            </a:endParaRPr>
          </a:p>
        </p:txBody>
      </p:sp>
      <p:sp>
        <p:nvSpPr>
          <p:cNvPr id="645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910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18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4068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752600"/>
            <a:ext cx="3352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1752600"/>
            <a:ext cx="3352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86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408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36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3661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8607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8800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117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4100" y="457200"/>
            <a:ext cx="17145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49911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72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57200"/>
            <a:ext cx="6858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752600"/>
            <a:ext cx="6858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5pPr>
      <a:lvl6pPr marL="4572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6pPr>
      <a:lvl7pPr marL="9144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7pPr>
      <a:lvl8pPr marL="13716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8pPr>
      <a:lvl9pPr marL="18288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u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«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0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washington.edu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jpeg"/><Relationship Id="rId2" Type="http://schemas.openxmlformats.org/officeDocument/2006/relationships/hyperlink" Target="http://projectenhance.org/index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hyperlink" Target="http://www.washington.edu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projectenhance.org/index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projectenhance.org/index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projectenhance.org/index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://www.washington.edu/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09600" y="990600"/>
            <a:ext cx="7772400" cy="373380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US" altLang="en-US" smtClean="0"/>
              <a:t>Translating </a:t>
            </a:r>
            <a:br>
              <a:rPr lang="en-US" altLang="en-US" smtClean="0"/>
            </a:br>
            <a:r>
              <a:rPr lang="en-US" altLang="en-US" smtClean="0"/>
              <a:t>Knowledge to Action (K2A):</a:t>
            </a:r>
            <a:br>
              <a:rPr lang="en-US" altLang="en-US" smtClean="0"/>
            </a:br>
            <a:r>
              <a:rPr lang="en-US" altLang="en-US" sz="4400" smtClean="0"/>
              <a:t>An Organizing Framework </a:t>
            </a:r>
            <a:br>
              <a:rPr lang="en-US" altLang="en-US" sz="4400" smtClean="0"/>
            </a:br>
            <a:r>
              <a:rPr lang="en-US" altLang="en-US" sz="4400" smtClean="0"/>
              <a:t>and </a:t>
            </a:r>
            <a:br>
              <a:rPr lang="en-US" altLang="en-US" sz="4400" smtClean="0"/>
            </a:br>
            <a:r>
              <a:rPr lang="en-US" altLang="en-US" sz="4400" smtClean="0"/>
              <a:t>A Planning Tool</a:t>
            </a:r>
          </a:p>
        </p:txBody>
      </p:sp>
      <p:sp>
        <p:nvSpPr>
          <p:cNvPr id="205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800600"/>
            <a:ext cx="6400800" cy="15240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Teresa J. Brady, PhD</a:t>
            </a:r>
          </a:p>
          <a:p>
            <a:pPr eaLnBrk="1" hangingPunct="1"/>
            <a:r>
              <a:rPr lang="en-US" altLang="en-US" sz="2400" smtClean="0"/>
              <a:t>On behalf of the NCCDPHP</a:t>
            </a:r>
          </a:p>
          <a:p>
            <a:pPr eaLnBrk="1" hangingPunct="1"/>
            <a:r>
              <a:rPr lang="en-US" altLang="en-US" sz="2400" smtClean="0"/>
              <a:t>Work Group on Translation </a:t>
            </a:r>
          </a:p>
          <a:p>
            <a:pPr eaLnBrk="1" hangingPunct="1"/>
            <a:endParaRPr lang="en-US" alt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pPr eaLnBrk="1" hangingPunct="1"/>
            <a:r>
              <a:rPr lang="en-US" altLang="en-US" smtClean="0"/>
              <a:t>Agenda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/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Review the NCCDPHP Knowledge to Action (K2A) Framework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Describe a brief case example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Introduce the K2A Planning Tool</a:t>
            </a:r>
          </a:p>
          <a:p>
            <a:pPr marL="457200" lvl="1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dirty="0" smtClean="0"/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85800"/>
            <a:ext cx="75438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The Translation Imperative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752600"/>
            <a:ext cx="7467600" cy="4648200"/>
          </a:xfrm>
        </p:spPr>
        <p:txBody>
          <a:bodyPr/>
          <a:lstStyle/>
          <a:p>
            <a:pPr eaLnBrk="1" hangingPunct="1"/>
            <a:r>
              <a:rPr lang="en-US" altLang="en-US" smtClean="0">
                <a:solidFill>
                  <a:srgbClr val="FFFFFF"/>
                </a:solidFill>
              </a:rPr>
              <a:t>Wealth of research knowledge not moving into hands of practitioners</a:t>
            </a:r>
          </a:p>
          <a:p>
            <a:pPr eaLnBrk="1" hangingPunct="1"/>
            <a:r>
              <a:rPr lang="en-US" altLang="en-US" smtClean="0">
                <a:solidFill>
                  <a:srgbClr val="FFFFFF"/>
                </a:solidFill>
              </a:rPr>
              <a:t>Practitioners creating own interventions</a:t>
            </a:r>
          </a:p>
          <a:p>
            <a:pPr eaLnBrk="1" hangingPunct="1"/>
            <a:r>
              <a:rPr lang="en-US" altLang="en-US" smtClean="0">
                <a:solidFill>
                  <a:srgbClr val="FFFFFF"/>
                </a:solidFill>
              </a:rPr>
              <a:t>Need to “use what works”</a:t>
            </a:r>
          </a:p>
          <a:p>
            <a:pPr lvl="1" eaLnBrk="1" hangingPunct="1"/>
            <a:r>
              <a:rPr lang="en-US" altLang="en-US" sz="2800" smtClean="0">
                <a:solidFill>
                  <a:srgbClr val="FFFFFF"/>
                </a:solidFill>
              </a:rPr>
              <a:t>  Increase impact</a:t>
            </a:r>
          </a:p>
          <a:p>
            <a:pPr lvl="1" eaLnBrk="1" hangingPunct="1"/>
            <a:r>
              <a:rPr lang="en-US" altLang="en-US" sz="2800" smtClean="0">
                <a:solidFill>
                  <a:srgbClr val="FFFFFF"/>
                </a:solidFill>
              </a:rPr>
              <a:t>  Use resources wisely</a:t>
            </a:r>
          </a:p>
          <a:p>
            <a:pPr lvl="1" eaLnBrk="1" hangingPunct="1"/>
            <a:r>
              <a:rPr lang="en-US" altLang="en-US" sz="2800" smtClean="0">
                <a:solidFill>
                  <a:srgbClr val="FFFFFF"/>
                </a:solidFill>
              </a:rPr>
              <a:t>  Account for dollars spent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Translation </a:t>
            </a:r>
            <a:br>
              <a:rPr lang="en-US" altLang="en-US" smtClean="0"/>
            </a:br>
            <a:r>
              <a:rPr lang="en-US" altLang="en-US" smtClean="0"/>
              <a:t>Models and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7467600" cy="4114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Diffusion of Innovation</a:t>
            </a:r>
          </a:p>
          <a:p>
            <a:pPr>
              <a:defRPr/>
            </a:pPr>
            <a:r>
              <a:rPr lang="en-US" dirty="0" smtClean="0"/>
              <a:t>Complex Systems </a:t>
            </a:r>
            <a:r>
              <a:rPr lang="en-US" dirty="0"/>
              <a:t>T</a:t>
            </a:r>
            <a:r>
              <a:rPr lang="en-US" dirty="0" smtClean="0"/>
              <a:t>heory</a:t>
            </a:r>
          </a:p>
          <a:p>
            <a:pPr>
              <a:defRPr/>
            </a:pPr>
            <a:r>
              <a:rPr lang="en-US" dirty="0" smtClean="0"/>
              <a:t>Interactive Systems Framework</a:t>
            </a:r>
          </a:p>
          <a:p>
            <a:pPr>
              <a:defRPr/>
            </a:pPr>
            <a:r>
              <a:rPr lang="en-US" dirty="0" smtClean="0"/>
              <a:t>Stages of Research Utilization</a:t>
            </a:r>
          </a:p>
          <a:p>
            <a:pPr>
              <a:defRPr/>
            </a:pPr>
            <a:r>
              <a:rPr lang="en-US" dirty="0" smtClean="0"/>
              <a:t>Knowledge Translation Process</a:t>
            </a:r>
          </a:p>
          <a:p>
            <a:pPr>
              <a:defRPr/>
            </a:pPr>
            <a:r>
              <a:rPr lang="en-US" dirty="0" smtClean="0"/>
              <a:t>RE-AIM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US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US" sz="3200" b="1" dirty="0" smtClean="0">
                <a:solidFill>
                  <a:srgbClr val="FFCC00"/>
                </a:solidFill>
              </a:rPr>
              <a:t>Do we really need another model???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239000" cy="1143000"/>
          </a:xfrm>
        </p:spPr>
        <p:txBody>
          <a:bodyPr/>
          <a:lstStyle/>
          <a:p>
            <a:r>
              <a:rPr lang="en-US" altLang="en-US" smtClean="0"/>
              <a:t>Rationale for K2A Framework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Work Group on Translation (WGOT) members from various disciplines, content areas, divisions, and approaches to public health </a:t>
            </a:r>
          </a:p>
          <a:p>
            <a:r>
              <a:rPr lang="en-US" altLang="en-US" smtClean="0"/>
              <a:t>Divisions using a variety of different translation-related theories and models</a:t>
            </a:r>
          </a:p>
          <a:p>
            <a:r>
              <a:rPr lang="en-US" altLang="en-US" smtClean="0"/>
              <a:t>WGOT needed common language and conceptualization to work collaboratively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  <a:endParaRPr lang="en-US" altLang="en-US" sz="2100" smtClean="0"/>
          </a:p>
        </p:txBody>
      </p:sp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114300" y="2286000"/>
            <a:ext cx="1808163" cy="461963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Research  Phase</a:t>
            </a:r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3124200" y="2209800"/>
            <a:ext cx="5867400" cy="4648200"/>
            <a:chOff x="1968" y="1392"/>
            <a:chExt cx="3696" cy="2928"/>
          </a:xfrm>
        </p:grpSpPr>
        <p:sp>
          <p:nvSpPr>
            <p:cNvPr id="7177" name="Text Box 31"/>
            <p:cNvSpPr txBox="1">
              <a:spLocks noChangeArrowheads="1"/>
            </p:cNvSpPr>
            <p:nvPr/>
          </p:nvSpPr>
          <p:spPr bwMode="auto">
            <a:xfrm>
              <a:off x="1968" y="4089"/>
              <a:ext cx="104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en-US" altLang="en-US" sz="1800">
                <a:latin typeface="Times New Roman" pitchFamily="18" charset="0"/>
              </a:endParaRPr>
            </a:p>
          </p:txBody>
        </p:sp>
        <p:sp>
          <p:nvSpPr>
            <p:cNvPr id="7178" name="Rectangle 6"/>
            <p:cNvSpPr>
              <a:spLocks noChangeArrowheads="1"/>
            </p:cNvSpPr>
            <p:nvPr/>
          </p:nvSpPr>
          <p:spPr bwMode="auto">
            <a:xfrm>
              <a:off x="4896" y="1392"/>
              <a:ext cx="768" cy="336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Institutional-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ization.Phase</a:t>
              </a:r>
            </a:p>
          </p:txBody>
        </p:sp>
      </p:grpSp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2057400" y="2286000"/>
            <a:ext cx="5562600" cy="457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pic>
        <p:nvPicPr>
          <p:cNvPr id="10247" name="Picture 9" descr="MCj023724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724400"/>
            <a:ext cx="2125663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2"/>
          <p:cNvSpPr txBox="1">
            <a:spLocks noChangeArrowheads="1"/>
          </p:cNvSpPr>
          <p:nvPr/>
        </p:nvSpPr>
        <p:spPr bwMode="auto">
          <a:xfrm>
            <a:off x="1017588" y="3276600"/>
            <a:ext cx="70596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sz="2400" b="0" baseline="30000" dirty="0" smtClean="0">
                <a:latin typeface="+mn-lt"/>
              </a:rPr>
              <a:t>Wilson KM, Brady TJ, Lesesne C, on behalf of the NCCDPHP Work Group on Translation. An organizing framework for translation in public health: the Knowledge to Action Framework. </a:t>
            </a:r>
            <a:r>
              <a:rPr lang="en-US" altLang="en-US" sz="2400" b="0" baseline="30000" dirty="0" err="1" smtClean="0">
                <a:latin typeface="+mn-lt"/>
              </a:rPr>
              <a:t>Prev</a:t>
            </a:r>
            <a:r>
              <a:rPr lang="en-US" altLang="en-US" sz="2400" b="0" baseline="30000" dirty="0" smtClean="0">
                <a:latin typeface="+mn-lt"/>
              </a:rPr>
              <a:t> Chronic Dis 2011;8(2). http://www.cdc.gov/pcd/issues/2011/mar/10_0012.htm.</a:t>
            </a:r>
            <a:endParaRPr lang="en-US" altLang="en-US" sz="2400" b="0" dirty="0" smtClean="0">
              <a:latin typeface="+mn-lt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0" animBg="1"/>
      <p:bldP spid="102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  <a:r>
              <a:rPr lang="en-US" altLang="en-US" sz="2100" smtClean="0"/>
              <a:t/>
            </a:r>
            <a:br>
              <a:rPr lang="en-US" altLang="en-US" sz="2100" smtClean="0"/>
            </a:br>
            <a:endParaRPr lang="en-US" altLang="en-US" sz="2100" smtClean="0"/>
          </a:p>
        </p:txBody>
      </p:sp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</a:t>
            </a: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en-US" sz="2000">
                <a:latin typeface="Times New Roman" pitchFamily="18" charset="0"/>
              </a:rPr>
              <a:t>Phase</a:t>
            </a:r>
          </a:p>
        </p:txBody>
      </p:sp>
      <p:sp>
        <p:nvSpPr>
          <p:cNvPr id="8197" name="AutoShape 8"/>
          <p:cNvSpPr>
            <a:spLocks noChangeArrowheads="1"/>
          </p:cNvSpPr>
          <p:nvPr/>
        </p:nvSpPr>
        <p:spPr bwMode="auto">
          <a:xfrm>
            <a:off x="219075" y="3048000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8198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8199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8200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8201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3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8204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5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  <p:sp>
        <p:nvSpPr>
          <p:cNvPr id="8206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8207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8208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8209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8210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cxnSp>
        <p:nvCxnSpPr>
          <p:cNvPr id="8216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7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8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9" name="Text Box 28"/>
          <p:cNvSpPr txBox="1">
            <a:spLocks noChangeArrowheads="1"/>
          </p:cNvSpPr>
          <p:nvPr/>
        </p:nvSpPr>
        <p:spPr bwMode="auto">
          <a:xfrm>
            <a:off x="2362200" y="3168650"/>
            <a:ext cx="24384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8220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25146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8221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22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8223" name="Group 34"/>
          <p:cNvGrpSpPr>
            <a:grpSpLocks/>
          </p:cNvGrpSpPr>
          <p:nvPr/>
        </p:nvGrpSpPr>
        <p:grpSpPr bwMode="auto">
          <a:xfrm>
            <a:off x="4038600" y="3886200"/>
            <a:ext cx="1524000" cy="838200"/>
            <a:chOff x="2256" y="2448"/>
            <a:chExt cx="960" cy="528"/>
          </a:xfrm>
        </p:grpSpPr>
        <p:sp>
          <p:nvSpPr>
            <p:cNvPr id="8229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8230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8224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5" name="Rectangle 5"/>
          <p:cNvSpPr>
            <a:spLocks noChangeArrowheads="1"/>
          </p:cNvSpPr>
          <p:nvPr/>
        </p:nvSpPr>
        <p:spPr bwMode="auto">
          <a:xfrm>
            <a:off x="2124075" y="990600"/>
            <a:ext cx="57118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8226" name="Rectangle 40"/>
          <p:cNvSpPr>
            <a:spLocks noChangeArrowheads="1"/>
          </p:cNvSpPr>
          <p:nvPr/>
        </p:nvSpPr>
        <p:spPr bwMode="auto">
          <a:xfrm>
            <a:off x="228600" y="6096000"/>
            <a:ext cx="87630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8227" name="TextBox 41"/>
          <p:cNvSpPr txBox="1">
            <a:spLocks noChangeArrowheads="1"/>
          </p:cNvSpPr>
          <p:nvPr/>
        </p:nvSpPr>
        <p:spPr bwMode="auto">
          <a:xfrm>
            <a:off x="152400" y="6096000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                 Evaluation</a:t>
            </a:r>
          </a:p>
        </p:txBody>
      </p:sp>
      <p:sp>
        <p:nvSpPr>
          <p:cNvPr id="8228" name="AutoShape 10"/>
          <p:cNvSpPr>
            <a:spLocks noChangeArrowheads="1"/>
          </p:cNvSpPr>
          <p:nvPr/>
        </p:nvSpPr>
        <p:spPr bwMode="auto">
          <a:xfrm>
            <a:off x="81534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990600" y="381000"/>
            <a:ext cx="71628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K2A Framework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696200" cy="4419600"/>
          </a:xfrm>
        </p:spPr>
        <p:txBody>
          <a:bodyPr/>
          <a:lstStyle/>
          <a:p>
            <a:pPr eaLnBrk="1" hangingPunct="1"/>
            <a:r>
              <a:rPr lang="en-US" altLang="en-US" smtClean="0"/>
              <a:t>Captures processes at the 20,000’ high level.</a:t>
            </a:r>
          </a:p>
          <a:p>
            <a:pPr lvl="1" eaLnBrk="1" hangingPunct="1"/>
            <a:r>
              <a:rPr lang="en-US" altLang="en-US" smtClean="0"/>
              <a:t>More detailed descriptions  likely to vary by division and intervention</a:t>
            </a:r>
          </a:p>
          <a:p>
            <a:pPr eaLnBrk="1" hangingPunct="1"/>
            <a:r>
              <a:rPr lang="en-US" altLang="en-US" smtClean="0"/>
              <a:t>Applies regardless of disease/condition or type of intervention.</a:t>
            </a:r>
          </a:p>
          <a:p>
            <a:pPr eaLnBrk="1" hangingPunct="1"/>
            <a:r>
              <a:rPr lang="en-US" altLang="en-US" smtClean="0"/>
              <a:t>Incorporates activities of both the research and practice communities.</a:t>
            </a:r>
          </a:p>
          <a:p>
            <a:pPr eaLnBrk="1" hangingPunct="1"/>
            <a:r>
              <a:rPr lang="en-US" altLang="en-US" smtClean="0"/>
              <a:t>Can be read left to right or right to left.</a:t>
            </a:r>
          </a:p>
          <a:p>
            <a:pPr eaLnBrk="1" hangingPunct="1"/>
            <a:r>
              <a:rPr lang="en-US" altLang="en-US" smtClean="0"/>
              <a:t>Focuses on processes.</a:t>
            </a:r>
          </a:p>
          <a:p>
            <a:pPr eaLnBrk="1" hangingPunct="1"/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K2A Framework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mtClean="0"/>
              <a:t>Is NOT</a:t>
            </a:r>
          </a:p>
          <a:p>
            <a:pPr eaLnBrk="1" hangingPunct="1"/>
            <a:r>
              <a:rPr lang="en-US" altLang="en-US" smtClean="0"/>
              <a:t>A theoretical framework</a:t>
            </a:r>
          </a:p>
          <a:p>
            <a:pPr eaLnBrk="1" hangingPunct="1"/>
            <a:r>
              <a:rPr lang="en-US" altLang="en-US" smtClean="0"/>
              <a:t>Linear (but we are restricted to 2-D)</a:t>
            </a:r>
          </a:p>
          <a:p>
            <a:pPr eaLnBrk="1" hangingPunct="1"/>
            <a:endParaRPr lang="en-US" altLang="en-US" smtClean="0"/>
          </a:p>
          <a:p>
            <a:pPr eaLnBrk="1" hangingPunct="1">
              <a:buFont typeface="Wingdings" pitchFamily="2" charset="2"/>
              <a:buNone/>
            </a:pPr>
            <a:r>
              <a:rPr lang="en-US" altLang="en-US" smtClean="0"/>
              <a:t>Does NOT prescribe</a:t>
            </a:r>
          </a:p>
          <a:p>
            <a:pPr eaLnBrk="1" hangingPunct="1"/>
            <a:r>
              <a:rPr lang="en-US" altLang="en-US" smtClean="0"/>
              <a:t>“Adequate evidence”</a:t>
            </a:r>
          </a:p>
          <a:p>
            <a:pPr eaLnBrk="1" hangingPunct="1"/>
            <a:r>
              <a:rPr lang="en-US" altLang="en-US" smtClean="0"/>
              <a:t>Specific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K2A Framework Glossary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Translation:</a:t>
            </a:r>
          </a:p>
          <a:p>
            <a:pPr lvl="1"/>
            <a:r>
              <a:rPr lang="en-US" altLang="en-US" smtClean="0"/>
              <a:t>Processes/steps needed to ensure widespread use of science-based programs, policies and practices.  The entire process of putting research into practice.</a:t>
            </a:r>
          </a:p>
          <a:p>
            <a:r>
              <a:rPr lang="en-US" altLang="en-US" smtClean="0"/>
              <a:t>Intervention:</a:t>
            </a:r>
          </a:p>
          <a:p>
            <a:pPr lvl="1"/>
            <a:r>
              <a:rPr lang="en-US" altLang="en-US" smtClean="0"/>
              <a:t>Evidence-based programs, policies, or practices (broadly defined)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</a:t>
            </a: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en-US" sz="2000">
                <a:latin typeface="Times New Roman" pitchFamily="18" charset="0"/>
              </a:rPr>
              <a:t>Phase</a:t>
            </a:r>
          </a:p>
        </p:txBody>
      </p:sp>
      <p:sp>
        <p:nvSpPr>
          <p:cNvPr id="193541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93542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2295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93545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46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8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93549" name="Oval 41"/>
          <p:cNvSpPr>
            <a:spLocks noChangeArrowheads="1"/>
          </p:cNvSpPr>
          <p:nvPr/>
        </p:nvSpPr>
        <p:spPr bwMode="auto">
          <a:xfrm>
            <a:off x="7696200" y="3794125"/>
            <a:ext cx="1371600" cy="701675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3551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12301" name="Rectangle 5"/>
          <p:cNvSpPr>
            <a:spLocks noChangeArrowheads="1"/>
          </p:cNvSpPr>
          <p:nvPr/>
        </p:nvSpPr>
        <p:spPr bwMode="auto">
          <a:xfrm>
            <a:off x="2124075" y="990600"/>
            <a:ext cx="56483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2302" name="TextBox 41"/>
          <p:cNvSpPr txBox="1">
            <a:spLocks noChangeArrowheads="1"/>
          </p:cNvSpPr>
          <p:nvPr/>
        </p:nvSpPr>
        <p:spPr bwMode="auto">
          <a:xfrm>
            <a:off x="152400" y="6110288"/>
            <a:ext cx="7848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93555" name="Text Box 19"/>
          <p:cNvSpPr txBox="1">
            <a:spLocks noChangeArrowheads="1"/>
          </p:cNvSpPr>
          <p:nvPr/>
        </p:nvSpPr>
        <p:spPr bwMode="auto">
          <a:xfrm>
            <a:off x="1828800" y="1828800"/>
            <a:ext cx="5562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None/>
            </a:pPr>
            <a:r>
              <a:rPr lang="en-US" altLang="en-US" sz="2400">
                <a:latin typeface="Times New Roman" pitchFamily="18" charset="0"/>
              </a:rPr>
              <a:t>Original finding that stimulated developing of an intervention</a:t>
            </a:r>
          </a:p>
        </p:txBody>
      </p:sp>
      <p:sp>
        <p:nvSpPr>
          <p:cNvPr id="12304" name="Rectangle 6"/>
          <p:cNvSpPr>
            <a:spLocks noChangeArrowheads="1"/>
          </p:cNvSpPr>
          <p:nvPr/>
        </p:nvSpPr>
        <p:spPr bwMode="auto">
          <a:xfrm>
            <a:off x="7953375" y="99060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1981200" y="2979738"/>
            <a:ext cx="55626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None/>
            </a:pPr>
            <a:r>
              <a:rPr lang="en-US" altLang="en-US" sz="2400">
                <a:latin typeface="Times New Roman" pitchFamily="18" charset="0"/>
              </a:rPr>
              <a:t>Extent to which intended effects are achieved under optimal conditions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1981200" y="4275138"/>
            <a:ext cx="6172200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None/>
            </a:pPr>
            <a:r>
              <a:rPr lang="en-US" altLang="en-US" sz="2400">
                <a:latin typeface="Times New Roman" pitchFamily="18" charset="0"/>
              </a:rPr>
              <a:t>Effectiveness:  Extent to which intended effects are achieved under real-world settings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None/>
            </a:pPr>
            <a:r>
              <a:rPr lang="en-US" altLang="en-US" sz="2400">
                <a:latin typeface="Times New Roman" pitchFamily="18" charset="0"/>
              </a:rPr>
              <a:t>Implementation Research:  Understanding of the processes by which research findings are put into practice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3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3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93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2" grpId="0" animBg="1"/>
      <p:bldP spid="193545" grpId="0" animBg="1"/>
      <p:bldP spid="193546" grpId="0" animBg="1"/>
      <p:bldP spid="193549" grpId="0" animBg="1"/>
      <p:bldP spid="193551" grpId="0"/>
      <p:bldP spid="193555" grpId="0"/>
      <p:bldP spid="19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</a:t>
            </a: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en-US" sz="2000">
                <a:latin typeface="Times New Roman" pitchFamily="18" charset="0"/>
              </a:rPr>
              <a:t>Phase</a:t>
            </a:r>
          </a:p>
        </p:txBody>
      </p:sp>
      <p:sp>
        <p:nvSpPr>
          <p:cNvPr id="13317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3318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3319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3320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21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22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3323" name="Oval 41"/>
          <p:cNvSpPr>
            <a:spLocks noChangeArrowheads="1"/>
          </p:cNvSpPr>
          <p:nvPr/>
        </p:nvSpPr>
        <p:spPr bwMode="auto">
          <a:xfrm>
            <a:off x="7696200" y="3794125"/>
            <a:ext cx="1371600" cy="701675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3550" name="Line 19"/>
          <p:cNvSpPr>
            <a:spLocks noChangeShapeType="1"/>
          </p:cNvSpPr>
          <p:nvPr/>
        </p:nvSpPr>
        <p:spPr bwMode="auto">
          <a:xfrm>
            <a:off x="17526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1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193552" name="AutoShape 32"/>
          <p:cNvSpPr>
            <a:spLocks noChangeArrowheads="1"/>
          </p:cNvSpPr>
          <p:nvPr/>
        </p:nvSpPr>
        <p:spPr bwMode="auto">
          <a:xfrm>
            <a:off x="2133600" y="4038600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sp>
        <p:nvSpPr>
          <p:cNvPr id="13327" name="Rectangle 5"/>
          <p:cNvSpPr>
            <a:spLocks noChangeArrowheads="1"/>
          </p:cNvSpPr>
          <p:nvPr/>
        </p:nvSpPr>
        <p:spPr bwMode="auto">
          <a:xfrm>
            <a:off x="2124075" y="990600"/>
            <a:ext cx="56483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3328" name="TextBox 41"/>
          <p:cNvSpPr txBox="1">
            <a:spLocks noChangeArrowheads="1"/>
          </p:cNvSpPr>
          <p:nvPr/>
        </p:nvSpPr>
        <p:spPr bwMode="auto">
          <a:xfrm>
            <a:off x="152400" y="6110288"/>
            <a:ext cx="7848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93555" name="Text Box 19"/>
          <p:cNvSpPr txBox="1">
            <a:spLocks noChangeArrowheads="1"/>
          </p:cNvSpPr>
          <p:nvPr/>
        </p:nvSpPr>
        <p:spPr bwMode="auto">
          <a:xfrm>
            <a:off x="2743200" y="2209800"/>
            <a:ext cx="55626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Decision to create actionable product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Decision to propel program, policy,           	practice into wide-spread use</a:t>
            </a:r>
          </a:p>
        </p:txBody>
      </p:sp>
      <p:sp>
        <p:nvSpPr>
          <p:cNvPr id="13330" name="Rectangle 6"/>
          <p:cNvSpPr>
            <a:spLocks noChangeArrowheads="1"/>
          </p:cNvSpPr>
          <p:nvPr/>
        </p:nvSpPr>
        <p:spPr bwMode="auto">
          <a:xfrm>
            <a:off x="7953375" y="99060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3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3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3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50" grpId="0" animBg="1"/>
      <p:bldP spid="193551" grpId="0"/>
      <p:bldP spid="1935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86868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</a:t>
            </a:r>
            <a:r>
              <a:rPr lang="en-US" altLang="en-US" sz="2100" smtClean="0"/>
              <a:t> </a:t>
            </a:r>
            <a:r>
              <a:rPr lang="en-US" altLang="en-US" sz="3600" smtClean="0"/>
              <a:t>Knowledge to Action Framework</a:t>
            </a:r>
          </a:p>
        </p:txBody>
      </p:sp>
      <p:sp>
        <p:nvSpPr>
          <p:cNvPr id="14339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grpSp>
        <p:nvGrpSpPr>
          <p:cNvPr id="14340" name="Group 51"/>
          <p:cNvGrpSpPr>
            <a:grpSpLocks/>
          </p:cNvGrpSpPr>
          <p:nvPr/>
        </p:nvGrpSpPr>
        <p:grpSpPr bwMode="auto">
          <a:xfrm>
            <a:off x="114300" y="971550"/>
            <a:ext cx="1808163" cy="3525838"/>
            <a:chOff x="72" y="612"/>
            <a:chExt cx="1139" cy="2221"/>
          </a:xfrm>
        </p:grpSpPr>
        <p:sp>
          <p:nvSpPr>
            <p:cNvPr id="14350" name="AutoShape 4"/>
            <p:cNvSpPr>
              <a:spLocks noChangeArrowheads="1"/>
            </p:cNvSpPr>
            <p:nvPr/>
          </p:nvSpPr>
          <p:spPr bwMode="auto">
            <a:xfrm>
              <a:off x="72" y="612"/>
              <a:ext cx="1139" cy="291"/>
            </a:xfrm>
            <a:prstGeom prst="flowChartProcess">
              <a:avLst/>
            </a:prstGeom>
            <a:noFill/>
            <a:ln w="9525">
              <a:solidFill>
                <a:srgbClr val="00CC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itchFamily="18" charset="0"/>
                </a:rPr>
                <a:t>Research  Phase</a:t>
              </a:r>
            </a:p>
          </p:txBody>
        </p:sp>
        <p:sp>
          <p:nvSpPr>
            <p:cNvPr id="14351" name="AutoShape 8"/>
            <p:cNvSpPr>
              <a:spLocks noChangeArrowheads="1"/>
            </p:cNvSpPr>
            <p:nvPr/>
          </p:nvSpPr>
          <p:spPr bwMode="auto">
            <a:xfrm>
              <a:off x="146" y="1825"/>
              <a:ext cx="726" cy="238"/>
            </a:xfrm>
            <a:prstGeom prst="flowChartProcess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solidFill>
                    <a:srgbClr val="000000"/>
                  </a:solidFill>
                  <a:latin typeface="Times New Roman" pitchFamily="18" charset="0"/>
                </a:rPr>
                <a:t>Efficacy</a:t>
              </a:r>
            </a:p>
          </p:txBody>
        </p:sp>
        <p:sp>
          <p:nvSpPr>
            <p:cNvPr id="14352" name="AutoShape 9"/>
            <p:cNvSpPr>
              <a:spLocks noChangeArrowheads="1"/>
            </p:cNvSpPr>
            <p:nvPr/>
          </p:nvSpPr>
          <p:spPr bwMode="auto">
            <a:xfrm>
              <a:off x="133" y="2497"/>
              <a:ext cx="768" cy="336"/>
            </a:xfrm>
            <a:prstGeom prst="flowChartProcess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solidFill>
                    <a:srgbClr val="000000"/>
                  </a:solidFill>
                  <a:latin typeface="Times New Roman" pitchFamily="18" charset="0"/>
                </a:rPr>
                <a:t>Effectiveness</a:t>
              </a:r>
            </a:p>
          </p:txBody>
        </p:sp>
        <p:sp>
          <p:nvSpPr>
            <p:cNvPr id="14353" name="AutoShape 11"/>
            <p:cNvSpPr>
              <a:spLocks noChangeArrowheads="1"/>
            </p:cNvSpPr>
            <p:nvPr/>
          </p:nvSpPr>
          <p:spPr bwMode="auto">
            <a:xfrm>
              <a:off x="152" y="1153"/>
              <a:ext cx="720" cy="288"/>
            </a:xfrm>
            <a:prstGeom prst="flowChartProcess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solidFill>
                    <a:srgbClr val="000000"/>
                  </a:solidFill>
                  <a:latin typeface="Times New Roman" pitchFamily="18" charset="0"/>
                </a:rPr>
                <a:t>Discovery</a:t>
              </a:r>
            </a:p>
          </p:txBody>
        </p:sp>
        <p:sp>
          <p:nvSpPr>
            <p:cNvPr id="14354" name="Line 12"/>
            <p:cNvSpPr>
              <a:spLocks noChangeShapeType="1"/>
            </p:cNvSpPr>
            <p:nvPr/>
          </p:nvSpPr>
          <p:spPr bwMode="auto">
            <a:xfrm>
              <a:off x="517" y="2113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5" name="Line 13"/>
            <p:cNvSpPr>
              <a:spLocks noChangeShapeType="1"/>
            </p:cNvSpPr>
            <p:nvPr/>
          </p:nvSpPr>
          <p:spPr bwMode="auto">
            <a:xfrm>
              <a:off x="517" y="1489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41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94574" name="AutoShape 14"/>
          <p:cNvSpPr>
            <a:spLocks noChangeArrowheads="1"/>
          </p:cNvSpPr>
          <p:nvPr/>
        </p:nvSpPr>
        <p:spPr bwMode="auto">
          <a:xfrm>
            <a:off x="2879725" y="3933825"/>
            <a:ext cx="1387475" cy="790575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 to Products</a:t>
            </a:r>
          </a:p>
        </p:txBody>
      </p:sp>
      <p:sp>
        <p:nvSpPr>
          <p:cNvPr id="14343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4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sp>
        <p:nvSpPr>
          <p:cNvPr id="194577" name="Line 36"/>
          <p:cNvSpPr>
            <a:spLocks noChangeShapeType="1"/>
          </p:cNvSpPr>
          <p:nvPr/>
        </p:nvSpPr>
        <p:spPr bwMode="auto">
          <a:xfrm>
            <a:off x="2346325" y="4330700"/>
            <a:ext cx="473075" cy="12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6" name="Rectangle 5"/>
          <p:cNvSpPr>
            <a:spLocks noChangeArrowheads="1"/>
          </p:cNvSpPr>
          <p:nvPr/>
        </p:nvSpPr>
        <p:spPr bwMode="auto">
          <a:xfrm>
            <a:off x="2124075" y="990600"/>
            <a:ext cx="57245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4347" name="Oval 41"/>
          <p:cNvSpPr>
            <a:spLocks noChangeArrowheads="1"/>
          </p:cNvSpPr>
          <p:nvPr/>
        </p:nvSpPr>
        <p:spPr bwMode="auto">
          <a:xfrm>
            <a:off x="7696200" y="3794125"/>
            <a:ext cx="1371600" cy="701675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4580" name="Text Box 20"/>
          <p:cNvSpPr txBox="1">
            <a:spLocks noChangeArrowheads="1"/>
          </p:cNvSpPr>
          <p:nvPr/>
        </p:nvSpPr>
        <p:spPr bwMode="auto">
          <a:xfrm>
            <a:off x="4419600" y="1676400"/>
            <a:ext cx="4419600" cy="493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Turning scientific evidence into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Programs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Policies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Practices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Producing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Toolkits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Guidelines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Curriculae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4349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4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4" grpId="0" animBg="1"/>
      <p:bldP spid="194577" grpId="0" animBg="1"/>
      <p:bldP spid="194580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</a:t>
            </a:r>
            <a:r>
              <a:rPr lang="en-US" altLang="en-US" sz="2100" smtClean="0"/>
              <a:t> </a:t>
            </a:r>
            <a:r>
              <a:rPr lang="en-US" altLang="en-US" sz="3600" smtClean="0"/>
              <a:t>Knowledge to Action Framework</a:t>
            </a:r>
          </a:p>
        </p:txBody>
      </p:sp>
      <p:sp>
        <p:nvSpPr>
          <p:cNvPr id="15363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15365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5366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5367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5370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15371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599" name="Line 20"/>
          <p:cNvSpPr>
            <a:spLocks noChangeShapeType="1"/>
          </p:cNvSpPr>
          <p:nvPr/>
        </p:nvSpPr>
        <p:spPr bwMode="auto">
          <a:xfrm>
            <a:off x="3767138" y="4343400"/>
            <a:ext cx="5000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3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433387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4379913" y="3886200"/>
            <a:ext cx="1944687" cy="1143000"/>
            <a:chOff x="2256" y="2448"/>
            <a:chExt cx="960" cy="528"/>
          </a:xfrm>
        </p:grpSpPr>
        <p:sp>
          <p:nvSpPr>
            <p:cNvPr id="15384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15385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15375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6" name="Rectangle 5"/>
          <p:cNvSpPr>
            <a:spLocks noChangeArrowheads="1"/>
          </p:cNvSpPr>
          <p:nvPr/>
        </p:nvSpPr>
        <p:spPr bwMode="auto">
          <a:xfrm>
            <a:off x="2124075" y="990600"/>
            <a:ext cx="57245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5377" name="Oval 41"/>
          <p:cNvSpPr>
            <a:spLocks noChangeArrowheads="1"/>
          </p:cNvSpPr>
          <p:nvPr/>
        </p:nvSpPr>
        <p:spPr bwMode="auto">
          <a:xfrm>
            <a:off x="7696200" y="3794125"/>
            <a:ext cx="1371600" cy="701675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5607" name="Text Box 23"/>
          <p:cNvSpPr txBox="1">
            <a:spLocks noChangeArrowheads="1"/>
          </p:cNvSpPr>
          <p:nvPr/>
        </p:nvSpPr>
        <p:spPr bwMode="auto">
          <a:xfrm>
            <a:off x="4419600" y="1981200"/>
            <a:ext cx="4267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Targeted process of distributing info/materials to organizations and individuals who can use to improve health</a:t>
            </a:r>
          </a:p>
        </p:txBody>
      </p:sp>
      <p:sp>
        <p:nvSpPr>
          <p:cNvPr id="195608" name="Text Box 24"/>
          <p:cNvSpPr txBox="1">
            <a:spLocks noChangeArrowheads="1"/>
          </p:cNvSpPr>
          <p:nvPr/>
        </p:nvSpPr>
        <p:spPr bwMode="auto">
          <a:xfrm>
            <a:off x="4038600" y="5257800"/>
            <a:ext cx="4724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Active participation/collaboration of stakeholders who can mobilize resources and influence systems </a:t>
            </a:r>
          </a:p>
        </p:txBody>
      </p:sp>
      <p:cxnSp>
        <p:nvCxnSpPr>
          <p:cNvPr id="195609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5668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5610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sp>
        <p:nvSpPr>
          <p:cNvPr id="15382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5383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5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99" grpId="0" animBg="1"/>
      <p:bldP spid="195607" grpId="0"/>
      <p:bldP spid="195608" grpId="0"/>
      <p:bldP spid="1956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16387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16389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6390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6391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2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3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6394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6622" name="AutoShape 17"/>
          <p:cNvSpPr>
            <a:spLocks noChangeArrowheads="1"/>
          </p:cNvSpPr>
          <p:nvPr/>
        </p:nvSpPr>
        <p:spPr bwMode="auto">
          <a:xfrm>
            <a:off x="5638800" y="3886200"/>
            <a:ext cx="1066800" cy="914400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16396" name="AutoShape 14"/>
          <p:cNvSpPr>
            <a:spLocks noChangeArrowheads="1"/>
          </p:cNvSpPr>
          <p:nvPr/>
        </p:nvSpPr>
        <p:spPr bwMode="auto">
          <a:xfrm>
            <a:off x="2514600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16397" name="Line 19"/>
          <p:cNvSpPr>
            <a:spLocks noChangeShapeType="1"/>
          </p:cNvSpPr>
          <p:nvPr/>
        </p:nvSpPr>
        <p:spPr bwMode="auto">
          <a:xfrm>
            <a:off x="13716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8" name="Line 20"/>
          <p:cNvSpPr>
            <a:spLocks noChangeShapeType="1"/>
          </p:cNvSpPr>
          <p:nvPr/>
        </p:nvSpPr>
        <p:spPr bwMode="auto">
          <a:xfrm>
            <a:off x="3581400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26" name="Line 21"/>
          <p:cNvSpPr>
            <a:spLocks noChangeShapeType="1"/>
          </p:cNvSpPr>
          <p:nvPr/>
        </p:nvSpPr>
        <p:spPr bwMode="auto">
          <a:xfrm flipV="1">
            <a:off x="5334000" y="43434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0" name="AutoShape 32"/>
          <p:cNvSpPr>
            <a:spLocks noChangeArrowheads="1"/>
          </p:cNvSpPr>
          <p:nvPr/>
        </p:nvSpPr>
        <p:spPr bwMode="auto">
          <a:xfrm>
            <a:off x="1676400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16401" name="Group 34"/>
          <p:cNvGrpSpPr>
            <a:grpSpLocks/>
          </p:cNvGrpSpPr>
          <p:nvPr/>
        </p:nvGrpSpPr>
        <p:grpSpPr bwMode="auto">
          <a:xfrm>
            <a:off x="3810000" y="3886200"/>
            <a:ext cx="1524000" cy="838200"/>
            <a:chOff x="2256" y="2448"/>
            <a:chExt cx="960" cy="528"/>
          </a:xfrm>
        </p:grpSpPr>
        <p:sp>
          <p:nvSpPr>
            <p:cNvPr id="16407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16408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16402" name="Line 36"/>
          <p:cNvSpPr>
            <a:spLocks noChangeShapeType="1"/>
          </p:cNvSpPr>
          <p:nvPr/>
        </p:nvSpPr>
        <p:spPr bwMode="auto">
          <a:xfrm>
            <a:off x="2286000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3" name="Rectangle 5"/>
          <p:cNvSpPr>
            <a:spLocks noChangeArrowheads="1"/>
          </p:cNvSpPr>
          <p:nvPr/>
        </p:nvSpPr>
        <p:spPr bwMode="auto">
          <a:xfrm>
            <a:off x="2124075" y="990600"/>
            <a:ext cx="57245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96633" name="Text Box 25"/>
          <p:cNvSpPr txBox="1">
            <a:spLocks noChangeArrowheads="1"/>
          </p:cNvSpPr>
          <p:nvPr/>
        </p:nvSpPr>
        <p:spPr bwMode="auto">
          <a:xfrm>
            <a:off x="4648200" y="2089150"/>
            <a:ext cx="44196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Decision at the organization or community level to implement program, policy, practice</a:t>
            </a:r>
          </a:p>
        </p:txBody>
      </p:sp>
      <p:sp>
        <p:nvSpPr>
          <p:cNvPr id="16405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6406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6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22" grpId="0" animBg="1"/>
      <p:bldP spid="196626" grpId="0" animBg="1"/>
      <p:bldP spid="1966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17413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7414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7415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6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7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97644" name="Line 35"/>
          <p:cNvSpPr>
            <a:spLocks noChangeShapeType="1"/>
          </p:cNvSpPr>
          <p:nvPr/>
        </p:nvSpPr>
        <p:spPr bwMode="auto">
          <a:xfrm>
            <a:off x="7839075" y="41910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9" name="Oval 41"/>
          <p:cNvSpPr>
            <a:spLocks noChangeArrowheads="1"/>
          </p:cNvSpPr>
          <p:nvPr/>
        </p:nvSpPr>
        <p:spPr bwMode="auto">
          <a:xfrm>
            <a:off x="8067675" y="3886200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7420" name="AutoShape 14"/>
          <p:cNvSpPr>
            <a:spLocks noChangeArrowheads="1"/>
          </p:cNvSpPr>
          <p:nvPr/>
        </p:nvSpPr>
        <p:spPr bwMode="auto">
          <a:xfrm>
            <a:off x="2514600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197648" name="AutoShape 16"/>
          <p:cNvSpPr>
            <a:spLocks noChangeArrowheads="1"/>
          </p:cNvSpPr>
          <p:nvPr/>
        </p:nvSpPr>
        <p:spPr bwMode="auto">
          <a:xfrm>
            <a:off x="6477000" y="3810000"/>
            <a:ext cx="1358900" cy="766763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Practice </a:t>
            </a:r>
          </a:p>
        </p:txBody>
      </p:sp>
      <p:sp>
        <p:nvSpPr>
          <p:cNvPr id="17422" name="Line 19"/>
          <p:cNvSpPr>
            <a:spLocks noChangeShapeType="1"/>
          </p:cNvSpPr>
          <p:nvPr/>
        </p:nvSpPr>
        <p:spPr bwMode="auto">
          <a:xfrm>
            <a:off x="13716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3" name="Line 20"/>
          <p:cNvSpPr>
            <a:spLocks noChangeShapeType="1"/>
          </p:cNvSpPr>
          <p:nvPr/>
        </p:nvSpPr>
        <p:spPr bwMode="auto">
          <a:xfrm>
            <a:off x="3581400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7651" name="Line 22"/>
          <p:cNvSpPr>
            <a:spLocks noChangeShapeType="1"/>
          </p:cNvSpPr>
          <p:nvPr/>
        </p:nvSpPr>
        <p:spPr bwMode="auto">
          <a:xfrm>
            <a:off x="6096000" y="4267200"/>
            <a:ext cx="381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5" name="AutoShape 32"/>
          <p:cNvSpPr>
            <a:spLocks noChangeArrowheads="1"/>
          </p:cNvSpPr>
          <p:nvPr/>
        </p:nvSpPr>
        <p:spPr bwMode="auto">
          <a:xfrm>
            <a:off x="1676400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17426" name="Group 34"/>
          <p:cNvGrpSpPr>
            <a:grpSpLocks/>
          </p:cNvGrpSpPr>
          <p:nvPr/>
        </p:nvGrpSpPr>
        <p:grpSpPr bwMode="auto">
          <a:xfrm>
            <a:off x="3810000" y="3886200"/>
            <a:ext cx="1524000" cy="838200"/>
            <a:chOff x="2256" y="2448"/>
            <a:chExt cx="960" cy="528"/>
          </a:xfrm>
        </p:grpSpPr>
        <p:sp>
          <p:nvSpPr>
            <p:cNvPr id="17434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17435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17427" name="Line 36"/>
          <p:cNvSpPr>
            <a:spLocks noChangeShapeType="1"/>
          </p:cNvSpPr>
          <p:nvPr/>
        </p:nvSpPr>
        <p:spPr bwMode="auto">
          <a:xfrm>
            <a:off x="2286000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8" name="Rectangle 5"/>
          <p:cNvSpPr>
            <a:spLocks noChangeArrowheads="1"/>
          </p:cNvSpPr>
          <p:nvPr/>
        </p:nvSpPr>
        <p:spPr bwMode="auto">
          <a:xfrm>
            <a:off x="2124075" y="990600"/>
            <a:ext cx="57150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7429" name="AutoShape 17"/>
          <p:cNvSpPr>
            <a:spLocks noChangeArrowheads="1"/>
          </p:cNvSpPr>
          <p:nvPr/>
        </p:nvSpPr>
        <p:spPr bwMode="auto">
          <a:xfrm>
            <a:off x="5486400" y="3948113"/>
            <a:ext cx="573088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197659" name="Text Box 27"/>
          <p:cNvSpPr txBox="1">
            <a:spLocks noChangeArrowheads="1"/>
          </p:cNvSpPr>
          <p:nvPr/>
        </p:nvSpPr>
        <p:spPr bwMode="auto">
          <a:xfrm>
            <a:off x="5562600" y="2133600"/>
            <a:ext cx="3352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Performing tasks/action steps to achieve program objectives</a:t>
            </a:r>
          </a:p>
        </p:txBody>
      </p:sp>
      <p:sp>
        <p:nvSpPr>
          <p:cNvPr id="17431" name="Line 21"/>
          <p:cNvSpPr>
            <a:spLocks noChangeShapeType="1"/>
          </p:cNvSpPr>
          <p:nvPr/>
        </p:nvSpPr>
        <p:spPr bwMode="auto">
          <a:xfrm>
            <a:off x="5334000" y="42672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2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7433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4" grpId="0" animBg="1"/>
      <p:bldP spid="197648" grpId="0" animBg="1"/>
      <p:bldP spid="197651" grpId="0" animBg="1"/>
      <p:bldP spid="1976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</a:t>
            </a:r>
            <a:r>
              <a:rPr lang="en-US" altLang="en-US" sz="2100" smtClean="0"/>
              <a:t> </a:t>
            </a:r>
            <a:r>
              <a:rPr lang="en-US" altLang="en-US" sz="3600" smtClean="0"/>
              <a:t>Knowledge to Action Framework</a:t>
            </a:r>
          </a:p>
        </p:txBody>
      </p:sp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18437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8438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8439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8442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3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8444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18445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18446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18447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8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9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50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51" name="Text Box 23"/>
          <p:cNvSpPr txBox="1">
            <a:spLocks noChangeArrowheads="1"/>
          </p:cNvSpPr>
          <p:nvPr/>
        </p:nvSpPr>
        <p:spPr bwMode="auto">
          <a:xfrm>
            <a:off x="2613025" y="5059363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cxnSp>
        <p:nvCxnSpPr>
          <p:cNvPr id="201752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44450">
            <a:solidFill>
              <a:srgbClr val="FFCC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53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4144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1754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44450">
            <a:solidFill>
              <a:srgbClr val="FFCC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1755" name="Text Box 28"/>
          <p:cNvSpPr txBox="1">
            <a:spLocks noChangeArrowheads="1"/>
          </p:cNvSpPr>
          <p:nvPr/>
        </p:nvSpPr>
        <p:spPr bwMode="auto">
          <a:xfrm>
            <a:off x="1752600" y="316865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201756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4449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201757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44450">
            <a:solidFill>
              <a:srgbClr val="FFCC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58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18459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18464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18465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18460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1" name="Rectangle 5"/>
          <p:cNvSpPr>
            <a:spLocks noChangeArrowheads="1"/>
          </p:cNvSpPr>
          <p:nvPr/>
        </p:nvSpPr>
        <p:spPr bwMode="auto">
          <a:xfrm>
            <a:off x="2124075" y="990600"/>
            <a:ext cx="57150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8462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18463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0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0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55" grpId="0"/>
      <p:bldP spid="2017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19459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19461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198663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19463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19464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5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6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19467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8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19469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19470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19471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198674" name="AutoShape 18"/>
          <p:cNvSpPr>
            <a:spLocks noChangeArrowheads="1"/>
          </p:cNvSpPr>
          <p:nvPr/>
        </p:nvSpPr>
        <p:spPr bwMode="auto">
          <a:xfrm>
            <a:off x="2114550" y="5029200"/>
            <a:ext cx="5862638" cy="642938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Supporting</a:t>
            </a:r>
            <a:r>
              <a:rPr lang="en-US" altLang="en-US" sz="1800">
                <a:latin typeface="Times New Roman" pitchFamily="18" charset="0"/>
              </a:rPr>
              <a:t> </a:t>
            </a:r>
            <a:r>
              <a:rPr lang="en-US" altLang="en-US" sz="2400">
                <a:latin typeface="Times New Roman" pitchFamily="18" charset="0"/>
              </a:rPr>
              <a:t>Structures</a:t>
            </a:r>
          </a:p>
        </p:txBody>
      </p:sp>
      <p:sp>
        <p:nvSpPr>
          <p:cNvPr id="19473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4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5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6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7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19478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19487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19488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19479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0" name="Rectangle 5"/>
          <p:cNvSpPr>
            <a:spLocks noChangeArrowheads="1"/>
          </p:cNvSpPr>
          <p:nvPr/>
        </p:nvSpPr>
        <p:spPr bwMode="auto">
          <a:xfrm>
            <a:off x="2055813" y="1009650"/>
            <a:ext cx="58293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98685" name="AutoShape 10"/>
          <p:cNvSpPr>
            <a:spLocks noChangeArrowheads="1"/>
          </p:cNvSpPr>
          <p:nvPr/>
        </p:nvSpPr>
        <p:spPr bwMode="auto">
          <a:xfrm>
            <a:off x="8077200" y="5029200"/>
            <a:ext cx="990600" cy="609600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  <p:sp>
        <p:nvSpPr>
          <p:cNvPr id="19482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cxnSp>
        <p:nvCxnSpPr>
          <p:cNvPr id="19483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9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9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3" grpId="0" animBg="1"/>
      <p:bldP spid="198674" grpId="0" animBg="1"/>
      <p:bldP spid="19868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1628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Supporting Structures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600200"/>
            <a:ext cx="7391400" cy="4876800"/>
          </a:xfrm>
        </p:spPr>
        <p:txBody>
          <a:bodyPr/>
          <a:lstStyle/>
          <a:p>
            <a:pPr eaLnBrk="1" hangingPunct="1"/>
            <a:r>
              <a:rPr lang="en-US" altLang="en-US" smtClean="0"/>
              <a:t>Elements that enhance organizations capacity to plan, implement, evaluate, and sustain the activity</a:t>
            </a:r>
          </a:p>
          <a:p>
            <a:pPr eaLnBrk="1" hangingPunct="1"/>
            <a:r>
              <a:rPr lang="en-US" altLang="en-US" smtClean="0"/>
              <a:t>Includes (but not limited to)</a:t>
            </a:r>
          </a:p>
          <a:p>
            <a:pPr lvl="1" eaLnBrk="1" hangingPunct="1"/>
            <a:r>
              <a:rPr lang="en-US" altLang="en-US" smtClean="0"/>
              <a:t>Organizational Capacity</a:t>
            </a:r>
          </a:p>
          <a:p>
            <a:pPr lvl="1" eaLnBrk="1" hangingPunct="1"/>
            <a:r>
              <a:rPr lang="en-US" altLang="en-US" smtClean="0"/>
              <a:t>Financial Resources </a:t>
            </a:r>
          </a:p>
          <a:p>
            <a:pPr lvl="1" eaLnBrk="1" hangingPunct="1"/>
            <a:r>
              <a:rPr lang="en-US" altLang="en-US" smtClean="0"/>
              <a:t>Training</a:t>
            </a:r>
          </a:p>
          <a:p>
            <a:pPr lvl="1" eaLnBrk="1" hangingPunct="1"/>
            <a:r>
              <a:rPr lang="en-US" altLang="en-US" smtClean="0"/>
              <a:t>Technical Assistance</a:t>
            </a:r>
          </a:p>
          <a:p>
            <a:pPr lvl="1" eaLnBrk="1" hangingPunct="1"/>
            <a:r>
              <a:rPr lang="en-US" altLang="en-US" smtClean="0"/>
              <a:t>Marketing</a:t>
            </a:r>
          </a:p>
          <a:p>
            <a:pPr lvl="1" eaLnBrk="1" hangingPunct="1"/>
            <a:r>
              <a:rPr lang="en-US" altLang="en-US" smtClean="0"/>
              <a:t>Political Will</a:t>
            </a:r>
          </a:p>
          <a:p>
            <a:pPr lvl="1" eaLnBrk="1" hangingPunct="1"/>
            <a:endParaRPr lang="en-US" altLang="en-US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219200" y="1219200"/>
            <a:ext cx="990600" cy="3048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362200" y="1219200"/>
            <a:ext cx="990600" cy="3048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505200" y="1219200"/>
            <a:ext cx="990600" cy="3048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6781800" y="1219200"/>
            <a:ext cx="990600" cy="304800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5715000" y="1219200"/>
            <a:ext cx="990600" cy="304800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4648200" y="1219200"/>
            <a:ext cx="990600" cy="3048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21507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21509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21510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1511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21512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3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4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1515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6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21517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21518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21519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21520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1521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2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3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4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5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sp>
        <p:nvSpPr>
          <p:cNvPr id="21526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</a:t>
            </a:r>
            <a:r>
              <a:rPr lang="en-US" altLang="en-US" sz="1400" b="0">
                <a:solidFill>
                  <a:srgbClr val="CC66FF"/>
                </a:solidFill>
                <a:latin typeface="Times New Roman" pitchFamily="18" charset="0"/>
              </a:rPr>
              <a:t>e</a:t>
            </a:r>
          </a:p>
        </p:txBody>
      </p:sp>
      <p:grpSp>
        <p:nvGrpSpPr>
          <p:cNvPr id="21527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21541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21542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21528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29" name="Rectangle 5"/>
          <p:cNvSpPr>
            <a:spLocks noChangeArrowheads="1"/>
          </p:cNvSpPr>
          <p:nvPr/>
        </p:nvSpPr>
        <p:spPr bwMode="auto">
          <a:xfrm>
            <a:off x="2124075" y="990600"/>
            <a:ext cx="57150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200734" name="Rectangle 40"/>
          <p:cNvSpPr>
            <a:spLocks noChangeArrowheads="1"/>
          </p:cNvSpPr>
          <p:nvPr/>
        </p:nvSpPr>
        <p:spPr bwMode="auto">
          <a:xfrm>
            <a:off x="228600" y="6019800"/>
            <a:ext cx="87630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00735" name="TextBox 41"/>
          <p:cNvSpPr txBox="1">
            <a:spLocks noChangeArrowheads="1"/>
          </p:cNvSpPr>
          <p:nvPr/>
        </p:nvSpPr>
        <p:spPr bwMode="auto">
          <a:xfrm>
            <a:off x="152400" y="6096000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                Evaluation</a:t>
            </a:r>
          </a:p>
        </p:txBody>
      </p:sp>
      <p:cxnSp>
        <p:nvCxnSpPr>
          <p:cNvPr id="21532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33" name="AutoShape 10"/>
          <p:cNvSpPr>
            <a:spLocks noChangeArrowheads="1"/>
          </p:cNvSpPr>
          <p:nvPr/>
        </p:nvSpPr>
        <p:spPr bwMode="auto">
          <a:xfrm>
            <a:off x="80772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  <p:cxnSp>
        <p:nvCxnSpPr>
          <p:cNvPr id="21534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35" name="Text Box 28"/>
          <p:cNvSpPr txBox="1">
            <a:spLocks noChangeArrowheads="1"/>
          </p:cNvSpPr>
          <p:nvPr/>
        </p:nvSpPr>
        <p:spPr bwMode="auto">
          <a:xfrm>
            <a:off x="2362200" y="3168650"/>
            <a:ext cx="24384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21536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25146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21537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38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39" name="AutoShape 9"/>
          <p:cNvSpPr>
            <a:spLocks noChangeArrowheads="1"/>
          </p:cNvSpPr>
          <p:nvPr/>
        </p:nvSpPr>
        <p:spPr bwMode="auto">
          <a:xfrm>
            <a:off x="211138" y="3963988"/>
            <a:ext cx="1389062" cy="684212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21540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34" grpId="0" animBg="1"/>
      <p:bldP spid="2007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22533" name="AutoShape 8"/>
          <p:cNvSpPr>
            <a:spLocks noChangeArrowheads="1"/>
          </p:cNvSpPr>
          <p:nvPr/>
        </p:nvSpPr>
        <p:spPr bwMode="auto">
          <a:xfrm>
            <a:off x="295275" y="3048000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22534" name="AutoShape 9"/>
          <p:cNvSpPr>
            <a:spLocks noChangeArrowheads="1"/>
          </p:cNvSpPr>
          <p:nvPr/>
        </p:nvSpPr>
        <p:spPr bwMode="auto">
          <a:xfrm>
            <a:off x="211138" y="3963988"/>
            <a:ext cx="1219200" cy="5334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</a:t>
            </a:r>
          </a:p>
        </p:txBody>
      </p:sp>
      <p:sp>
        <p:nvSpPr>
          <p:cNvPr id="22535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2536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22537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8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9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2540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22542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22543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22544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22545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22546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2547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9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0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cxnSp>
        <p:nvCxnSpPr>
          <p:cNvPr id="22552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3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4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5" name="Text Box 28"/>
          <p:cNvSpPr txBox="1">
            <a:spLocks noChangeArrowheads="1"/>
          </p:cNvSpPr>
          <p:nvPr/>
        </p:nvSpPr>
        <p:spPr bwMode="auto">
          <a:xfrm>
            <a:off x="2362200" y="3168650"/>
            <a:ext cx="24384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22556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25146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22557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8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>
              <a:alpha val="9686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22559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22584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22585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22560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61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22562" name="Rectangle 40"/>
          <p:cNvSpPr>
            <a:spLocks noChangeArrowheads="1"/>
          </p:cNvSpPr>
          <p:nvPr/>
        </p:nvSpPr>
        <p:spPr bwMode="auto">
          <a:xfrm>
            <a:off x="228600" y="6096000"/>
            <a:ext cx="87630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2563" name="TextBox 41"/>
          <p:cNvSpPr txBox="1">
            <a:spLocks noChangeArrowheads="1"/>
          </p:cNvSpPr>
          <p:nvPr/>
        </p:nvSpPr>
        <p:spPr bwMode="auto">
          <a:xfrm>
            <a:off x="152400" y="6096000"/>
            <a:ext cx="883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Evaluation</a:t>
            </a:r>
          </a:p>
        </p:txBody>
      </p:sp>
      <p:sp>
        <p:nvSpPr>
          <p:cNvPr id="102438" name="AutoShape 34"/>
          <p:cNvSpPr>
            <a:spLocks noChangeArrowheads="1"/>
          </p:cNvSpPr>
          <p:nvPr/>
        </p:nvSpPr>
        <p:spPr bwMode="auto">
          <a:xfrm>
            <a:off x="609600" y="2514600"/>
            <a:ext cx="403225" cy="280988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39" name="AutoShape 34"/>
          <p:cNvSpPr>
            <a:spLocks noChangeArrowheads="1"/>
          </p:cNvSpPr>
          <p:nvPr/>
        </p:nvSpPr>
        <p:spPr bwMode="auto">
          <a:xfrm>
            <a:off x="609600" y="3505200"/>
            <a:ext cx="403225" cy="280988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40" name="AutoShape 34"/>
          <p:cNvSpPr>
            <a:spLocks noChangeArrowheads="1"/>
          </p:cNvSpPr>
          <p:nvPr/>
        </p:nvSpPr>
        <p:spPr bwMode="auto">
          <a:xfrm>
            <a:off x="1044575" y="35290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41" name="AutoShape 34"/>
          <p:cNvSpPr>
            <a:spLocks noChangeArrowheads="1"/>
          </p:cNvSpPr>
          <p:nvPr/>
        </p:nvSpPr>
        <p:spPr bwMode="auto">
          <a:xfrm>
            <a:off x="1447800" y="41386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42" name="AutoShape 20"/>
          <p:cNvSpPr>
            <a:spLocks noChangeArrowheads="1"/>
          </p:cNvSpPr>
          <p:nvPr/>
        </p:nvSpPr>
        <p:spPr bwMode="auto">
          <a:xfrm>
            <a:off x="6977063" y="3810000"/>
            <a:ext cx="414337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3" name="AutoShape 20"/>
          <p:cNvSpPr>
            <a:spLocks noChangeArrowheads="1"/>
          </p:cNvSpPr>
          <p:nvPr/>
        </p:nvSpPr>
        <p:spPr bwMode="auto">
          <a:xfrm>
            <a:off x="3733800" y="41767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4" name="AutoShape 20"/>
          <p:cNvSpPr>
            <a:spLocks noChangeArrowheads="1"/>
          </p:cNvSpPr>
          <p:nvPr/>
        </p:nvSpPr>
        <p:spPr bwMode="auto">
          <a:xfrm>
            <a:off x="47244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5" name="AutoShape 20"/>
          <p:cNvSpPr>
            <a:spLocks noChangeArrowheads="1"/>
          </p:cNvSpPr>
          <p:nvPr/>
        </p:nvSpPr>
        <p:spPr bwMode="auto">
          <a:xfrm>
            <a:off x="41148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6" name="AutoShape 20"/>
          <p:cNvSpPr>
            <a:spLocks noChangeArrowheads="1"/>
          </p:cNvSpPr>
          <p:nvPr/>
        </p:nvSpPr>
        <p:spPr bwMode="auto">
          <a:xfrm>
            <a:off x="6443663" y="6081713"/>
            <a:ext cx="414337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7" name="AutoShape 20"/>
          <p:cNvSpPr>
            <a:spLocks noChangeArrowheads="1"/>
          </p:cNvSpPr>
          <p:nvPr/>
        </p:nvSpPr>
        <p:spPr bwMode="auto">
          <a:xfrm>
            <a:off x="3124200" y="5319713"/>
            <a:ext cx="414338" cy="319087"/>
          </a:xfrm>
          <a:prstGeom prst="flowChartDecision">
            <a:avLst/>
          </a:prstGeom>
          <a:solidFill>
            <a:srgbClr val="FF0000">
              <a:alpha val="72940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8" name="AutoShape 20"/>
          <p:cNvSpPr>
            <a:spLocks noChangeArrowheads="1"/>
          </p:cNvSpPr>
          <p:nvPr/>
        </p:nvSpPr>
        <p:spPr bwMode="auto">
          <a:xfrm>
            <a:off x="7391400" y="52578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49" name="AutoShape 20"/>
          <p:cNvSpPr>
            <a:spLocks noChangeArrowheads="1"/>
          </p:cNvSpPr>
          <p:nvPr/>
        </p:nvSpPr>
        <p:spPr bwMode="auto">
          <a:xfrm>
            <a:off x="2743200" y="37195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50" name="AutoShape 20"/>
          <p:cNvSpPr>
            <a:spLocks noChangeArrowheads="1"/>
          </p:cNvSpPr>
          <p:nvPr/>
        </p:nvSpPr>
        <p:spPr bwMode="auto">
          <a:xfrm>
            <a:off x="2209800" y="41767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51" name="AutoShape 34"/>
          <p:cNvSpPr>
            <a:spLocks noChangeArrowheads="1"/>
          </p:cNvSpPr>
          <p:nvPr/>
        </p:nvSpPr>
        <p:spPr bwMode="auto">
          <a:xfrm>
            <a:off x="381000" y="44434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52" name="AutoShape 34"/>
          <p:cNvSpPr>
            <a:spLocks noChangeArrowheads="1"/>
          </p:cNvSpPr>
          <p:nvPr/>
        </p:nvSpPr>
        <p:spPr bwMode="auto">
          <a:xfrm>
            <a:off x="1349375" y="61198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53" name="AutoShape 34"/>
          <p:cNvSpPr>
            <a:spLocks noChangeArrowheads="1"/>
          </p:cNvSpPr>
          <p:nvPr/>
        </p:nvSpPr>
        <p:spPr bwMode="auto">
          <a:xfrm>
            <a:off x="1501775" y="50530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102454" name="AutoShape 20"/>
          <p:cNvSpPr>
            <a:spLocks noChangeArrowheads="1"/>
          </p:cNvSpPr>
          <p:nvPr/>
        </p:nvSpPr>
        <p:spPr bwMode="auto">
          <a:xfrm>
            <a:off x="6400800" y="41005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55" name="AutoShape 20"/>
          <p:cNvSpPr>
            <a:spLocks noChangeArrowheads="1"/>
          </p:cNvSpPr>
          <p:nvPr/>
        </p:nvSpPr>
        <p:spPr bwMode="auto">
          <a:xfrm>
            <a:off x="5562600" y="41148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2456" name="AutoShape 20"/>
          <p:cNvSpPr>
            <a:spLocks noChangeArrowheads="1"/>
          </p:cNvSpPr>
          <p:nvPr/>
        </p:nvSpPr>
        <p:spPr bwMode="auto">
          <a:xfrm>
            <a:off x="51816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2583" name="AutoShape 10"/>
          <p:cNvSpPr>
            <a:spLocks noChangeArrowheads="1"/>
          </p:cNvSpPr>
          <p:nvPr/>
        </p:nvSpPr>
        <p:spPr bwMode="auto">
          <a:xfrm>
            <a:off x="80772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8" grpId="0" animBg="1"/>
      <p:bldP spid="102439" grpId="0" animBg="1"/>
      <p:bldP spid="102440" grpId="0" animBg="1"/>
      <p:bldP spid="102441" grpId="0" animBg="1"/>
      <p:bldP spid="102442" grpId="0" animBg="1"/>
      <p:bldP spid="102443" grpId="0" animBg="1"/>
      <p:bldP spid="102444" grpId="0" animBg="1"/>
      <p:bldP spid="102445" grpId="0" animBg="1"/>
      <p:bldP spid="102446" grpId="0" animBg="1"/>
      <p:bldP spid="102447" grpId="0" animBg="1"/>
      <p:bldP spid="102448" grpId="0" animBg="1"/>
      <p:bldP spid="102449" grpId="0" animBg="1"/>
      <p:bldP spid="102450" grpId="0" animBg="1"/>
      <p:bldP spid="102451" grpId="0" animBg="1"/>
      <p:bldP spid="102452" grpId="0" animBg="1"/>
      <p:bldP spid="102453" grpId="0" animBg="1"/>
      <p:bldP spid="102454" grpId="0" animBg="1"/>
      <p:bldP spid="102455" grpId="0" animBg="1"/>
      <p:bldP spid="10245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23557" name="AutoShape 8"/>
          <p:cNvSpPr>
            <a:spLocks noChangeArrowheads="1"/>
          </p:cNvSpPr>
          <p:nvPr/>
        </p:nvSpPr>
        <p:spPr bwMode="auto">
          <a:xfrm>
            <a:off x="295275" y="3048000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23558" name="AutoShape 9"/>
          <p:cNvSpPr>
            <a:spLocks noChangeArrowheads="1"/>
          </p:cNvSpPr>
          <p:nvPr/>
        </p:nvSpPr>
        <p:spPr bwMode="auto">
          <a:xfrm>
            <a:off x="211138" y="3963988"/>
            <a:ext cx="1219200" cy="5334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</a:t>
            </a:r>
          </a:p>
        </p:txBody>
      </p:sp>
      <p:sp>
        <p:nvSpPr>
          <p:cNvPr id="23559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3560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23561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2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3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3564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5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23566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23567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23568" name="AutoShape 14"/>
          <p:cNvSpPr>
            <a:spLocks noChangeArrowheads="1"/>
          </p:cNvSpPr>
          <p:nvPr/>
        </p:nvSpPr>
        <p:spPr bwMode="auto">
          <a:xfrm>
            <a:off x="2667000" y="4038600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23569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23570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3571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72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73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74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cxnSp>
        <p:nvCxnSpPr>
          <p:cNvPr id="23576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7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8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9" name="Text Box 28"/>
          <p:cNvSpPr txBox="1">
            <a:spLocks noChangeArrowheads="1"/>
          </p:cNvSpPr>
          <p:nvPr/>
        </p:nvSpPr>
        <p:spPr bwMode="auto">
          <a:xfrm>
            <a:off x="2362200" y="3168650"/>
            <a:ext cx="24384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23580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25146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23581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82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23583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23625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23626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23584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85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23586" name="Rectangle 40"/>
          <p:cNvSpPr>
            <a:spLocks noChangeArrowheads="1"/>
          </p:cNvSpPr>
          <p:nvPr/>
        </p:nvSpPr>
        <p:spPr bwMode="auto">
          <a:xfrm>
            <a:off x="228600" y="6096000"/>
            <a:ext cx="89154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87" name="TextBox 41"/>
          <p:cNvSpPr txBox="1">
            <a:spLocks noChangeArrowheads="1"/>
          </p:cNvSpPr>
          <p:nvPr/>
        </p:nvSpPr>
        <p:spPr bwMode="auto">
          <a:xfrm>
            <a:off x="152400" y="6096000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                 Evaluation</a:t>
            </a:r>
          </a:p>
        </p:txBody>
      </p:sp>
      <p:sp>
        <p:nvSpPr>
          <p:cNvPr id="23588" name="AutoShape 34"/>
          <p:cNvSpPr>
            <a:spLocks noChangeArrowheads="1"/>
          </p:cNvSpPr>
          <p:nvPr/>
        </p:nvSpPr>
        <p:spPr bwMode="auto">
          <a:xfrm>
            <a:off x="609600" y="2514600"/>
            <a:ext cx="403225" cy="280988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589" name="AutoShape 34"/>
          <p:cNvSpPr>
            <a:spLocks noChangeArrowheads="1"/>
          </p:cNvSpPr>
          <p:nvPr/>
        </p:nvSpPr>
        <p:spPr bwMode="auto">
          <a:xfrm>
            <a:off x="609600" y="3505200"/>
            <a:ext cx="403225" cy="280988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590" name="AutoShape 34"/>
          <p:cNvSpPr>
            <a:spLocks noChangeArrowheads="1"/>
          </p:cNvSpPr>
          <p:nvPr/>
        </p:nvSpPr>
        <p:spPr bwMode="auto">
          <a:xfrm>
            <a:off x="1044575" y="35290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591" name="AutoShape 34"/>
          <p:cNvSpPr>
            <a:spLocks noChangeArrowheads="1"/>
          </p:cNvSpPr>
          <p:nvPr/>
        </p:nvSpPr>
        <p:spPr bwMode="auto">
          <a:xfrm>
            <a:off x="1447800" y="41386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592" name="AutoShape 20"/>
          <p:cNvSpPr>
            <a:spLocks noChangeArrowheads="1"/>
          </p:cNvSpPr>
          <p:nvPr/>
        </p:nvSpPr>
        <p:spPr bwMode="auto">
          <a:xfrm>
            <a:off x="6977063" y="3810000"/>
            <a:ext cx="414337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3" name="AutoShape 20"/>
          <p:cNvSpPr>
            <a:spLocks noChangeArrowheads="1"/>
          </p:cNvSpPr>
          <p:nvPr/>
        </p:nvSpPr>
        <p:spPr bwMode="auto">
          <a:xfrm>
            <a:off x="3733800" y="41767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4" name="AutoShape 20"/>
          <p:cNvSpPr>
            <a:spLocks noChangeArrowheads="1"/>
          </p:cNvSpPr>
          <p:nvPr/>
        </p:nvSpPr>
        <p:spPr bwMode="auto">
          <a:xfrm>
            <a:off x="47244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5" name="AutoShape 20"/>
          <p:cNvSpPr>
            <a:spLocks noChangeArrowheads="1"/>
          </p:cNvSpPr>
          <p:nvPr/>
        </p:nvSpPr>
        <p:spPr bwMode="auto">
          <a:xfrm>
            <a:off x="41148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6" name="AutoShape 20"/>
          <p:cNvSpPr>
            <a:spLocks noChangeArrowheads="1"/>
          </p:cNvSpPr>
          <p:nvPr/>
        </p:nvSpPr>
        <p:spPr bwMode="auto">
          <a:xfrm>
            <a:off x="6443663" y="6081713"/>
            <a:ext cx="414337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7" name="AutoShape 20"/>
          <p:cNvSpPr>
            <a:spLocks noChangeArrowheads="1"/>
          </p:cNvSpPr>
          <p:nvPr/>
        </p:nvSpPr>
        <p:spPr bwMode="auto">
          <a:xfrm>
            <a:off x="3124200" y="53197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8" name="AutoShape 20"/>
          <p:cNvSpPr>
            <a:spLocks noChangeArrowheads="1"/>
          </p:cNvSpPr>
          <p:nvPr/>
        </p:nvSpPr>
        <p:spPr bwMode="auto">
          <a:xfrm>
            <a:off x="7391400" y="52435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599" name="AutoShape 20"/>
          <p:cNvSpPr>
            <a:spLocks noChangeArrowheads="1"/>
          </p:cNvSpPr>
          <p:nvPr/>
        </p:nvSpPr>
        <p:spPr bwMode="auto">
          <a:xfrm>
            <a:off x="2743200" y="37195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600" name="AutoShape 20"/>
          <p:cNvSpPr>
            <a:spLocks noChangeArrowheads="1"/>
          </p:cNvSpPr>
          <p:nvPr/>
        </p:nvSpPr>
        <p:spPr bwMode="auto">
          <a:xfrm>
            <a:off x="2209800" y="41767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601" name="AutoShape 34"/>
          <p:cNvSpPr>
            <a:spLocks noChangeArrowheads="1"/>
          </p:cNvSpPr>
          <p:nvPr/>
        </p:nvSpPr>
        <p:spPr bwMode="auto">
          <a:xfrm>
            <a:off x="381000" y="44434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602" name="AutoShape 34"/>
          <p:cNvSpPr>
            <a:spLocks noChangeArrowheads="1"/>
          </p:cNvSpPr>
          <p:nvPr/>
        </p:nvSpPr>
        <p:spPr bwMode="auto">
          <a:xfrm>
            <a:off x="1349375" y="61198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603" name="AutoShape 34"/>
          <p:cNvSpPr>
            <a:spLocks noChangeArrowheads="1"/>
          </p:cNvSpPr>
          <p:nvPr/>
        </p:nvSpPr>
        <p:spPr bwMode="auto">
          <a:xfrm>
            <a:off x="1501775" y="5053013"/>
            <a:ext cx="403225" cy="280987"/>
          </a:xfrm>
          <a:prstGeom prst="flowChartDecision">
            <a:avLst/>
          </a:prstGeom>
          <a:solidFill>
            <a:srgbClr val="00CC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b="0">
              <a:latin typeface="Times New Roman" pitchFamily="18" charset="0"/>
            </a:endParaRPr>
          </a:p>
        </p:txBody>
      </p:sp>
      <p:sp>
        <p:nvSpPr>
          <p:cNvPr id="23604" name="AutoShape 20"/>
          <p:cNvSpPr>
            <a:spLocks noChangeArrowheads="1"/>
          </p:cNvSpPr>
          <p:nvPr/>
        </p:nvSpPr>
        <p:spPr bwMode="auto">
          <a:xfrm>
            <a:off x="6400800" y="4100513"/>
            <a:ext cx="414338" cy="319087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605" name="AutoShape 20"/>
          <p:cNvSpPr>
            <a:spLocks noChangeArrowheads="1"/>
          </p:cNvSpPr>
          <p:nvPr/>
        </p:nvSpPr>
        <p:spPr bwMode="auto">
          <a:xfrm>
            <a:off x="5562600" y="41148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3606" name="AutoShape 20"/>
          <p:cNvSpPr>
            <a:spLocks noChangeArrowheads="1"/>
          </p:cNvSpPr>
          <p:nvPr/>
        </p:nvSpPr>
        <p:spPr bwMode="auto">
          <a:xfrm>
            <a:off x="5181600" y="3581400"/>
            <a:ext cx="414338" cy="319088"/>
          </a:xfrm>
          <a:prstGeom prst="flowChartDecision">
            <a:avLst/>
          </a:prstGeom>
          <a:solidFill>
            <a:srgbClr val="FF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3481" name="Arc 57"/>
          <p:cNvSpPr>
            <a:spLocks/>
          </p:cNvSpPr>
          <p:nvPr/>
        </p:nvSpPr>
        <p:spPr bwMode="auto">
          <a:xfrm>
            <a:off x="1066800" y="4495800"/>
            <a:ext cx="3048000" cy="8382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608" name="Line 58"/>
          <p:cNvSpPr>
            <a:spLocks noChangeShapeType="1"/>
          </p:cNvSpPr>
          <p:nvPr/>
        </p:nvSpPr>
        <p:spPr bwMode="auto">
          <a:xfrm>
            <a:off x="4114800" y="3886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83" name="Arc 59"/>
          <p:cNvSpPr>
            <a:spLocks/>
          </p:cNvSpPr>
          <p:nvPr/>
        </p:nvSpPr>
        <p:spPr bwMode="auto">
          <a:xfrm flipH="1">
            <a:off x="1066800" y="3657600"/>
            <a:ext cx="3048000" cy="4572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84" name="Arc 60"/>
          <p:cNvSpPr>
            <a:spLocks/>
          </p:cNvSpPr>
          <p:nvPr/>
        </p:nvSpPr>
        <p:spPr bwMode="auto">
          <a:xfrm flipH="1">
            <a:off x="1219200" y="3810000"/>
            <a:ext cx="6096000" cy="914400"/>
          </a:xfrm>
          <a:custGeom>
            <a:avLst/>
            <a:gdLst>
              <a:gd name="T0" fmla="*/ 2147483647 w 43200"/>
              <a:gd name="T1" fmla="*/ 0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6303"/>
                  <a:pt x="1946" y="11190"/>
                  <a:pt x="5469" y="7235"/>
                </a:cubicBezTo>
              </a:path>
              <a:path w="43200" h="43200" stroke="0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6303"/>
                  <a:pt x="1946" y="11190"/>
                  <a:pt x="5469" y="7235"/>
                </a:cubicBezTo>
                <a:lnTo>
                  <a:pt x="21600" y="21600"/>
                </a:lnTo>
                <a:lnTo>
                  <a:pt x="21599" y="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85" name="Arc 61"/>
          <p:cNvSpPr>
            <a:spLocks/>
          </p:cNvSpPr>
          <p:nvPr/>
        </p:nvSpPr>
        <p:spPr bwMode="auto">
          <a:xfrm flipH="1">
            <a:off x="3276600" y="4572000"/>
            <a:ext cx="3810000" cy="762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146880121 h 21600"/>
              <a:gd name="T4" fmla="*/ 0 w 21600"/>
              <a:gd name="T5" fmla="*/ 14688012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86" name="Line 62"/>
          <p:cNvSpPr>
            <a:spLocks noChangeShapeType="1"/>
          </p:cNvSpPr>
          <p:nvPr/>
        </p:nvSpPr>
        <p:spPr bwMode="auto">
          <a:xfrm>
            <a:off x="1219200" y="4495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87" name="Line 63"/>
          <p:cNvSpPr>
            <a:spLocks noChangeShapeType="1"/>
          </p:cNvSpPr>
          <p:nvPr/>
        </p:nvSpPr>
        <p:spPr bwMode="auto">
          <a:xfrm flipV="1">
            <a:off x="3200400" y="48006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88" name="Line 64"/>
          <p:cNvSpPr>
            <a:spLocks noChangeShapeType="1"/>
          </p:cNvSpPr>
          <p:nvPr/>
        </p:nvSpPr>
        <p:spPr bwMode="auto">
          <a:xfrm flipV="1">
            <a:off x="4800600" y="4800600"/>
            <a:ext cx="0" cy="1295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89" name="Line 65"/>
          <p:cNvSpPr>
            <a:spLocks noChangeShapeType="1"/>
          </p:cNvSpPr>
          <p:nvPr/>
        </p:nvSpPr>
        <p:spPr bwMode="auto">
          <a:xfrm flipV="1">
            <a:off x="7086600" y="46482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03490" name="AutoShape 66"/>
          <p:cNvCxnSpPr>
            <a:cxnSpLocks noChangeShapeType="1"/>
          </p:cNvCxnSpPr>
          <p:nvPr/>
        </p:nvCxnSpPr>
        <p:spPr bwMode="auto">
          <a:xfrm rot="16200000" flipH="1">
            <a:off x="-213519" y="2499519"/>
            <a:ext cx="1179513" cy="2952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491" name="AutoShape 67"/>
          <p:cNvCxnSpPr>
            <a:cxnSpLocks noChangeShapeType="1"/>
            <a:endCxn id="23558" idx="0"/>
          </p:cNvCxnSpPr>
          <p:nvPr/>
        </p:nvCxnSpPr>
        <p:spPr bwMode="auto">
          <a:xfrm rot="16200000" flipH="1">
            <a:off x="-276225" y="2867025"/>
            <a:ext cx="1754188" cy="439738"/>
          </a:xfrm>
          <a:prstGeom prst="bentConnector3">
            <a:avLst>
              <a:gd name="adj1" fmla="val 49954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3492" name="Line 68"/>
          <p:cNvSpPr>
            <a:spLocks noChangeShapeType="1"/>
          </p:cNvSpPr>
          <p:nvPr/>
        </p:nvSpPr>
        <p:spPr bwMode="auto">
          <a:xfrm flipH="1">
            <a:off x="2133600" y="3886200"/>
            <a:ext cx="2514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03493" name="AutoShape 69"/>
          <p:cNvCxnSpPr>
            <a:cxnSpLocks noChangeShapeType="1"/>
            <a:stCxn id="103484" idx="2"/>
            <a:endCxn id="103484" idx="1"/>
          </p:cNvCxnSpPr>
          <p:nvPr/>
        </p:nvCxnSpPr>
        <p:spPr bwMode="auto">
          <a:xfrm rot="-5400000">
            <a:off x="5264944" y="2964656"/>
            <a:ext cx="292100" cy="2287588"/>
          </a:xfrm>
          <a:prstGeom prst="bentConnector4">
            <a:avLst>
              <a:gd name="adj1" fmla="val 230435"/>
              <a:gd name="adj2" fmla="val 143236"/>
            </a:avLst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494" name="AutoShape 70"/>
          <p:cNvCxnSpPr>
            <a:cxnSpLocks noChangeShapeType="1"/>
            <a:stCxn id="23559" idx="0"/>
            <a:endCxn id="103484" idx="2"/>
          </p:cNvCxnSpPr>
          <p:nvPr/>
        </p:nvCxnSpPr>
        <p:spPr bwMode="auto">
          <a:xfrm rot="-5400000">
            <a:off x="2172494" y="3166269"/>
            <a:ext cx="1006475" cy="3182937"/>
          </a:xfrm>
          <a:prstGeom prst="curvedConnector3">
            <a:avLst>
              <a:gd name="adj1" fmla="val 16687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495" name="AutoShape 71"/>
          <p:cNvCxnSpPr>
            <a:cxnSpLocks noChangeShapeType="1"/>
            <a:stCxn id="103492" idx="0"/>
            <a:endCxn id="23570" idx="0"/>
          </p:cNvCxnSpPr>
          <p:nvPr/>
        </p:nvCxnSpPr>
        <p:spPr bwMode="auto">
          <a:xfrm rot="5400000" flipV="1">
            <a:off x="4173538" y="4360862"/>
            <a:ext cx="1347788" cy="398463"/>
          </a:xfrm>
          <a:prstGeom prst="curvedConnector3">
            <a:avLst>
              <a:gd name="adj1" fmla="val -16963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496" name="AutoShape 72"/>
          <p:cNvCxnSpPr>
            <a:cxnSpLocks noChangeShapeType="1"/>
            <a:stCxn id="23560" idx="3"/>
            <a:endCxn id="103484" idx="2"/>
          </p:cNvCxnSpPr>
          <p:nvPr/>
        </p:nvCxnSpPr>
        <p:spPr bwMode="auto">
          <a:xfrm>
            <a:off x="1384300" y="2058988"/>
            <a:ext cx="2882900" cy="2195512"/>
          </a:xfrm>
          <a:prstGeom prst="bentConnector2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497" name="AutoShape 73"/>
          <p:cNvCxnSpPr>
            <a:cxnSpLocks noChangeShapeType="1"/>
            <a:stCxn id="103481" idx="2"/>
            <a:endCxn id="103484" idx="2"/>
          </p:cNvCxnSpPr>
          <p:nvPr/>
        </p:nvCxnSpPr>
        <p:spPr bwMode="auto">
          <a:xfrm rot="5400000" flipH="1" flipV="1">
            <a:off x="2127250" y="3194050"/>
            <a:ext cx="1079500" cy="3200400"/>
          </a:xfrm>
          <a:prstGeom prst="curvedConnector5">
            <a:avLst>
              <a:gd name="adj1" fmla="val -21176"/>
              <a:gd name="adj2" fmla="val 202380"/>
              <a:gd name="adj3" fmla="val 162352"/>
            </a:avLst>
          </a:prstGeom>
          <a:noFill/>
          <a:ln w="254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624" name="AutoShape 10"/>
          <p:cNvSpPr>
            <a:spLocks noChangeArrowheads="1"/>
          </p:cNvSpPr>
          <p:nvPr/>
        </p:nvSpPr>
        <p:spPr bwMode="auto">
          <a:xfrm>
            <a:off x="80772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81" grpId="0" animBg="1"/>
      <p:bldP spid="103483" grpId="0" animBg="1"/>
      <p:bldP spid="103484" grpId="0" animBg="1"/>
      <p:bldP spid="103485" grpId="0" animBg="1"/>
      <p:bldP spid="103486" grpId="0" animBg="1"/>
      <p:bldP spid="103487" grpId="0" animBg="1"/>
      <p:bldP spid="103488" grpId="0" animBg="1"/>
      <p:bldP spid="103489" grpId="0" animBg="1"/>
      <p:bldP spid="10349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 eaLnBrk="1" hangingPunct="1"/>
            <a:r>
              <a:rPr lang="en-US" altLang="en-US" sz="3600" smtClean="0"/>
              <a:t>NCCDPHP Knowledge to Action Framework</a:t>
            </a:r>
            <a:r>
              <a:rPr lang="en-US" altLang="en-US" sz="2100" smtClean="0"/>
              <a:t/>
            </a:r>
            <a:br>
              <a:rPr lang="en-US" altLang="en-US" sz="2100" smtClean="0"/>
            </a:br>
            <a:endParaRPr lang="en-US" altLang="en-US" sz="2100" smtClean="0"/>
          </a:p>
        </p:txBody>
      </p:sp>
      <p:sp>
        <p:nvSpPr>
          <p:cNvPr id="24579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95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</a:t>
            </a: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en-US" sz="2000">
                <a:latin typeface="Times New Roman" pitchFamily="18" charset="0"/>
              </a:rPr>
              <a:t>Phase</a:t>
            </a:r>
          </a:p>
        </p:txBody>
      </p:sp>
      <p:sp>
        <p:nvSpPr>
          <p:cNvPr id="24581" name="AutoShape 8"/>
          <p:cNvSpPr>
            <a:spLocks noChangeArrowheads="1"/>
          </p:cNvSpPr>
          <p:nvPr/>
        </p:nvSpPr>
        <p:spPr bwMode="auto">
          <a:xfrm>
            <a:off x="219075" y="3048000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24582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24583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4584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24585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6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7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4588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9" name="Rectangle 6"/>
          <p:cNvSpPr>
            <a:spLocks noChangeArrowheads="1"/>
          </p:cNvSpPr>
          <p:nvPr/>
        </p:nvSpPr>
        <p:spPr bwMode="auto">
          <a:xfrm>
            <a:off x="7953375" y="971550"/>
            <a:ext cx="1114425" cy="5334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Institutional-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500" b="0">
                <a:latin typeface="Times New Roman" pitchFamily="18" charset="0"/>
              </a:rPr>
              <a:t>ization Phase</a:t>
            </a:r>
          </a:p>
        </p:txBody>
      </p:sp>
      <p:sp>
        <p:nvSpPr>
          <p:cNvPr id="24590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24591" name="AutoShape 17"/>
          <p:cNvSpPr>
            <a:spLocks noChangeArrowheads="1"/>
          </p:cNvSpPr>
          <p:nvPr/>
        </p:nvSpPr>
        <p:spPr bwMode="auto">
          <a:xfrm>
            <a:off x="5910263" y="3948113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24592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24593" name="AutoShape 16"/>
          <p:cNvSpPr>
            <a:spLocks noChangeArrowheads="1"/>
          </p:cNvSpPr>
          <p:nvPr/>
        </p:nvSpPr>
        <p:spPr bwMode="auto">
          <a:xfrm>
            <a:off x="6799263" y="4043363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24594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6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8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cxnSp>
        <p:nvCxnSpPr>
          <p:cNvPr id="24600" name="AutoShape 24"/>
          <p:cNvCxnSpPr>
            <a:cxnSpLocks noChangeShapeType="1"/>
          </p:cNvCxnSpPr>
          <p:nvPr/>
        </p:nvCxnSpPr>
        <p:spPr bwMode="auto">
          <a:xfrm rot="10800000" flipV="1">
            <a:off x="952500" y="2590800"/>
            <a:ext cx="3009900" cy="13335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1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2" name="AutoShape 26"/>
          <p:cNvCxnSpPr>
            <a:cxnSpLocks noChangeShapeType="1"/>
          </p:cNvCxnSpPr>
          <p:nvPr/>
        </p:nvCxnSpPr>
        <p:spPr bwMode="auto">
          <a:xfrm rot="5400000" flipH="1">
            <a:off x="3908425" y="209550"/>
            <a:ext cx="1219200" cy="6438900"/>
          </a:xfrm>
          <a:prstGeom prst="curvedConnector3">
            <a:avLst>
              <a:gd name="adj1" fmla="val 11875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03" name="Text Box 28"/>
          <p:cNvSpPr txBox="1">
            <a:spLocks noChangeArrowheads="1"/>
          </p:cNvSpPr>
          <p:nvPr/>
        </p:nvSpPr>
        <p:spPr bwMode="auto">
          <a:xfrm>
            <a:off x="2362200" y="3168650"/>
            <a:ext cx="24384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Evidence</a:t>
            </a:r>
          </a:p>
        </p:txBody>
      </p:sp>
      <p:sp>
        <p:nvSpPr>
          <p:cNvPr id="24604" name="Text Box 29"/>
          <p:cNvSpPr txBox="1">
            <a:spLocks noChangeArrowheads="1"/>
          </p:cNvSpPr>
          <p:nvPr/>
        </p:nvSpPr>
        <p:spPr bwMode="auto">
          <a:xfrm>
            <a:off x="1874838" y="2200275"/>
            <a:ext cx="25146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Practice-based Discovery</a:t>
            </a:r>
          </a:p>
        </p:txBody>
      </p:sp>
      <p:cxnSp>
        <p:nvCxnSpPr>
          <p:cNvPr id="24605" name="AutoShape 30"/>
          <p:cNvCxnSpPr>
            <a:cxnSpLocks noChangeShapeType="1"/>
          </p:cNvCxnSpPr>
          <p:nvPr/>
        </p:nvCxnSpPr>
        <p:spPr bwMode="auto">
          <a:xfrm rot="5400000">
            <a:off x="2904332" y="2829719"/>
            <a:ext cx="1371600" cy="896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06" name="AutoShape 32"/>
          <p:cNvSpPr>
            <a:spLocks noChangeArrowheads="1"/>
          </p:cNvSpPr>
          <p:nvPr/>
        </p:nvSpPr>
        <p:spPr bwMode="auto">
          <a:xfrm>
            <a:off x="1730375" y="4062413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24607" name="Group 34"/>
          <p:cNvGrpSpPr>
            <a:grpSpLocks/>
          </p:cNvGrpSpPr>
          <p:nvPr/>
        </p:nvGrpSpPr>
        <p:grpSpPr bwMode="auto">
          <a:xfrm>
            <a:off x="4038600" y="3886200"/>
            <a:ext cx="1524000" cy="838200"/>
            <a:chOff x="2256" y="2448"/>
            <a:chExt cx="960" cy="528"/>
          </a:xfrm>
        </p:grpSpPr>
        <p:sp>
          <p:nvSpPr>
            <p:cNvPr id="24613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24614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24608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9" name="Rectangle 5"/>
          <p:cNvSpPr>
            <a:spLocks noChangeArrowheads="1"/>
          </p:cNvSpPr>
          <p:nvPr/>
        </p:nvSpPr>
        <p:spPr bwMode="auto">
          <a:xfrm>
            <a:off x="2124075" y="990600"/>
            <a:ext cx="5711825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24610" name="Rectangle 40"/>
          <p:cNvSpPr>
            <a:spLocks noChangeArrowheads="1"/>
          </p:cNvSpPr>
          <p:nvPr/>
        </p:nvSpPr>
        <p:spPr bwMode="auto">
          <a:xfrm>
            <a:off x="228600" y="6096000"/>
            <a:ext cx="87630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24611" name="TextBox 41"/>
          <p:cNvSpPr txBox="1">
            <a:spLocks noChangeArrowheads="1"/>
          </p:cNvSpPr>
          <p:nvPr/>
        </p:nvSpPr>
        <p:spPr bwMode="auto">
          <a:xfrm>
            <a:off x="152400" y="6096000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                 Evaluation</a:t>
            </a:r>
          </a:p>
        </p:txBody>
      </p:sp>
      <p:sp>
        <p:nvSpPr>
          <p:cNvPr id="24612" name="AutoShape 10"/>
          <p:cNvSpPr>
            <a:spLocks noChangeArrowheads="1"/>
          </p:cNvSpPr>
          <p:nvPr/>
        </p:nvSpPr>
        <p:spPr bwMode="auto">
          <a:xfrm>
            <a:off x="81534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Uses of K2A Framework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Foster communication and collaboration</a:t>
            </a:r>
          </a:p>
          <a:p>
            <a:r>
              <a:rPr lang="en-US" altLang="en-US" smtClean="0"/>
              <a:t>Guide planning for translation</a:t>
            </a:r>
          </a:p>
          <a:p>
            <a:r>
              <a:rPr lang="en-US" altLang="en-US" smtClean="0"/>
              <a:t>Structure self assessment </a:t>
            </a:r>
          </a:p>
          <a:p>
            <a:r>
              <a:rPr lang="en-US" altLang="en-US" smtClean="0"/>
              <a:t>Guide developmental activities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pPr eaLnBrk="1" hangingPunct="1"/>
            <a:r>
              <a:rPr lang="en-US" altLang="en-US" smtClean="0"/>
              <a:t>Agenda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/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Review the NCCDPHP Knowledge to Action (K2A) Framework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b="1" dirty="0" smtClean="0">
                <a:solidFill>
                  <a:srgbClr val="FFC000"/>
                </a:solidFill>
              </a:rPr>
              <a:t>Describe a brief case example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Introduce the K2A Planning Tool</a:t>
            </a:r>
          </a:p>
          <a:p>
            <a:pPr marL="457200" lvl="1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dirty="0" smtClean="0"/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nhanceF-ORIGINAL"/>
          <p:cNvPicPr>
            <a:picLocks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>
            <a:fillRect/>
          </a:stretch>
        </p:blipFill>
        <p:spPr>
          <a:xfrm>
            <a:off x="5562600" y="609600"/>
            <a:ext cx="3311525" cy="1092200"/>
          </a:xfrm>
          <a:noFill/>
        </p:spPr>
      </p:pic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6858000" cy="4114800"/>
          </a:xfrm>
        </p:spPr>
        <p:txBody>
          <a:bodyPr/>
          <a:lstStyle/>
          <a:p>
            <a:r>
              <a:rPr lang="en-US" altLang="en-US" sz="2600" smtClean="0"/>
              <a:t>Community-based group exercise program</a:t>
            </a:r>
          </a:p>
          <a:p>
            <a:r>
              <a:rPr lang="en-US" altLang="en-US" sz="2600" smtClean="0"/>
              <a:t>Lead by trained fitness instructors</a:t>
            </a:r>
          </a:p>
          <a:p>
            <a:r>
              <a:rPr lang="en-US" altLang="en-US" sz="2600" smtClean="0"/>
              <a:t>Classes that meet 3x/week, in a variety of settings</a:t>
            </a:r>
          </a:p>
          <a:p>
            <a:r>
              <a:rPr lang="en-US" altLang="en-US" sz="2600" smtClean="0"/>
              <a:t>Components:</a:t>
            </a:r>
          </a:p>
          <a:p>
            <a:pPr lvl="1"/>
            <a:r>
              <a:rPr lang="en-US" altLang="en-US" sz="2400" smtClean="0"/>
              <a:t> moderate-intensity aerobic conditioning</a:t>
            </a:r>
          </a:p>
          <a:p>
            <a:pPr lvl="1"/>
            <a:r>
              <a:rPr lang="en-US" altLang="en-US" sz="2400" smtClean="0"/>
              <a:t> strength training</a:t>
            </a:r>
          </a:p>
          <a:p>
            <a:pPr lvl="1"/>
            <a:r>
              <a:rPr lang="en-US" altLang="en-US" sz="2400" smtClean="0"/>
              <a:t> flexibility</a:t>
            </a:r>
          </a:p>
          <a:p>
            <a:pPr lvl="1"/>
            <a:r>
              <a:rPr lang="en-US" altLang="en-US" sz="2400" smtClean="0"/>
              <a:t>balance</a:t>
            </a:r>
          </a:p>
          <a:p>
            <a:endParaRPr lang="en-US" altLang="en-US" sz="2400" smtClean="0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81000" y="685800"/>
            <a:ext cx="79248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4800">
                <a:solidFill>
                  <a:schemeClr val="tx2"/>
                </a:solidFill>
                <a:latin typeface="Arial Narrow" pitchFamily="34" charset="0"/>
              </a:rPr>
              <a:t>Translation Example:</a:t>
            </a:r>
          </a:p>
        </p:txBody>
      </p:sp>
      <p:pic>
        <p:nvPicPr>
          <p:cNvPr id="27653" name="Picture 5" descr="central ladies doing hamstring stret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724400"/>
            <a:ext cx="22098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altLang="en-US" sz="4000" smtClean="0"/>
              <a:t>Translation Example:                </a:t>
            </a:r>
            <a:endParaRPr lang="en-US" altLang="en-US" sz="2500" smtClean="0"/>
          </a:p>
        </p:txBody>
      </p:sp>
      <p:sp>
        <p:nvSpPr>
          <p:cNvPr id="2867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222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52229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52230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8679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52232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33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2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8683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222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28684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28685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2133600" y="1524000"/>
            <a:ext cx="601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EnhanceFitness (AKA Lifetime Fitness)</a:t>
            </a:r>
          </a:p>
        </p:txBody>
      </p:sp>
      <p:pic>
        <p:nvPicPr>
          <p:cNvPr id="52240" name="Picture 16" descr="University of Washingt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0"/>
            <a:ext cx="24384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41" name="Text Box 17"/>
          <p:cNvSpPr txBox="1">
            <a:spLocks noChangeArrowheads="1"/>
          </p:cNvSpPr>
          <p:nvPr/>
        </p:nvSpPr>
        <p:spPr bwMode="auto">
          <a:xfrm>
            <a:off x="2133600" y="271145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latin typeface="Times New Roman" pitchFamily="18" charset="0"/>
              </a:rPr>
              <a:t>Prevention Research Center</a:t>
            </a:r>
          </a:p>
        </p:txBody>
      </p:sp>
      <p:sp>
        <p:nvSpPr>
          <p:cNvPr id="52242" name="Text Box 18"/>
          <p:cNvSpPr txBox="1">
            <a:spLocks noChangeArrowheads="1"/>
          </p:cNvSpPr>
          <p:nvPr/>
        </p:nvSpPr>
        <p:spPr bwMode="auto">
          <a:xfrm>
            <a:off x="1371600" y="28956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1998</a:t>
            </a:r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1676400" y="39624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itchFamily="18" charset="0"/>
              </a:rPr>
              <a:t>2003, 2006, 2008, in process</a:t>
            </a:r>
          </a:p>
        </p:txBody>
      </p:sp>
      <p:pic>
        <p:nvPicPr>
          <p:cNvPr id="28691" name="Picture 20" descr="EnhanceF-ORIGI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>
            <a:fillRect/>
          </a:stretch>
        </p:blipFill>
        <p:spPr bwMode="auto">
          <a:xfrm>
            <a:off x="4953000" y="228600"/>
            <a:ext cx="26670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48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28693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2" grpId="0" animBg="1"/>
      <p:bldP spid="52233" grpId="0" animBg="1"/>
      <p:bldP spid="52239" grpId="0"/>
      <p:bldP spid="52242" grpId="0"/>
      <p:bldP spid="52243" grpId="0"/>
      <p:bldP spid="5224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altLang="en-US" sz="4400" smtClean="0"/>
              <a:t>Translation Example</a:t>
            </a:r>
            <a:endParaRPr lang="en-US" altLang="en-US" sz="2900" smtClean="0"/>
          </a:p>
        </p:txBody>
      </p:sp>
      <p:sp>
        <p:nvSpPr>
          <p:cNvPr id="29699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222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29701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29702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9703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29704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5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6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29707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222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53260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29709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53262" name="AutoShape 32"/>
          <p:cNvSpPr>
            <a:spLocks noChangeArrowheads="1"/>
          </p:cNvSpPr>
          <p:nvPr/>
        </p:nvSpPr>
        <p:spPr bwMode="auto">
          <a:xfrm>
            <a:off x="2667000" y="3657600"/>
            <a:ext cx="1165225" cy="11430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sp>
        <p:nvSpPr>
          <p:cNvPr id="29711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pic>
        <p:nvPicPr>
          <p:cNvPr id="53264" name="Picture 16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2438400"/>
            <a:ext cx="15716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5" name="Picture 17" descr="University of Washingto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86000"/>
            <a:ext cx="24384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Text Box 18"/>
          <p:cNvSpPr txBox="1">
            <a:spLocks noChangeArrowheads="1"/>
          </p:cNvSpPr>
          <p:nvPr/>
        </p:nvSpPr>
        <p:spPr bwMode="auto">
          <a:xfrm>
            <a:off x="1447800" y="271145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latin typeface="Times New Roman" pitchFamily="18" charset="0"/>
              </a:rPr>
              <a:t>Prevention Research Center</a:t>
            </a:r>
          </a:p>
        </p:txBody>
      </p:sp>
      <p:pic>
        <p:nvPicPr>
          <p:cNvPr id="53267" name="Picture 19" descr="logo_vert_1i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209800"/>
            <a:ext cx="10668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8" name="Line 20"/>
          <p:cNvSpPr>
            <a:spLocks noChangeShapeType="1"/>
          </p:cNvSpPr>
          <p:nvPr/>
        </p:nvSpPr>
        <p:spPr bwMode="auto">
          <a:xfrm>
            <a:off x="1676400" y="4191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269" name="Line 21"/>
          <p:cNvSpPr>
            <a:spLocks noChangeShapeType="1"/>
          </p:cNvSpPr>
          <p:nvPr/>
        </p:nvSpPr>
        <p:spPr bwMode="auto">
          <a:xfrm>
            <a:off x="4038600" y="2667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270" name="AutoShape 14"/>
          <p:cNvSpPr>
            <a:spLocks noChangeArrowheads="1"/>
          </p:cNvSpPr>
          <p:nvPr/>
        </p:nvSpPr>
        <p:spPr bwMode="auto">
          <a:xfrm>
            <a:off x="4953000" y="3733800"/>
            <a:ext cx="1387475" cy="866775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53271" name="Line 23"/>
          <p:cNvSpPr>
            <a:spLocks noChangeShapeType="1"/>
          </p:cNvSpPr>
          <p:nvPr/>
        </p:nvSpPr>
        <p:spPr bwMode="auto">
          <a:xfrm>
            <a:off x="4114800" y="4191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272" name="Line 24"/>
          <p:cNvSpPr>
            <a:spLocks noChangeShapeType="1"/>
          </p:cNvSpPr>
          <p:nvPr/>
        </p:nvSpPr>
        <p:spPr bwMode="auto">
          <a:xfrm>
            <a:off x="5791200" y="2667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3273" name="Group 34"/>
          <p:cNvGrpSpPr>
            <a:grpSpLocks/>
          </p:cNvGrpSpPr>
          <p:nvPr/>
        </p:nvGrpSpPr>
        <p:grpSpPr bwMode="auto">
          <a:xfrm>
            <a:off x="7162800" y="3733800"/>
            <a:ext cx="1524000" cy="838200"/>
            <a:chOff x="2256" y="2448"/>
            <a:chExt cx="960" cy="528"/>
          </a:xfrm>
        </p:grpSpPr>
        <p:sp>
          <p:nvSpPr>
            <p:cNvPr id="29727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29728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53276" name="Line 28"/>
          <p:cNvSpPr>
            <a:spLocks noChangeShapeType="1"/>
          </p:cNvSpPr>
          <p:nvPr/>
        </p:nvSpPr>
        <p:spPr bwMode="auto">
          <a:xfrm>
            <a:off x="6400800" y="4191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53277" name="AutoShape 25"/>
          <p:cNvCxnSpPr>
            <a:cxnSpLocks noChangeShapeType="1"/>
          </p:cNvCxnSpPr>
          <p:nvPr/>
        </p:nvCxnSpPr>
        <p:spPr bwMode="auto">
          <a:xfrm rot="5400000" flipH="1" flipV="1">
            <a:off x="4148138" y="14906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78" name="Text Box 23"/>
          <p:cNvSpPr txBox="1">
            <a:spLocks noChangeArrowheads="1"/>
          </p:cNvSpPr>
          <p:nvPr/>
        </p:nvSpPr>
        <p:spPr bwMode="auto">
          <a:xfrm>
            <a:off x="4060825" y="4800600"/>
            <a:ext cx="142557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pic>
        <p:nvPicPr>
          <p:cNvPr id="29725" name="Picture 31" descr="EnhanceF-ORIGINA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>
            <a:fillRect/>
          </a:stretch>
        </p:blipFill>
        <p:spPr bwMode="auto">
          <a:xfrm>
            <a:off x="5334000" y="228600"/>
            <a:ext cx="26670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26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0" grpId="0" animBg="1"/>
      <p:bldP spid="53262" grpId="0" animBg="1"/>
      <p:bldP spid="53268" grpId="0" animBg="1"/>
      <p:bldP spid="53269" grpId="0" animBg="1"/>
      <p:bldP spid="53271" grpId="0" animBg="1"/>
      <p:bldP spid="53272" grpId="0" animBg="1"/>
      <p:bldP spid="53276" grpId="0" animBg="1"/>
      <p:bldP spid="5327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/>
          <a:lstStyle/>
          <a:p>
            <a:r>
              <a:rPr lang="en-US" altLang="en-US" smtClean="0"/>
              <a:t>Initial EnhanceFitness Sites (1994)</a:t>
            </a:r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685800" y="1447800"/>
            <a:ext cx="7924800" cy="4897438"/>
            <a:chOff x="384" y="672"/>
            <a:chExt cx="4992" cy="3085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072" y="1389"/>
              <a:ext cx="79" cy="75"/>
            </a:xfrm>
            <a:custGeom>
              <a:avLst/>
              <a:gdLst>
                <a:gd name="T0" fmla="*/ 0 w 17"/>
                <a:gd name="T1" fmla="*/ 126 h 19"/>
                <a:gd name="T2" fmla="*/ 409 w 17"/>
                <a:gd name="T3" fmla="*/ 983 h 19"/>
                <a:gd name="T4" fmla="*/ 302 w 17"/>
                <a:gd name="T5" fmla="*/ 1042 h 19"/>
                <a:gd name="T6" fmla="*/ 302 w 17"/>
                <a:gd name="T7" fmla="*/ 1105 h 19"/>
                <a:gd name="T8" fmla="*/ 302 w 17"/>
                <a:gd name="T9" fmla="*/ 1168 h 19"/>
                <a:gd name="T10" fmla="*/ 302 w 17"/>
                <a:gd name="T11" fmla="*/ 1168 h 19"/>
                <a:gd name="T12" fmla="*/ 409 w 17"/>
                <a:gd name="T13" fmla="*/ 1168 h 19"/>
                <a:gd name="T14" fmla="*/ 799 w 17"/>
                <a:gd name="T15" fmla="*/ 1042 h 19"/>
                <a:gd name="T16" fmla="*/ 994 w 17"/>
                <a:gd name="T17" fmla="*/ 920 h 19"/>
                <a:gd name="T18" fmla="*/ 994 w 17"/>
                <a:gd name="T19" fmla="*/ 857 h 19"/>
                <a:gd name="T20" fmla="*/ 906 w 17"/>
                <a:gd name="T21" fmla="*/ 734 h 19"/>
                <a:gd name="T22" fmla="*/ 906 w 17"/>
                <a:gd name="T23" fmla="*/ 608 h 19"/>
                <a:gd name="T24" fmla="*/ 1101 w 17"/>
                <a:gd name="T25" fmla="*/ 561 h 19"/>
                <a:gd name="T26" fmla="*/ 1101 w 17"/>
                <a:gd name="T27" fmla="*/ 561 h 19"/>
                <a:gd name="T28" fmla="*/ 1101 w 17"/>
                <a:gd name="T29" fmla="*/ 671 h 19"/>
                <a:gd name="T30" fmla="*/ 1101 w 17"/>
                <a:gd name="T31" fmla="*/ 857 h 19"/>
                <a:gd name="T32" fmla="*/ 1208 w 17"/>
                <a:gd name="T33" fmla="*/ 857 h 19"/>
                <a:gd name="T34" fmla="*/ 1297 w 17"/>
                <a:gd name="T35" fmla="*/ 857 h 19"/>
                <a:gd name="T36" fmla="*/ 1297 w 17"/>
                <a:gd name="T37" fmla="*/ 734 h 19"/>
                <a:gd name="T38" fmla="*/ 1403 w 17"/>
                <a:gd name="T39" fmla="*/ 734 h 19"/>
                <a:gd name="T40" fmla="*/ 1510 w 17"/>
                <a:gd name="T41" fmla="*/ 671 h 19"/>
                <a:gd name="T42" fmla="*/ 1705 w 17"/>
                <a:gd name="T43" fmla="*/ 671 h 19"/>
                <a:gd name="T44" fmla="*/ 1705 w 17"/>
                <a:gd name="T45" fmla="*/ 671 h 19"/>
                <a:gd name="T46" fmla="*/ 1599 w 17"/>
                <a:gd name="T47" fmla="*/ 561 h 19"/>
                <a:gd name="T48" fmla="*/ 1510 w 17"/>
                <a:gd name="T49" fmla="*/ 561 h 19"/>
                <a:gd name="T50" fmla="*/ 1510 w 17"/>
                <a:gd name="T51" fmla="*/ 497 h 19"/>
                <a:gd name="T52" fmla="*/ 1403 w 17"/>
                <a:gd name="T53" fmla="*/ 497 h 19"/>
                <a:gd name="T54" fmla="*/ 1297 w 17"/>
                <a:gd name="T55" fmla="*/ 438 h 19"/>
                <a:gd name="T56" fmla="*/ 1297 w 17"/>
                <a:gd name="T57" fmla="*/ 375 h 19"/>
                <a:gd name="T58" fmla="*/ 906 w 17"/>
                <a:gd name="T59" fmla="*/ 312 h 19"/>
                <a:gd name="T60" fmla="*/ 906 w 17"/>
                <a:gd name="T61" fmla="*/ 186 h 19"/>
                <a:gd name="T62" fmla="*/ 711 w 17"/>
                <a:gd name="T63" fmla="*/ 126 h 19"/>
                <a:gd name="T64" fmla="*/ 711 w 17"/>
                <a:gd name="T65" fmla="*/ 0 h 19"/>
                <a:gd name="T66" fmla="*/ 0 w 17"/>
                <a:gd name="T67" fmla="*/ 126 h 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" h="19">
                  <a:moveTo>
                    <a:pt x="0" y="2"/>
                  </a:moveTo>
                  <a:lnTo>
                    <a:pt x="4" y="16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4" y="19"/>
                  </a:lnTo>
                  <a:lnTo>
                    <a:pt x="8" y="17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5" y="11"/>
                  </a:lnTo>
                  <a:lnTo>
                    <a:pt x="17" y="11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3" y="7"/>
                  </a:lnTo>
                  <a:lnTo>
                    <a:pt x="13" y="6"/>
                  </a:lnTo>
                  <a:lnTo>
                    <a:pt x="9" y="5"/>
                  </a:lnTo>
                  <a:lnTo>
                    <a:pt x="9" y="3"/>
                  </a:lnTo>
                  <a:lnTo>
                    <a:pt x="7" y="2"/>
                  </a:lnTo>
                  <a:lnTo>
                    <a:pt x="7" y="0"/>
                  </a:lnTo>
                  <a:lnTo>
                    <a:pt x="0" y="2"/>
                  </a:ln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5" name="Freeform 5"/>
            <p:cNvSpPr>
              <a:spLocks/>
            </p:cNvSpPr>
            <p:nvPr/>
          </p:nvSpPr>
          <p:spPr bwMode="auto">
            <a:xfrm>
              <a:off x="709" y="672"/>
              <a:ext cx="623" cy="392"/>
            </a:xfrm>
            <a:custGeom>
              <a:avLst/>
              <a:gdLst>
                <a:gd name="T0" fmla="*/ 195 w 134"/>
                <a:gd name="T1" fmla="*/ 3840 h 98"/>
                <a:gd name="T2" fmla="*/ 0 w 134"/>
                <a:gd name="T3" fmla="*/ 3776 h 98"/>
                <a:gd name="T4" fmla="*/ 107 w 134"/>
                <a:gd name="T5" fmla="*/ 3584 h 98"/>
                <a:gd name="T6" fmla="*/ 107 w 134"/>
                <a:gd name="T7" fmla="*/ 3392 h 98"/>
                <a:gd name="T8" fmla="*/ 195 w 134"/>
                <a:gd name="T9" fmla="*/ 3328 h 98"/>
                <a:gd name="T10" fmla="*/ 302 w 134"/>
                <a:gd name="T11" fmla="*/ 3456 h 98"/>
                <a:gd name="T12" fmla="*/ 195 w 134"/>
                <a:gd name="T13" fmla="*/ 3584 h 98"/>
                <a:gd name="T14" fmla="*/ 497 w 134"/>
                <a:gd name="T15" fmla="*/ 3456 h 98"/>
                <a:gd name="T16" fmla="*/ 409 w 134"/>
                <a:gd name="T17" fmla="*/ 3328 h 98"/>
                <a:gd name="T18" fmla="*/ 497 w 134"/>
                <a:gd name="T19" fmla="*/ 3136 h 98"/>
                <a:gd name="T20" fmla="*/ 302 w 134"/>
                <a:gd name="T21" fmla="*/ 2880 h 98"/>
                <a:gd name="T22" fmla="*/ 497 w 134"/>
                <a:gd name="T23" fmla="*/ 2880 h 98"/>
                <a:gd name="T24" fmla="*/ 800 w 134"/>
                <a:gd name="T25" fmla="*/ 2816 h 98"/>
                <a:gd name="T26" fmla="*/ 604 w 134"/>
                <a:gd name="T27" fmla="*/ 2688 h 98"/>
                <a:gd name="T28" fmla="*/ 409 w 134"/>
                <a:gd name="T29" fmla="*/ 2752 h 98"/>
                <a:gd name="T30" fmla="*/ 409 w 134"/>
                <a:gd name="T31" fmla="*/ 2432 h 98"/>
                <a:gd name="T32" fmla="*/ 409 w 134"/>
                <a:gd name="T33" fmla="*/ 2112 h 98"/>
                <a:gd name="T34" fmla="*/ 409 w 134"/>
                <a:gd name="T35" fmla="*/ 1600 h 98"/>
                <a:gd name="T36" fmla="*/ 302 w 134"/>
                <a:gd name="T37" fmla="*/ 1024 h 98"/>
                <a:gd name="T38" fmla="*/ 409 w 134"/>
                <a:gd name="T39" fmla="*/ 576 h 98"/>
                <a:gd name="T40" fmla="*/ 1706 w 134"/>
                <a:gd name="T41" fmla="*/ 896 h 98"/>
                <a:gd name="T42" fmla="*/ 2920 w 134"/>
                <a:gd name="T43" fmla="*/ 1216 h 98"/>
                <a:gd name="T44" fmla="*/ 3417 w 134"/>
                <a:gd name="T45" fmla="*/ 1344 h 98"/>
                <a:gd name="T46" fmla="*/ 3608 w 134"/>
                <a:gd name="T47" fmla="*/ 1472 h 98"/>
                <a:gd name="T48" fmla="*/ 3608 w 134"/>
                <a:gd name="T49" fmla="*/ 1984 h 98"/>
                <a:gd name="T50" fmla="*/ 3306 w 134"/>
                <a:gd name="T51" fmla="*/ 2240 h 98"/>
                <a:gd name="T52" fmla="*/ 3417 w 134"/>
                <a:gd name="T53" fmla="*/ 2432 h 98"/>
                <a:gd name="T54" fmla="*/ 3306 w 134"/>
                <a:gd name="T55" fmla="*/ 2560 h 98"/>
                <a:gd name="T56" fmla="*/ 3417 w 134"/>
                <a:gd name="T57" fmla="*/ 2752 h 98"/>
                <a:gd name="T58" fmla="*/ 3826 w 134"/>
                <a:gd name="T59" fmla="*/ 2304 h 98"/>
                <a:gd name="T60" fmla="*/ 4022 w 134"/>
                <a:gd name="T61" fmla="*/ 2048 h 98"/>
                <a:gd name="T62" fmla="*/ 4324 w 134"/>
                <a:gd name="T63" fmla="*/ 1728 h 98"/>
                <a:gd name="T64" fmla="*/ 3915 w 134"/>
                <a:gd name="T65" fmla="*/ 960 h 98"/>
                <a:gd name="T66" fmla="*/ 4022 w 134"/>
                <a:gd name="T67" fmla="*/ 896 h 98"/>
                <a:gd name="T68" fmla="*/ 4324 w 134"/>
                <a:gd name="T69" fmla="*/ 704 h 98"/>
                <a:gd name="T70" fmla="*/ 4129 w 134"/>
                <a:gd name="T71" fmla="*/ 448 h 98"/>
                <a:gd name="T72" fmla="*/ 4022 w 134"/>
                <a:gd name="T73" fmla="*/ 0 h 98"/>
                <a:gd name="T74" fmla="*/ 9252 w 134"/>
                <a:gd name="T75" fmla="*/ 896 h 98"/>
                <a:gd name="T76" fmla="*/ 13464 w 134"/>
                <a:gd name="T77" fmla="*/ 1536 h 98"/>
                <a:gd name="T78" fmla="*/ 12060 w 134"/>
                <a:gd name="T79" fmla="*/ 5632 h 98"/>
                <a:gd name="T80" fmla="*/ 11953 w 134"/>
                <a:gd name="T81" fmla="*/ 5760 h 98"/>
                <a:gd name="T82" fmla="*/ 12060 w 134"/>
                <a:gd name="T83" fmla="*/ 5888 h 98"/>
                <a:gd name="T84" fmla="*/ 12060 w 134"/>
                <a:gd name="T85" fmla="*/ 6016 h 98"/>
                <a:gd name="T86" fmla="*/ 11953 w 134"/>
                <a:gd name="T87" fmla="*/ 6080 h 98"/>
                <a:gd name="T88" fmla="*/ 12060 w 134"/>
                <a:gd name="T89" fmla="*/ 6272 h 98"/>
                <a:gd name="T90" fmla="*/ 8150 w 134"/>
                <a:gd name="T91" fmla="*/ 5824 h 98"/>
                <a:gd name="T92" fmla="*/ 7848 w 134"/>
                <a:gd name="T93" fmla="*/ 5824 h 98"/>
                <a:gd name="T94" fmla="*/ 7434 w 134"/>
                <a:gd name="T95" fmla="*/ 5760 h 98"/>
                <a:gd name="T96" fmla="*/ 7025 w 134"/>
                <a:gd name="T97" fmla="*/ 5824 h 98"/>
                <a:gd name="T98" fmla="*/ 6634 w 134"/>
                <a:gd name="T99" fmla="*/ 5760 h 98"/>
                <a:gd name="T100" fmla="*/ 6137 w 134"/>
                <a:gd name="T101" fmla="*/ 5888 h 98"/>
                <a:gd name="T102" fmla="*/ 5621 w 134"/>
                <a:gd name="T103" fmla="*/ 5760 h 98"/>
                <a:gd name="T104" fmla="*/ 4519 w 134"/>
                <a:gd name="T105" fmla="*/ 5760 h 98"/>
                <a:gd name="T106" fmla="*/ 3608 w 134"/>
                <a:gd name="T107" fmla="*/ 5504 h 98"/>
                <a:gd name="T108" fmla="*/ 2920 w 134"/>
                <a:gd name="T109" fmla="*/ 5504 h 98"/>
                <a:gd name="T110" fmla="*/ 1818 w 134"/>
                <a:gd name="T111" fmla="*/ 5312 h 98"/>
                <a:gd name="T112" fmla="*/ 1706 w 134"/>
                <a:gd name="T113" fmla="*/ 4736 h 98"/>
                <a:gd name="T114" fmla="*/ 1706 w 134"/>
                <a:gd name="T115" fmla="*/ 4416 h 98"/>
                <a:gd name="T116" fmla="*/ 995 w 134"/>
                <a:gd name="T117" fmla="*/ 4224 h 98"/>
                <a:gd name="T118" fmla="*/ 800 w 134"/>
                <a:gd name="T119" fmla="*/ 4096 h 9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34" h="98">
                  <a:moveTo>
                    <a:pt x="5" y="62"/>
                  </a:moveTo>
                  <a:lnTo>
                    <a:pt x="2" y="60"/>
                  </a:lnTo>
                  <a:lnTo>
                    <a:pt x="0" y="60"/>
                  </a:lnTo>
                  <a:lnTo>
                    <a:pt x="0" y="59"/>
                  </a:lnTo>
                  <a:lnTo>
                    <a:pt x="1" y="56"/>
                  </a:lnTo>
                  <a:lnTo>
                    <a:pt x="1" y="54"/>
                  </a:lnTo>
                  <a:lnTo>
                    <a:pt x="1" y="53"/>
                  </a:lnTo>
                  <a:lnTo>
                    <a:pt x="1" y="52"/>
                  </a:lnTo>
                  <a:lnTo>
                    <a:pt x="2" y="52"/>
                  </a:lnTo>
                  <a:lnTo>
                    <a:pt x="3" y="54"/>
                  </a:lnTo>
                  <a:lnTo>
                    <a:pt x="2" y="55"/>
                  </a:lnTo>
                  <a:lnTo>
                    <a:pt x="2" y="56"/>
                  </a:lnTo>
                  <a:lnTo>
                    <a:pt x="5" y="54"/>
                  </a:lnTo>
                  <a:lnTo>
                    <a:pt x="4" y="53"/>
                  </a:lnTo>
                  <a:lnTo>
                    <a:pt x="4" y="52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3" y="49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5" y="45"/>
                  </a:lnTo>
                  <a:lnTo>
                    <a:pt x="6" y="45"/>
                  </a:lnTo>
                  <a:lnTo>
                    <a:pt x="8" y="44"/>
                  </a:lnTo>
                  <a:lnTo>
                    <a:pt x="6" y="42"/>
                  </a:lnTo>
                  <a:lnTo>
                    <a:pt x="4" y="43"/>
                  </a:lnTo>
                  <a:lnTo>
                    <a:pt x="4" y="40"/>
                  </a:lnTo>
                  <a:lnTo>
                    <a:pt x="4" y="38"/>
                  </a:lnTo>
                  <a:lnTo>
                    <a:pt x="4" y="35"/>
                  </a:lnTo>
                  <a:lnTo>
                    <a:pt x="4" y="33"/>
                  </a:lnTo>
                  <a:lnTo>
                    <a:pt x="4" y="31"/>
                  </a:lnTo>
                  <a:lnTo>
                    <a:pt x="4" y="25"/>
                  </a:lnTo>
                  <a:lnTo>
                    <a:pt x="5" y="23"/>
                  </a:lnTo>
                  <a:lnTo>
                    <a:pt x="3" y="16"/>
                  </a:lnTo>
                  <a:lnTo>
                    <a:pt x="3" y="11"/>
                  </a:lnTo>
                  <a:lnTo>
                    <a:pt x="4" y="9"/>
                  </a:lnTo>
                  <a:lnTo>
                    <a:pt x="4" y="5"/>
                  </a:lnTo>
                  <a:lnTo>
                    <a:pt x="17" y="14"/>
                  </a:lnTo>
                  <a:lnTo>
                    <a:pt x="24" y="18"/>
                  </a:lnTo>
                  <a:lnTo>
                    <a:pt x="29" y="19"/>
                  </a:lnTo>
                  <a:lnTo>
                    <a:pt x="31" y="21"/>
                  </a:lnTo>
                  <a:lnTo>
                    <a:pt x="34" y="21"/>
                  </a:lnTo>
                  <a:lnTo>
                    <a:pt x="35" y="22"/>
                  </a:lnTo>
                  <a:lnTo>
                    <a:pt x="36" y="23"/>
                  </a:lnTo>
                  <a:lnTo>
                    <a:pt x="37" y="29"/>
                  </a:lnTo>
                  <a:lnTo>
                    <a:pt x="36" y="31"/>
                  </a:lnTo>
                  <a:lnTo>
                    <a:pt x="34" y="32"/>
                  </a:lnTo>
                  <a:lnTo>
                    <a:pt x="33" y="35"/>
                  </a:lnTo>
                  <a:lnTo>
                    <a:pt x="33" y="37"/>
                  </a:lnTo>
                  <a:lnTo>
                    <a:pt x="34" y="38"/>
                  </a:lnTo>
                  <a:lnTo>
                    <a:pt x="33" y="39"/>
                  </a:lnTo>
                  <a:lnTo>
                    <a:pt x="33" y="40"/>
                  </a:lnTo>
                  <a:lnTo>
                    <a:pt x="33" y="42"/>
                  </a:lnTo>
                  <a:lnTo>
                    <a:pt x="34" y="43"/>
                  </a:lnTo>
                  <a:lnTo>
                    <a:pt x="36" y="41"/>
                  </a:lnTo>
                  <a:lnTo>
                    <a:pt x="38" y="36"/>
                  </a:lnTo>
                  <a:lnTo>
                    <a:pt x="39" y="35"/>
                  </a:lnTo>
                  <a:lnTo>
                    <a:pt x="40" y="32"/>
                  </a:lnTo>
                  <a:lnTo>
                    <a:pt x="43" y="28"/>
                  </a:lnTo>
                  <a:lnTo>
                    <a:pt x="43" y="27"/>
                  </a:lnTo>
                  <a:lnTo>
                    <a:pt x="42" y="22"/>
                  </a:lnTo>
                  <a:lnTo>
                    <a:pt x="39" y="15"/>
                  </a:lnTo>
                  <a:lnTo>
                    <a:pt x="39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3" y="11"/>
                  </a:lnTo>
                  <a:lnTo>
                    <a:pt x="43" y="7"/>
                  </a:lnTo>
                  <a:lnTo>
                    <a:pt x="41" y="7"/>
                  </a:lnTo>
                  <a:lnTo>
                    <a:pt x="40" y="5"/>
                  </a:lnTo>
                  <a:lnTo>
                    <a:pt x="40" y="0"/>
                  </a:lnTo>
                  <a:lnTo>
                    <a:pt x="67" y="8"/>
                  </a:lnTo>
                  <a:lnTo>
                    <a:pt x="92" y="14"/>
                  </a:lnTo>
                  <a:lnTo>
                    <a:pt x="134" y="24"/>
                  </a:lnTo>
                  <a:lnTo>
                    <a:pt x="120" y="88"/>
                  </a:lnTo>
                  <a:lnTo>
                    <a:pt x="119" y="89"/>
                  </a:lnTo>
                  <a:lnTo>
                    <a:pt x="119" y="90"/>
                  </a:lnTo>
                  <a:lnTo>
                    <a:pt x="119" y="91"/>
                  </a:lnTo>
                  <a:lnTo>
                    <a:pt x="120" y="92"/>
                  </a:lnTo>
                  <a:lnTo>
                    <a:pt x="121" y="93"/>
                  </a:lnTo>
                  <a:lnTo>
                    <a:pt x="120" y="94"/>
                  </a:lnTo>
                  <a:lnTo>
                    <a:pt x="119" y="95"/>
                  </a:lnTo>
                  <a:lnTo>
                    <a:pt x="119" y="97"/>
                  </a:lnTo>
                  <a:lnTo>
                    <a:pt x="120" y="98"/>
                  </a:lnTo>
                  <a:lnTo>
                    <a:pt x="84" y="90"/>
                  </a:lnTo>
                  <a:lnTo>
                    <a:pt x="81" y="91"/>
                  </a:lnTo>
                  <a:lnTo>
                    <a:pt x="80" y="91"/>
                  </a:lnTo>
                  <a:lnTo>
                    <a:pt x="78" y="91"/>
                  </a:lnTo>
                  <a:lnTo>
                    <a:pt x="76" y="91"/>
                  </a:lnTo>
                  <a:lnTo>
                    <a:pt x="74" y="90"/>
                  </a:lnTo>
                  <a:lnTo>
                    <a:pt x="72" y="90"/>
                  </a:lnTo>
                  <a:lnTo>
                    <a:pt x="70" y="91"/>
                  </a:lnTo>
                  <a:lnTo>
                    <a:pt x="68" y="90"/>
                  </a:lnTo>
                  <a:lnTo>
                    <a:pt x="66" y="90"/>
                  </a:lnTo>
                  <a:lnTo>
                    <a:pt x="63" y="91"/>
                  </a:lnTo>
                  <a:lnTo>
                    <a:pt x="61" y="92"/>
                  </a:lnTo>
                  <a:lnTo>
                    <a:pt x="57" y="91"/>
                  </a:lnTo>
                  <a:lnTo>
                    <a:pt x="56" y="90"/>
                  </a:lnTo>
                  <a:lnTo>
                    <a:pt x="53" y="89"/>
                  </a:lnTo>
                  <a:lnTo>
                    <a:pt x="45" y="90"/>
                  </a:lnTo>
                  <a:lnTo>
                    <a:pt x="43" y="88"/>
                  </a:lnTo>
                  <a:lnTo>
                    <a:pt x="36" y="86"/>
                  </a:lnTo>
                  <a:lnTo>
                    <a:pt x="33" y="85"/>
                  </a:lnTo>
                  <a:lnTo>
                    <a:pt x="29" y="86"/>
                  </a:lnTo>
                  <a:lnTo>
                    <a:pt x="23" y="85"/>
                  </a:lnTo>
                  <a:lnTo>
                    <a:pt x="18" y="83"/>
                  </a:lnTo>
                  <a:lnTo>
                    <a:pt x="17" y="81"/>
                  </a:lnTo>
                  <a:lnTo>
                    <a:pt x="17" y="74"/>
                  </a:lnTo>
                  <a:lnTo>
                    <a:pt x="18" y="73"/>
                  </a:lnTo>
                  <a:lnTo>
                    <a:pt x="17" y="69"/>
                  </a:lnTo>
                  <a:lnTo>
                    <a:pt x="13" y="66"/>
                  </a:lnTo>
                  <a:lnTo>
                    <a:pt x="10" y="66"/>
                  </a:lnTo>
                  <a:lnTo>
                    <a:pt x="10" y="65"/>
                  </a:lnTo>
                  <a:lnTo>
                    <a:pt x="8" y="64"/>
                  </a:lnTo>
                  <a:lnTo>
                    <a:pt x="5" y="6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6" name="Freeform 6"/>
            <p:cNvSpPr>
              <a:spLocks/>
            </p:cNvSpPr>
            <p:nvPr/>
          </p:nvSpPr>
          <p:spPr bwMode="auto">
            <a:xfrm>
              <a:off x="534" y="920"/>
              <a:ext cx="758" cy="536"/>
            </a:xfrm>
            <a:custGeom>
              <a:avLst/>
              <a:gdLst>
                <a:gd name="T0" fmla="*/ 195 w 163"/>
                <a:gd name="T1" fmla="*/ 6321 h 135"/>
                <a:gd name="T2" fmla="*/ 195 w 163"/>
                <a:gd name="T3" fmla="*/ 5817 h 135"/>
                <a:gd name="T4" fmla="*/ 302 w 163"/>
                <a:gd name="T5" fmla="*/ 5439 h 135"/>
                <a:gd name="T6" fmla="*/ 409 w 163"/>
                <a:gd name="T7" fmla="*/ 4824 h 135"/>
                <a:gd name="T8" fmla="*/ 605 w 163"/>
                <a:gd name="T9" fmla="*/ 4697 h 135"/>
                <a:gd name="T10" fmla="*/ 800 w 163"/>
                <a:gd name="T11" fmla="*/ 4447 h 135"/>
                <a:gd name="T12" fmla="*/ 907 w 163"/>
                <a:gd name="T13" fmla="*/ 4193 h 135"/>
                <a:gd name="T14" fmla="*/ 1707 w 163"/>
                <a:gd name="T15" fmla="*/ 3498 h 135"/>
                <a:gd name="T16" fmla="*/ 2507 w 163"/>
                <a:gd name="T17" fmla="*/ 2192 h 135"/>
                <a:gd name="T18" fmla="*/ 3223 w 163"/>
                <a:gd name="T19" fmla="*/ 1247 h 135"/>
                <a:gd name="T20" fmla="*/ 3720 w 163"/>
                <a:gd name="T21" fmla="*/ 314 h 135"/>
                <a:gd name="T22" fmla="*/ 3720 w 163"/>
                <a:gd name="T23" fmla="*/ 64 h 135"/>
                <a:gd name="T24" fmla="*/ 4129 w 163"/>
                <a:gd name="T25" fmla="*/ 64 h 135"/>
                <a:gd name="T26" fmla="*/ 4520 w 163"/>
                <a:gd name="T27" fmla="*/ 127 h 135"/>
                <a:gd name="T28" fmla="*/ 4734 w 163"/>
                <a:gd name="T29" fmla="*/ 254 h 135"/>
                <a:gd name="T30" fmla="*/ 5427 w 163"/>
                <a:gd name="T31" fmla="*/ 441 h 135"/>
                <a:gd name="T32" fmla="*/ 5427 w 163"/>
                <a:gd name="T33" fmla="*/ 758 h 135"/>
                <a:gd name="T34" fmla="*/ 5534 w 163"/>
                <a:gd name="T35" fmla="*/ 1310 h 135"/>
                <a:gd name="T36" fmla="*/ 6641 w 163"/>
                <a:gd name="T37" fmla="*/ 1497 h 135"/>
                <a:gd name="T38" fmla="*/ 7329 w 163"/>
                <a:gd name="T39" fmla="*/ 1497 h 135"/>
                <a:gd name="T40" fmla="*/ 8240 w 163"/>
                <a:gd name="T41" fmla="*/ 1751 h 135"/>
                <a:gd name="T42" fmla="*/ 9342 w 163"/>
                <a:gd name="T43" fmla="*/ 1751 h 135"/>
                <a:gd name="T44" fmla="*/ 9863 w 163"/>
                <a:gd name="T45" fmla="*/ 1874 h 135"/>
                <a:gd name="T46" fmla="*/ 10356 w 163"/>
                <a:gd name="T47" fmla="*/ 1751 h 135"/>
                <a:gd name="T48" fmla="*/ 10770 w 163"/>
                <a:gd name="T49" fmla="*/ 1814 h 135"/>
                <a:gd name="T50" fmla="*/ 11161 w 163"/>
                <a:gd name="T51" fmla="*/ 1751 h 135"/>
                <a:gd name="T52" fmla="*/ 11570 w 163"/>
                <a:gd name="T53" fmla="*/ 1814 h 135"/>
                <a:gd name="T54" fmla="*/ 11872 w 163"/>
                <a:gd name="T55" fmla="*/ 1814 h 135"/>
                <a:gd name="T56" fmla="*/ 15788 w 163"/>
                <a:gd name="T57" fmla="*/ 2255 h 135"/>
                <a:gd name="T58" fmla="*/ 15983 w 163"/>
                <a:gd name="T59" fmla="*/ 2569 h 135"/>
                <a:gd name="T60" fmla="*/ 16285 w 163"/>
                <a:gd name="T61" fmla="*/ 2696 h 135"/>
                <a:gd name="T62" fmla="*/ 15486 w 163"/>
                <a:gd name="T63" fmla="*/ 3752 h 135"/>
                <a:gd name="T64" fmla="*/ 15290 w 163"/>
                <a:gd name="T65" fmla="*/ 3943 h 135"/>
                <a:gd name="T66" fmla="*/ 14876 w 163"/>
                <a:gd name="T67" fmla="*/ 4193 h 135"/>
                <a:gd name="T68" fmla="*/ 14272 w 163"/>
                <a:gd name="T69" fmla="*/ 4824 h 135"/>
                <a:gd name="T70" fmla="*/ 14686 w 163"/>
                <a:gd name="T71" fmla="*/ 5015 h 135"/>
                <a:gd name="T72" fmla="*/ 14686 w 163"/>
                <a:gd name="T73" fmla="*/ 5201 h 135"/>
                <a:gd name="T74" fmla="*/ 14574 w 163"/>
                <a:gd name="T75" fmla="*/ 5265 h 135"/>
                <a:gd name="T76" fmla="*/ 14379 w 163"/>
                <a:gd name="T77" fmla="*/ 5626 h 135"/>
                <a:gd name="T78" fmla="*/ 7850 w 163"/>
                <a:gd name="T79" fmla="*/ 7695 h 13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63" h="135">
                  <a:moveTo>
                    <a:pt x="3" y="102"/>
                  </a:moveTo>
                  <a:lnTo>
                    <a:pt x="2" y="101"/>
                  </a:lnTo>
                  <a:lnTo>
                    <a:pt x="0" y="95"/>
                  </a:lnTo>
                  <a:lnTo>
                    <a:pt x="2" y="93"/>
                  </a:lnTo>
                  <a:lnTo>
                    <a:pt x="2" y="91"/>
                  </a:lnTo>
                  <a:lnTo>
                    <a:pt x="3" y="87"/>
                  </a:lnTo>
                  <a:lnTo>
                    <a:pt x="2" y="79"/>
                  </a:lnTo>
                  <a:lnTo>
                    <a:pt x="4" y="77"/>
                  </a:lnTo>
                  <a:lnTo>
                    <a:pt x="5" y="76"/>
                  </a:lnTo>
                  <a:lnTo>
                    <a:pt x="6" y="75"/>
                  </a:lnTo>
                  <a:lnTo>
                    <a:pt x="7" y="72"/>
                  </a:lnTo>
                  <a:lnTo>
                    <a:pt x="8" y="71"/>
                  </a:lnTo>
                  <a:lnTo>
                    <a:pt x="9" y="68"/>
                  </a:lnTo>
                  <a:lnTo>
                    <a:pt x="9" y="67"/>
                  </a:lnTo>
                  <a:lnTo>
                    <a:pt x="14" y="62"/>
                  </a:lnTo>
                  <a:lnTo>
                    <a:pt x="17" y="56"/>
                  </a:lnTo>
                  <a:lnTo>
                    <a:pt x="21" y="48"/>
                  </a:lnTo>
                  <a:lnTo>
                    <a:pt x="25" y="35"/>
                  </a:lnTo>
                  <a:lnTo>
                    <a:pt x="29" y="29"/>
                  </a:lnTo>
                  <a:lnTo>
                    <a:pt x="32" y="20"/>
                  </a:lnTo>
                  <a:lnTo>
                    <a:pt x="35" y="9"/>
                  </a:lnTo>
                  <a:lnTo>
                    <a:pt x="37" y="5"/>
                  </a:lnTo>
                  <a:lnTo>
                    <a:pt x="37" y="2"/>
                  </a:lnTo>
                  <a:lnTo>
                    <a:pt x="37" y="1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5" y="2"/>
                  </a:lnTo>
                  <a:lnTo>
                    <a:pt x="47" y="3"/>
                  </a:lnTo>
                  <a:lnTo>
                    <a:pt x="47" y="4"/>
                  </a:lnTo>
                  <a:lnTo>
                    <a:pt x="50" y="4"/>
                  </a:lnTo>
                  <a:lnTo>
                    <a:pt x="54" y="7"/>
                  </a:lnTo>
                  <a:lnTo>
                    <a:pt x="55" y="11"/>
                  </a:lnTo>
                  <a:lnTo>
                    <a:pt x="54" y="12"/>
                  </a:lnTo>
                  <a:lnTo>
                    <a:pt x="54" y="19"/>
                  </a:lnTo>
                  <a:lnTo>
                    <a:pt x="55" y="21"/>
                  </a:lnTo>
                  <a:lnTo>
                    <a:pt x="60" y="23"/>
                  </a:lnTo>
                  <a:lnTo>
                    <a:pt x="66" y="24"/>
                  </a:lnTo>
                  <a:lnTo>
                    <a:pt x="70" y="23"/>
                  </a:lnTo>
                  <a:lnTo>
                    <a:pt x="73" y="24"/>
                  </a:lnTo>
                  <a:lnTo>
                    <a:pt x="80" y="26"/>
                  </a:lnTo>
                  <a:lnTo>
                    <a:pt x="82" y="28"/>
                  </a:lnTo>
                  <a:lnTo>
                    <a:pt x="90" y="27"/>
                  </a:lnTo>
                  <a:lnTo>
                    <a:pt x="93" y="28"/>
                  </a:lnTo>
                  <a:lnTo>
                    <a:pt x="94" y="29"/>
                  </a:lnTo>
                  <a:lnTo>
                    <a:pt x="98" y="30"/>
                  </a:lnTo>
                  <a:lnTo>
                    <a:pt x="100" y="29"/>
                  </a:lnTo>
                  <a:lnTo>
                    <a:pt x="103" y="28"/>
                  </a:lnTo>
                  <a:lnTo>
                    <a:pt x="105" y="28"/>
                  </a:lnTo>
                  <a:lnTo>
                    <a:pt x="107" y="29"/>
                  </a:lnTo>
                  <a:lnTo>
                    <a:pt x="109" y="28"/>
                  </a:lnTo>
                  <a:lnTo>
                    <a:pt x="111" y="28"/>
                  </a:lnTo>
                  <a:lnTo>
                    <a:pt x="113" y="29"/>
                  </a:lnTo>
                  <a:lnTo>
                    <a:pt x="115" y="29"/>
                  </a:lnTo>
                  <a:lnTo>
                    <a:pt x="117" y="29"/>
                  </a:lnTo>
                  <a:lnTo>
                    <a:pt x="118" y="29"/>
                  </a:lnTo>
                  <a:lnTo>
                    <a:pt x="121" y="28"/>
                  </a:lnTo>
                  <a:lnTo>
                    <a:pt x="157" y="36"/>
                  </a:lnTo>
                  <a:lnTo>
                    <a:pt x="157" y="39"/>
                  </a:lnTo>
                  <a:lnTo>
                    <a:pt x="159" y="41"/>
                  </a:lnTo>
                  <a:lnTo>
                    <a:pt x="160" y="42"/>
                  </a:lnTo>
                  <a:lnTo>
                    <a:pt x="162" y="43"/>
                  </a:lnTo>
                  <a:lnTo>
                    <a:pt x="163" y="47"/>
                  </a:lnTo>
                  <a:lnTo>
                    <a:pt x="154" y="60"/>
                  </a:lnTo>
                  <a:lnTo>
                    <a:pt x="152" y="62"/>
                  </a:lnTo>
                  <a:lnTo>
                    <a:pt x="152" y="63"/>
                  </a:lnTo>
                  <a:lnTo>
                    <a:pt x="150" y="65"/>
                  </a:lnTo>
                  <a:lnTo>
                    <a:pt x="148" y="67"/>
                  </a:lnTo>
                  <a:lnTo>
                    <a:pt x="143" y="74"/>
                  </a:lnTo>
                  <a:lnTo>
                    <a:pt x="142" y="77"/>
                  </a:lnTo>
                  <a:lnTo>
                    <a:pt x="143" y="78"/>
                  </a:lnTo>
                  <a:lnTo>
                    <a:pt x="146" y="80"/>
                  </a:lnTo>
                  <a:lnTo>
                    <a:pt x="147" y="82"/>
                  </a:lnTo>
                  <a:lnTo>
                    <a:pt x="146" y="83"/>
                  </a:lnTo>
                  <a:lnTo>
                    <a:pt x="146" y="84"/>
                  </a:lnTo>
                  <a:lnTo>
                    <a:pt x="145" y="84"/>
                  </a:lnTo>
                  <a:lnTo>
                    <a:pt x="145" y="87"/>
                  </a:lnTo>
                  <a:lnTo>
                    <a:pt x="143" y="90"/>
                  </a:lnTo>
                  <a:lnTo>
                    <a:pt x="133" y="135"/>
                  </a:lnTo>
                  <a:lnTo>
                    <a:pt x="78" y="123"/>
                  </a:lnTo>
                  <a:lnTo>
                    <a:pt x="3" y="10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7" name="Freeform 7"/>
            <p:cNvSpPr>
              <a:spLocks/>
            </p:cNvSpPr>
            <p:nvPr/>
          </p:nvSpPr>
          <p:spPr bwMode="auto">
            <a:xfrm>
              <a:off x="474" y="1327"/>
              <a:ext cx="748" cy="1095"/>
            </a:xfrm>
            <a:custGeom>
              <a:avLst/>
              <a:gdLst>
                <a:gd name="T0" fmla="*/ 9129 w 161"/>
                <a:gd name="T1" fmla="*/ 16919 h 275"/>
                <a:gd name="T2" fmla="*/ 9218 w 161"/>
                <a:gd name="T3" fmla="*/ 16664 h 275"/>
                <a:gd name="T4" fmla="*/ 9022 w 161"/>
                <a:gd name="T5" fmla="*/ 16536 h 275"/>
                <a:gd name="T6" fmla="*/ 8632 w 161"/>
                <a:gd name="T7" fmla="*/ 15410 h 275"/>
                <a:gd name="T8" fmla="*/ 7619 w 161"/>
                <a:gd name="T9" fmla="*/ 14713 h 275"/>
                <a:gd name="T10" fmla="*/ 7317 w 161"/>
                <a:gd name="T11" fmla="*/ 14458 h 275"/>
                <a:gd name="T12" fmla="*/ 7015 w 161"/>
                <a:gd name="T13" fmla="*/ 14143 h 275"/>
                <a:gd name="T14" fmla="*/ 5807 w 161"/>
                <a:gd name="T15" fmla="*/ 13825 h 275"/>
                <a:gd name="T16" fmla="*/ 5008 w 161"/>
                <a:gd name="T17" fmla="*/ 13255 h 275"/>
                <a:gd name="T18" fmla="*/ 3410 w 161"/>
                <a:gd name="T19" fmla="*/ 12873 h 275"/>
                <a:gd name="T20" fmla="*/ 3303 w 161"/>
                <a:gd name="T21" fmla="*/ 12495 h 275"/>
                <a:gd name="T22" fmla="*/ 3517 w 161"/>
                <a:gd name="T23" fmla="*/ 11937 h 275"/>
                <a:gd name="T24" fmla="*/ 3215 w 161"/>
                <a:gd name="T25" fmla="*/ 11496 h 275"/>
                <a:gd name="T26" fmla="*/ 3303 w 161"/>
                <a:gd name="T27" fmla="*/ 11304 h 275"/>
                <a:gd name="T28" fmla="*/ 2416 w 161"/>
                <a:gd name="T29" fmla="*/ 10289 h 275"/>
                <a:gd name="T30" fmla="*/ 1812 w 161"/>
                <a:gd name="T31" fmla="*/ 9592 h 275"/>
                <a:gd name="T32" fmla="*/ 2114 w 161"/>
                <a:gd name="T33" fmla="*/ 9087 h 275"/>
                <a:gd name="T34" fmla="*/ 2202 w 161"/>
                <a:gd name="T35" fmla="*/ 8593 h 275"/>
                <a:gd name="T36" fmla="*/ 1510 w 161"/>
                <a:gd name="T37" fmla="*/ 8151 h 275"/>
                <a:gd name="T38" fmla="*/ 1510 w 161"/>
                <a:gd name="T39" fmla="*/ 7390 h 275"/>
                <a:gd name="T40" fmla="*/ 1705 w 161"/>
                <a:gd name="T41" fmla="*/ 7072 h 275"/>
                <a:gd name="T42" fmla="*/ 1900 w 161"/>
                <a:gd name="T43" fmla="*/ 7450 h 275"/>
                <a:gd name="T44" fmla="*/ 2309 w 161"/>
                <a:gd name="T45" fmla="*/ 7390 h 275"/>
                <a:gd name="T46" fmla="*/ 2114 w 161"/>
                <a:gd name="T47" fmla="*/ 6689 h 275"/>
                <a:gd name="T48" fmla="*/ 1812 w 161"/>
                <a:gd name="T49" fmla="*/ 6881 h 275"/>
                <a:gd name="T50" fmla="*/ 1208 w 161"/>
                <a:gd name="T51" fmla="*/ 6626 h 275"/>
                <a:gd name="T52" fmla="*/ 994 w 161"/>
                <a:gd name="T53" fmla="*/ 6375 h 275"/>
                <a:gd name="T54" fmla="*/ 497 w 161"/>
                <a:gd name="T55" fmla="*/ 5296 h 275"/>
                <a:gd name="T56" fmla="*/ 302 w 161"/>
                <a:gd name="T57" fmla="*/ 4551 h 275"/>
                <a:gd name="T58" fmla="*/ 604 w 161"/>
                <a:gd name="T59" fmla="*/ 3854 h 275"/>
                <a:gd name="T60" fmla="*/ 302 w 161"/>
                <a:gd name="T61" fmla="*/ 3090 h 275"/>
                <a:gd name="T62" fmla="*/ 107 w 161"/>
                <a:gd name="T63" fmla="*/ 2839 h 275"/>
                <a:gd name="T64" fmla="*/ 107 w 161"/>
                <a:gd name="T65" fmla="*/ 2457 h 275"/>
                <a:gd name="T66" fmla="*/ 994 w 161"/>
                <a:gd name="T67" fmla="*/ 1521 h 275"/>
                <a:gd name="T68" fmla="*/ 1208 w 161"/>
                <a:gd name="T69" fmla="*/ 1143 h 275"/>
                <a:gd name="T70" fmla="*/ 1296 w 161"/>
                <a:gd name="T71" fmla="*/ 319 h 275"/>
                <a:gd name="T72" fmla="*/ 9129 w 161"/>
                <a:gd name="T73" fmla="*/ 1330 h 275"/>
                <a:gd name="T74" fmla="*/ 15541 w 161"/>
                <a:gd name="T75" fmla="*/ 14016 h 275"/>
                <a:gd name="T76" fmla="*/ 15736 w 161"/>
                <a:gd name="T77" fmla="*/ 14335 h 275"/>
                <a:gd name="T78" fmla="*/ 15950 w 161"/>
                <a:gd name="T79" fmla="*/ 14777 h 275"/>
                <a:gd name="T80" fmla="*/ 16145 w 161"/>
                <a:gd name="T81" fmla="*/ 15095 h 275"/>
                <a:gd name="T82" fmla="*/ 15843 w 161"/>
                <a:gd name="T83" fmla="*/ 15222 h 275"/>
                <a:gd name="T84" fmla="*/ 15150 w 161"/>
                <a:gd name="T85" fmla="*/ 15903 h 275"/>
                <a:gd name="T86" fmla="*/ 14440 w 161"/>
                <a:gd name="T87" fmla="*/ 16345 h 275"/>
                <a:gd name="T88" fmla="*/ 14440 w 161"/>
                <a:gd name="T89" fmla="*/ 16728 h 275"/>
                <a:gd name="T90" fmla="*/ 14848 w 161"/>
                <a:gd name="T91" fmla="*/ 17042 h 275"/>
                <a:gd name="T92" fmla="*/ 14547 w 161"/>
                <a:gd name="T93" fmla="*/ 17361 h 2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" h="275">
                  <a:moveTo>
                    <a:pt x="141" y="274"/>
                  </a:moveTo>
                  <a:lnTo>
                    <a:pt x="92" y="269"/>
                  </a:lnTo>
                  <a:lnTo>
                    <a:pt x="91" y="268"/>
                  </a:lnTo>
                  <a:lnTo>
                    <a:pt x="91" y="266"/>
                  </a:lnTo>
                  <a:lnTo>
                    <a:pt x="91" y="265"/>
                  </a:lnTo>
                  <a:lnTo>
                    <a:pt x="92" y="264"/>
                  </a:lnTo>
                  <a:lnTo>
                    <a:pt x="91" y="264"/>
                  </a:lnTo>
                  <a:lnTo>
                    <a:pt x="90" y="264"/>
                  </a:lnTo>
                  <a:lnTo>
                    <a:pt x="90" y="262"/>
                  </a:lnTo>
                  <a:lnTo>
                    <a:pt x="90" y="261"/>
                  </a:lnTo>
                  <a:lnTo>
                    <a:pt x="90" y="252"/>
                  </a:lnTo>
                  <a:lnTo>
                    <a:pt x="86" y="244"/>
                  </a:lnTo>
                  <a:lnTo>
                    <a:pt x="83" y="241"/>
                  </a:lnTo>
                  <a:lnTo>
                    <a:pt x="81" y="238"/>
                  </a:lnTo>
                  <a:lnTo>
                    <a:pt x="76" y="233"/>
                  </a:lnTo>
                  <a:lnTo>
                    <a:pt x="73" y="233"/>
                  </a:lnTo>
                  <a:lnTo>
                    <a:pt x="71" y="232"/>
                  </a:lnTo>
                  <a:lnTo>
                    <a:pt x="73" y="229"/>
                  </a:lnTo>
                  <a:lnTo>
                    <a:pt x="72" y="228"/>
                  </a:lnTo>
                  <a:lnTo>
                    <a:pt x="72" y="226"/>
                  </a:lnTo>
                  <a:lnTo>
                    <a:pt x="70" y="224"/>
                  </a:lnTo>
                  <a:lnTo>
                    <a:pt x="65" y="224"/>
                  </a:lnTo>
                  <a:lnTo>
                    <a:pt x="62" y="222"/>
                  </a:lnTo>
                  <a:lnTo>
                    <a:pt x="58" y="219"/>
                  </a:lnTo>
                  <a:lnTo>
                    <a:pt x="56" y="214"/>
                  </a:lnTo>
                  <a:lnTo>
                    <a:pt x="53" y="211"/>
                  </a:lnTo>
                  <a:lnTo>
                    <a:pt x="50" y="210"/>
                  </a:lnTo>
                  <a:lnTo>
                    <a:pt x="41" y="206"/>
                  </a:lnTo>
                  <a:lnTo>
                    <a:pt x="38" y="206"/>
                  </a:lnTo>
                  <a:lnTo>
                    <a:pt x="34" y="204"/>
                  </a:lnTo>
                  <a:lnTo>
                    <a:pt x="32" y="202"/>
                  </a:lnTo>
                  <a:lnTo>
                    <a:pt x="32" y="199"/>
                  </a:lnTo>
                  <a:lnTo>
                    <a:pt x="33" y="198"/>
                  </a:lnTo>
                  <a:lnTo>
                    <a:pt x="34" y="193"/>
                  </a:lnTo>
                  <a:lnTo>
                    <a:pt x="35" y="191"/>
                  </a:lnTo>
                  <a:lnTo>
                    <a:pt x="35" y="189"/>
                  </a:lnTo>
                  <a:lnTo>
                    <a:pt x="34" y="186"/>
                  </a:lnTo>
                  <a:lnTo>
                    <a:pt x="32" y="185"/>
                  </a:lnTo>
                  <a:lnTo>
                    <a:pt x="32" y="182"/>
                  </a:lnTo>
                  <a:lnTo>
                    <a:pt x="33" y="181"/>
                  </a:lnTo>
                  <a:lnTo>
                    <a:pt x="33" y="179"/>
                  </a:lnTo>
                  <a:lnTo>
                    <a:pt x="31" y="177"/>
                  </a:lnTo>
                  <a:lnTo>
                    <a:pt x="25" y="166"/>
                  </a:lnTo>
                  <a:lnTo>
                    <a:pt x="24" y="163"/>
                  </a:lnTo>
                  <a:lnTo>
                    <a:pt x="23" y="160"/>
                  </a:lnTo>
                  <a:lnTo>
                    <a:pt x="23" y="158"/>
                  </a:lnTo>
                  <a:lnTo>
                    <a:pt x="18" y="152"/>
                  </a:lnTo>
                  <a:lnTo>
                    <a:pt x="19" y="146"/>
                  </a:lnTo>
                  <a:lnTo>
                    <a:pt x="20" y="144"/>
                  </a:lnTo>
                  <a:lnTo>
                    <a:pt x="21" y="144"/>
                  </a:lnTo>
                  <a:lnTo>
                    <a:pt x="23" y="142"/>
                  </a:lnTo>
                  <a:lnTo>
                    <a:pt x="24" y="137"/>
                  </a:lnTo>
                  <a:lnTo>
                    <a:pt x="22" y="136"/>
                  </a:lnTo>
                  <a:lnTo>
                    <a:pt x="19" y="134"/>
                  </a:lnTo>
                  <a:lnTo>
                    <a:pt x="16" y="132"/>
                  </a:lnTo>
                  <a:lnTo>
                    <a:pt x="15" y="129"/>
                  </a:lnTo>
                  <a:lnTo>
                    <a:pt x="15" y="120"/>
                  </a:lnTo>
                  <a:lnTo>
                    <a:pt x="15" y="119"/>
                  </a:lnTo>
                  <a:lnTo>
                    <a:pt x="15" y="117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7" y="112"/>
                  </a:lnTo>
                  <a:lnTo>
                    <a:pt x="18" y="113"/>
                  </a:lnTo>
                  <a:lnTo>
                    <a:pt x="18" y="117"/>
                  </a:lnTo>
                  <a:lnTo>
                    <a:pt x="19" y="118"/>
                  </a:lnTo>
                  <a:lnTo>
                    <a:pt x="22" y="120"/>
                  </a:lnTo>
                  <a:lnTo>
                    <a:pt x="22" y="119"/>
                  </a:lnTo>
                  <a:lnTo>
                    <a:pt x="23" y="117"/>
                  </a:lnTo>
                  <a:lnTo>
                    <a:pt x="21" y="112"/>
                  </a:lnTo>
                  <a:lnTo>
                    <a:pt x="21" y="109"/>
                  </a:lnTo>
                  <a:lnTo>
                    <a:pt x="21" y="106"/>
                  </a:lnTo>
                  <a:lnTo>
                    <a:pt x="20" y="105"/>
                  </a:lnTo>
                  <a:lnTo>
                    <a:pt x="18" y="108"/>
                  </a:lnTo>
                  <a:lnTo>
                    <a:pt x="18" y="109"/>
                  </a:lnTo>
                  <a:lnTo>
                    <a:pt x="17" y="110"/>
                  </a:lnTo>
                  <a:lnTo>
                    <a:pt x="15" y="109"/>
                  </a:lnTo>
                  <a:lnTo>
                    <a:pt x="12" y="105"/>
                  </a:lnTo>
                  <a:lnTo>
                    <a:pt x="9" y="104"/>
                  </a:lnTo>
                  <a:lnTo>
                    <a:pt x="10" y="101"/>
                  </a:lnTo>
                  <a:lnTo>
                    <a:pt x="10" y="92"/>
                  </a:lnTo>
                  <a:lnTo>
                    <a:pt x="6" y="88"/>
                  </a:lnTo>
                  <a:lnTo>
                    <a:pt x="5" y="84"/>
                  </a:lnTo>
                  <a:lnTo>
                    <a:pt x="2" y="77"/>
                  </a:lnTo>
                  <a:lnTo>
                    <a:pt x="3" y="74"/>
                  </a:lnTo>
                  <a:lnTo>
                    <a:pt x="3" y="72"/>
                  </a:lnTo>
                  <a:lnTo>
                    <a:pt x="2" y="69"/>
                  </a:lnTo>
                  <a:lnTo>
                    <a:pt x="4" y="64"/>
                  </a:lnTo>
                  <a:lnTo>
                    <a:pt x="6" y="61"/>
                  </a:lnTo>
                  <a:lnTo>
                    <a:pt x="6" y="60"/>
                  </a:lnTo>
                  <a:lnTo>
                    <a:pt x="6" y="54"/>
                  </a:lnTo>
                  <a:lnTo>
                    <a:pt x="3" y="49"/>
                  </a:lnTo>
                  <a:lnTo>
                    <a:pt x="3" y="48"/>
                  </a:lnTo>
                  <a:lnTo>
                    <a:pt x="2" y="46"/>
                  </a:lnTo>
                  <a:lnTo>
                    <a:pt x="1" y="45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0" y="36"/>
                  </a:lnTo>
                  <a:lnTo>
                    <a:pt x="3" y="32"/>
                  </a:lnTo>
                  <a:lnTo>
                    <a:pt x="10" y="24"/>
                  </a:lnTo>
                  <a:lnTo>
                    <a:pt x="10" y="22"/>
                  </a:lnTo>
                  <a:lnTo>
                    <a:pt x="11" y="19"/>
                  </a:lnTo>
                  <a:lnTo>
                    <a:pt x="12" y="18"/>
                  </a:lnTo>
                  <a:lnTo>
                    <a:pt x="14" y="15"/>
                  </a:lnTo>
                  <a:lnTo>
                    <a:pt x="15" y="8"/>
                  </a:lnTo>
                  <a:lnTo>
                    <a:pt x="13" y="5"/>
                  </a:lnTo>
                  <a:lnTo>
                    <a:pt x="15" y="1"/>
                  </a:lnTo>
                  <a:lnTo>
                    <a:pt x="16" y="0"/>
                  </a:lnTo>
                  <a:lnTo>
                    <a:pt x="91" y="21"/>
                  </a:lnTo>
                  <a:lnTo>
                    <a:pt x="72" y="96"/>
                  </a:lnTo>
                  <a:lnTo>
                    <a:pt x="155" y="218"/>
                  </a:lnTo>
                  <a:lnTo>
                    <a:pt x="155" y="222"/>
                  </a:lnTo>
                  <a:lnTo>
                    <a:pt x="156" y="223"/>
                  </a:lnTo>
                  <a:lnTo>
                    <a:pt x="155" y="224"/>
                  </a:lnTo>
                  <a:lnTo>
                    <a:pt x="157" y="227"/>
                  </a:lnTo>
                  <a:lnTo>
                    <a:pt x="157" y="230"/>
                  </a:lnTo>
                  <a:lnTo>
                    <a:pt x="158" y="231"/>
                  </a:lnTo>
                  <a:lnTo>
                    <a:pt x="159" y="234"/>
                  </a:lnTo>
                  <a:lnTo>
                    <a:pt x="160" y="235"/>
                  </a:lnTo>
                  <a:lnTo>
                    <a:pt x="161" y="237"/>
                  </a:lnTo>
                  <a:lnTo>
                    <a:pt x="161" y="239"/>
                  </a:lnTo>
                  <a:lnTo>
                    <a:pt x="161" y="240"/>
                  </a:lnTo>
                  <a:lnTo>
                    <a:pt x="160" y="239"/>
                  </a:lnTo>
                  <a:lnTo>
                    <a:pt x="158" y="241"/>
                  </a:lnTo>
                  <a:lnTo>
                    <a:pt x="155" y="243"/>
                  </a:lnTo>
                  <a:lnTo>
                    <a:pt x="152" y="245"/>
                  </a:lnTo>
                  <a:lnTo>
                    <a:pt x="151" y="252"/>
                  </a:lnTo>
                  <a:lnTo>
                    <a:pt x="147" y="257"/>
                  </a:lnTo>
                  <a:lnTo>
                    <a:pt x="145" y="257"/>
                  </a:lnTo>
                  <a:lnTo>
                    <a:pt x="144" y="259"/>
                  </a:lnTo>
                  <a:lnTo>
                    <a:pt x="145" y="261"/>
                  </a:lnTo>
                  <a:lnTo>
                    <a:pt x="145" y="262"/>
                  </a:lnTo>
                  <a:lnTo>
                    <a:pt x="144" y="265"/>
                  </a:lnTo>
                  <a:lnTo>
                    <a:pt x="144" y="267"/>
                  </a:lnTo>
                  <a:lnTo>
                    <a:pt x="147" y="269"/>
                  </a:lnTo>
                  <a:lnTo>
                    <a:pt x="148" y="270"/>
                  </a:lnTo>
                  <a:lnTo>
                    <a:pt x="147" y="272"/>
                  </a:lnTo>
                  <a:lnTo>
                    <a:pt x="147" y="273"/>
                  </a:lnTo>
                  <a:lnTo>
                    <a:pt x="145" y="275"/>
                  </a:lnTo>
                  <a:lnTo>
                    <a:pt x="144" y="275"/>
                  </a:lnTo>
                  <a:lnTo>
                    <a:pt x="141" y="27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8" name="Freeform 8"/>
            <p:cNvSpPr>
              <a:spLocks/>
            </p:cNvSpPr>
            <p:nvPr/>
          </p:nvSpPr>
          <p:spPr bwMode="auto">
            <a:xfrm>
              <a:off x="1153" y="767"/>
              <a:ext cx="557" cy="778"/>
            </a:xfrm>
            <a:custGeom>
              <a:avLst/>
              <a:gdLst>
                <a:gd name="T0" fmla="*/ 993 w 120"/>
                <a:gd name="T1" fmla="*/ 8135 h 195"/>
                <a:gd name="T2" fmla="*/ 1207 w 120"/>
                <a:gd name="T3" fmla="*/ 7752 h 195"/>
                <a:gd name="T4" fmla="*/ 1295 w 120"/>
                <a:gd name="T5" fmla="*/ 7688 h 195"/>
                <a:gd name="T6" fmla="*/ 1295 w 120"/>
                <a:gd name="T7" fmla="*/ 7497 h 195"/>
                <a:gd name="T8" fmla="*/ 905 w 120"/>
                <a:gd name="T9" fmla="*/ 7305 h 195"/>
                <a:gd name="T10" fmla="*/ 1509 w 120"/>
                <a:gd name="T11" fmla="*/ 6671 h 195"/>
                <a:gd name="T12" fmla="*/ 1894 w 120"/>
                <a:gd name="T13" fmla="*/ 6416 h 195"/>
                <a:gd name="T14" fmla="*/ 2089 w 120"/>
                <a:gd name="T15" fmla="*/ 6224 h 195"/>
                <a:gd name="T16" fmla="*/ 2910 w 120"/>
                <a:gd name="T17" fmla="*/ 5143 h 195"/>
                <a:gd name="T18" fmla="*/ 2609 w 120"/>
                <a:gd name="T19" fmla="*/ 5015 h 195"/>
                <a:gd name="T20" fmla="*/ 2390 w 120"/>
                <a:gd name="T21" fmla="*/ 4696 h 195"/>
                <a:gd name="T22" fmla="*/ 2390 w 120"/>
                <a:gd name="T23" fmla="*/ 4441 h 195"/>
                <a:gd name="T24" fmla="*/ 2307 w 120"/>
                <a:gd name="T25" fmla="*/ 4249 h 195"/>
                <a:gd name="T26" fmla="*/ 2390 w 120"/>
                <a:gd name="T27" fmla="*/ 4058 h 195"/>
                <a:gd name="T28" fmla="*/ 3792 w 120"/>
                <a:gd name="T29" fmla="*/ 0 h 195"/>
                <a:gd name="T30" fmla="*/ 4999 w 120"/>
                <a:gd name="T31" fmla="*/ 1783 h 195"/>
                <a:gd name="T32" fmla="*/ 5408 w 120"/>
                <a:gd name="T33" fmla="*/ 2482 h 195"/>
                <a:gd name="T34" fmla="*/ 5194 w 120"/>
                <a:gd name="T35" fmla="*/ 2737 h 195"/>
                <a:gd name="T36" fmla="*/ 5496 w 120"/>
                <a:gd name="T37" fmla="*/ 2992 h 195"/>
                <a:gd name="T38" fmla="*/ 6206 w 120"/>
                <a:gd name="T39" fmla="*/ 3679 h 195"/>
                <a:gd name="T40" fmla="*/ 6401 w 120"/>
                <a:gd name="T41" fmla="*/ 4058 h 195"/>
                <a:gd name="T42" fmla="*/ 6703 w 120"/>
                <a:gd name="T43" fmla="*/ 4185 h 195"/>
                <a:gd name="T44" fmla="*/ 7195 w 120"/>
                <a:gd name="T45" fmla="*/ 4313 h 195"/>
                <a:gd name="T46" fmla="*/ 6809 w 120"/>
                <a:gd name="T47" fmla="*/ 4951 h 195"/>
                <a:gd name="T48" fmla="*/ 6703 w 120"/>
                <a:gd name="T49" fmla="*/ 5270 h 195"/>
                <a:gd name="T50" fmla="*/ 6703 w 120"/>
                <a:gd name="T51" fmla="*/ 5458 h 195"/>
                <a:gd name="T52" fmla="*/ 6401 w 120"/>
                <a:gd name="T53" fmla="*/ 5713 h 195"/>
                <a:gd name="T54" fmla="*/ 6289 w 120"/>
                <a:gd name="T55" fmla="*/ 5905 h 195"/>
                <a:gd name="T56" fmla="*/ 6809 w 120"/>
                <a:gd name="T57" fmla="*/ 6096 h 195"/>
                <a:gd name="T58" fmla="*/ 7390 w 120"/>
                <a:gd name="T59" fmla="*/ 5841 h 195"/>
                <a:gd name="T60" fmla="*/ 7496 w 120"/>
                <a:gd name="T61" fmla="*/ 5969 h 195"/>
                <a:gd name="T62" fmla="*/ 7691 w 120"/>
                <a:gd name="T63" fmla="*/ 6032 h 195"/>
                <a:gd name="T64" fmla="*/ 7691 w 120"/>
                <a:gd name="T65" fmla="*/ 6607 h 195"/>
                <a:gd name="T66" fmla="*/ 7993 w 120"/>
                <a:gd name="T67" fmla="*/ 6986 h 195"/>
                <a:gd name="T68" fmla="*/ 7798 w 120"/>
                <a:gd name="T69" fmla="*/ 7241 h 195"/>
                <a:gd name="T70" fmla="*/ 8295 w 120"/>
                <a:gd name="T71" fmla="*/ 7433 h 195"/>
                <a:gd name="T72" fmla="*/ 8508 w 120"/>
                <a:gd name="T73" fmla="*/ 7688 h 195"/>
                <a:gd name="T74" fmla="*/ 8401 w 120"/>
                <a:gd name="T75" fmla="*/ 7944 h 195"/>
                <a:gd name="T76" fmla="*/ 8791 w 120"/>
                <a:gd name="T77" fmla="*/ 8199 h 195"/>
                <a:gd name="T78" fmla="*/ 9005 w 120"/>
                <a:gd name="T79" fmla="*/ 8007 h 195"/>
                <a:gd name="T80" fmla="*/ 9608 w 120"/>
                <a:gd name="T81" fmla="*/ 8135 h 195"/>
                <a:gd name="T82" fmla="*/ 9910 w 120"/>
                <a:gd name="T83" fmla="*/ 8007 h 195"/>
                <a:gd name="T84" fmla="*/ 10490 w 120"/>
                <a:gd name="T85" fmla="*/ 8071 h 195"/>
                <a:gd name="T86" fmla="*/ 10792 w 120"/>
                <a:gd name="T87" fmla="*/ 8135 h 195"/>
                <a:gd name="T88" fmla="*/ 11312 w 120"/>
                <a:gd name="T89" fmla="*/ 8007 h 195"/>
                <a:gd name="T90" fmla="*/ 11808 w 120"/>
                <a:gd name="T91" fmla="*/ 8071 h 195"/>
                <a:gd name="T92" fmla="*/ 11999 w 120"/>
                <a:gd name="T93" fmla="*/ 8390 h 195"/>
                <a:gd name="T94" fmla="*/ 11094 w 120"/>
                <a:gd name="T95" fmla="*/ 12384 h 195"/>
                <a:gd name="T96" fmla="*/ 5496 w 120"/>
                <a:gd name="T97" fmla="*/ 117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0" h="195">
                  <a:moveTo>
                    <a:pt x="0" y="173"/>
                  </a:moveTo>
                  <a:lnTo>
                    <a:pt x="10" y="128"/>
                  </a:lnTo>
                  <a:lnTo>
                    <a:pt x="12" y="125"/>
                  </a:lnTo>
                  <a:lnTo>
                    <a:pt x="12" y="122"/>
                  </a:lnTo>
                  <a:lnTo>
                    <a:pt x="13" y="122"/>
                  </a:lnTo>
                  <a:lnTo>
                    <a:pt x="13" y="121"/>
                  </a:lnTo>
                  <a:lnTo>
                    <a:pt x="14" y="120"/>
                  </a:lnTo>
                  <a:lnTo>
                    <a:pt x="13" y="118"/>
                  </a:lnTo>
                  <a:lnTo>
                    <a:pt x="10" y="116"/>
                  </a:lnTo>
                  <a:lnTo>
                    <a:pt x="9" y="115"/>
                  </a:lnTo>
                  <a:lnTo>
                    <a:pt x="10" y="112"/>
                  </a:lnTo>
                  <a:lnTo>
                    <a:pt x="15" y="105"/>
                  </a:lnTo>
                  <a:lnTo>
                    <a:pt x="17" y="103"/>
                  </a:lnTo>
                  <a:lnTo>
                    <a:pt x="19" y="101"/>
                  </a:lnTo>
                  <a:lnTo>
                    <a:pt x="19" y="100"/>
                  </a:lnTo>
                  <a:lnTo>
                    <a:pt x="21" y="98"/>
                  </a:lnTo>
                  <a:lnTo>
                    <a:pt x="30" y="85"/>
                  </a:lnTo>
                  <a:lnTo>
                    <a:pt x="29" y="81"/>
                  </a:lnTo>
                  <a:lnTo>
                    <a:pt x="27" y="80"/>
                  </a:lnTo>
                  <a:lnTo>
                    <a:pt x="26" y="79"/>
                  </a:lnTo>
                  <a:lnTo>
                    <a:pt x="24" y="77"/>
                  </a:lnTo>
                  <a:lnTo>
                    <a:pt x="24" y="74"/>
                  </a:lnTo>
                  <a:lnTo>
                    <a:pt x="23" y="71"/>
                  </a:lnTo>
                  <a:lnTo>
                    <a:pt x="24" y="70"/>
                  </a:lnTo>
                  <a:lnTo>
                    <a:pt x="25" y="69"/>
                  </a:lnTo>
                  <a:lnTo>
                    <a:pt x="23" y="67"/>
                  </a:lnTo>
                  <a:lnTo>
                    <a:pt x="23" y="65"/>
                  </a:lnTo>
                  <a:lnTo>
                    <a:pt x="24" y="64"/>
                  </a:lnTo>
                  <a:lnTo>
                    <a:pt x="38" y="0"/>
                  </a:lnTo>
                  <a:lnTo>
                    <a:pt x="54" y="4"/>
                  </a:lnTo>
                  <a:lnTo>
                    <a:pt x="50" y="28"/>
                  </a:lnTo>
                  <a:lnTo>
                    <a:pt x="53" y="35"/>
                  </a:lnTo>
                  <a:lnTo>
                    <a:pt x="54" y="39"/>
                  </a:lnTo>
                  <a:lnTo>
                    <a:pt x="53" y="41"/>
                  </a:lnTo>
                  <a:lnTo>
                    <a:pt x="52" y="43"/>
                  </a:lnTo>
                  <a:lnTo>
                    <a:pt x="53" y="44"/>
                  </a:lnTo>
                  <a:lnTo>
                    <a:pt x="55" y="47"/>
                  </a:lnTo>
                  <a:lnTo>
                    <a:pt x="59" y="51"/>
                  </a:lnTo>
                  <a:lnTo>
                    <a:pt x="62" y="58"/>
                  </a:lnTo>
                  <a:lnTo>
                    <a:pt x="63" y="61"/>
                  </a:lnTo>
                  <a:lnTo>
                    <a:pt x="64" y="64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71" y="67"/>
                  </a:lnTo>
                  <a:lnTo>
                    <a:pt x="72" y="68"/>
                  </a:lnTo>
                  <a:lnTo>
                    <a:pt x="68" y="76"/>
                  </a:lnTo>
                  <a:lnTo>
                    <a:pt x="68" y="78"/>
                  </a:lnTo>
                  <a:lnTo>
                    <a:pt x="67" y="79"/>
                  </a:lnTo>
                  <a:lnTo>
                    <a:pt x="67" y="83"/>
                  </a:lnTo>
                  <a:lnTo>
                    <a:pt x="67" y="86"/>
                  </a:lnTo>
                  <a:lnTo>
                    <a:pt x="64" y="88"/>
                  </a:lnTo>
                  <a:lnTo>
                    <a:pt x="64" y="90"/>
                  </a:lnTo>
                  <a:lnTo>
                    <a:pt x="64" y="91"/>
                  </a:lnTo>
                  <a:lnTo>
                    <a:pt x="63" y="93"/>
                  </a:lnTo>
                  <a:lnTo>
                    <a:pt x="67" y="97"/>
                  </a:lnTo>
                  <a:lnTo>
                    <a:pt x="68" y="96"/>
                  </a:lnTo>
                  <a:lnTo>
                    <a:pt x="73" y="92"/>
                  </a:lnTo>
                  <a:lnTo>
                    <a:pt x="74" y="92"/>
                  </a:lnTo>
                  <a:lnTo>
                    <a:pt x="75" y="92"/>
                  </a:lnTo>
                  <a:lnTo>
                    <a:pt x="75" y="94"/>
                  </a:lnTo>
                  <a:lnTo>
                    <a:pt x="76" y="94"/>
                  </a:lnTo>
                  <a:lnTo>
                    <a:pt x="77" y="95"/>
                  </a:lnTo>
                  <a:lnTo>
                    <a:pt x="77" y="98"/>
                  </a:lnTo>
                  <a:lnTo>
                    <a:pt x="77" y="104"/>
                  </a:lnTo>
                  <a:lnTo>
                    <a:pt x="78" y="107"/>
                  </a:lnTo>
                  <a:lnTo>
                    <a:pt x="80" y="110"/>
                  </a:lnTo>
                  <a:lnTo>
                    <a:pt x="80" y="112"/>
                  </a:lnTo>
                  <a:lnTo>
                    <a:pt x="78" y="114"/>
                  </a:lnTo>
                  <a:lnTo>
                    <a:pt x="80" y="117"/>
                  </a:lnTo>
                  <a:lnTo>
                    <a:pt x="83" y="117"/>
                  </a:lnTo>
                  <a:lnTo>
                    <a:pt x="84" y="119"/>
                  </a:lnTo>
                  <a:lnTo>
                    <a:pt x="85" y="121"/>
                  </a:lnTo>
                  <a:lnTo>
                    <a:pt x="84" y="124"/>
                  </a:lnTo>
                  <a:lnTo>
                    <a:pt x="84" y="125"/>
                  </a:lnTo>
                  <a:lnTo>
                    <a:pt x="86" y="128"/>
                  </a:lnTo>
                  <a:lnTo>
                    <a:pt x="88" y="129"/>
                  </a:lnTo>
                  <a:lnTo>
                    <a:pt x="89" y="127"/>
                  </a:lnTo>
                  <a:lnTo>
                    <a:pt x="90" y="126"/>
                  </a:lnTo>
                  <a:lnTo>
                    <a:pt x="94" y="128"/>
                  </a:lnTo>
                  <a:lnTo>
                    <a:pt x="96" y="128"/>
                  </a:lnTo>
                  <a:lnTo>
                    <a:pt x="98" y="126"/>
                  </a:lnTo>
                  <a:lnTo>
                    <a:pt x="99" y="126"/>
                  </a:lnTo>
                  <a:lnTo>
                    <a:pt x="100" y="127"/>
                  </a:lnTo>
                  <a:lnTo>
                    <a:pt x="105" y="127"/>
                  </a:lnTo>
                  <a:lnTo>
                    <a:pt x="107" y="129"/>
                  </a:lnTo>
                  <a:lnTo>
                    <a:pt x="108" y="128"/>
                  </a:lnTo>
                  <a:lnTo>
                    <a:pt x="113" y="128"/>
                  </a:lnTo>
                  <a:lnTo>
                    <a:pt x="113" y="126"/>
                  </a:lnTo>
                  <a:lnTo>
                    <a:pt x="115" y="124"/>
                  </a:lnTo>
                  <a:lnTo>
                    <a:pt x="118" y="127"/>
                  </a:lnTo>
                  <a:lnTo>
                    <a:pt x="118" y="130"/>
                  </a:lnTo>
                  <a:lnTo>
                    <a:pt x="120" y="132"/>
                  </a:lnTo>
                  <a:lnTo>
                    <a:pt x="111" y="195"/>
                  </a:lnTo>
                  <a:lnTo>
                    <a:pt x="55" y="185"/>
                  </a:lnTo>
                  <a:lnTo>
                    <a:pt x="0" y="17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9" name="Freeform 9"/>
            <p:cNvSpPr>
              <a:spLocks/>
            </p:cNvSpPr>
            <p:nvPr/>
          </p:nvSpPr>
          <p:spPr bwMode="auto">
            <a:xfrm>
              <a:off x="1387" y="783"/>
              <a:ext cx="954" cy="520"/>
            </a:xfrm>
            <a:custGeom>
              <a:avLst/>
              <a:gdLst>
                <a:gd name="T0" fmla="*/ 7141 w 206"/>
                <a:gd name="T1" fmla="*/ 7360 h 130"/>
                <a:gd name="T2" fmla="*/ 6947 w 206"/>
                <a:gd name="T3" fmla="*/ 8192 h 130"/>
                <a:gd name="T4" fmla="*/ 6757 w 206"/>
                <a:gd name="T5" fmla="*/ 7872 h 130"/>
                <a:gd name="T6" fmla="*/ 6261 w 206"/>
                <a:gd name="T7" fmla="*/ 7808 h 130"/>
                <a:gd name="T8" fmla="*/ 5770 w 206"/>
                <a:gd name="T9" fmla="*/ 7936 h 130"/>
                <a:gd name="T10" fmla="*/ 5469 w 206"/>
                <a:gd name="T11" fmla="*/ 7872 h 130"/>
                <a:gd name="T12" fmla="*/ 4867 w 206"/>
                <a:gd name="T13" fmla="*/ 7808 h 130"/>
                <a:gd name="T14" fmla="*/ 4566 w 206"/>
                <a:gd name="T15" fmla="*/ 7936 h 130"/>
                <a:gd name="T16" fmla="*/ 3969 w 206"/>
                <a:gd name="T17" fmla="*/ 7808 h 130"/>
                <a:gd name="T18" fmla="*/ 3774 w 206"/>
                <a:gd name="T19" fmla="*/ 8000 h 130"/>
                <a:gd name="T20" fmla="*/ 3367 w 206"/>
                <a:gd name="T21" fmla="*/ 7744 h 130"/>
                <a:gd name="T22" fmla="*/ 3473 w 206"/>
                <a:gd name="T23" fmla="*/ 7488 h 130"/>
                <a:gd name="T24" fmla="*/ 3283 w 206"/>
                <a:gd name="T25" fmla="*/ 7232 h 130"/>
                <a:gd name="T26" fmla="*/ 2788 w 206"/>
                <a:gd name="T27" fmla="*/ 7040 h 130"/>
                <a:gd name="T28" fmla="*/ 2982 w 206"/>
                <a:gd name="T29" fmla="*/ 6784 h 130"/>
                <a:gd name="T30" fmla="*/ 2681 w 206"/>
                <a:gd name="T31" fmla="*/ 6400 h 130"/>
                <a:gd name="T32" fmla="*/ 2681 w 206"/>
                <a:gd name="T33" fmla="*/ 5824 h 130"/>
                <a:gd name="T34" fmla="*/ 2487 w 206"/>
                <a:gd name="T35" fmla="*/ 5760 h 130"/>
                <a:gd name="T36" fmla="*/ 2380 w 206"/>
                <a:gd name="T37" fmla="*/ 5632 h 130"/>
                <a:gd name="T38" fmla="*/ 1778 w 206"/>
                <a:gd name="T39" fmla="*/ 5888 h 130"/>
                <a:gd name="T40" fmla="*/ 1287 w 206"/>
                <a:gd name="T41" fmla="*/ 5696 h 130"/>
                <a:gd name="T42" fmla="*/ 1394 w 206"/>
                <a:gd name="T43" fmla="*/ 5504 h 130"/>
                <a:gd name="T44" fmla="*/ 1695 w 206"/>
                <a:gd name="T45" fmla="*/ 5248 h 130"/>
                <a:gd name="T46" fmla="*/ 1695 w 206"/>
                <a:gd name="T47" fmla="*/ 5056 h 130"/>
                <a:gd name="T48" fmla="*/ 1778 w 206"/>
                <a:gd name="T49" fmla="*/ 4736 h 130"/>
                <a:gd name="T50" fmla="*/ 2186 w 206"/>
                <a:gd name="T51" fmla="*/ 4096 h 130"/>
                <a:gd name="T52" fmla="*/ 1695 w 206"/>
                <a:gd name="T53" fmla="*/ 3968 h 130"/>
                <a:gd name="T54" fmla="*/ 1394 w 206"/>
                <a:gd name="T55" fmla="*/ 3840 h 130"/>
                <a:gd name="T56" fmla="*/ 1199 w 206"/>
                <a:gd name="T57" fmla="*/ 3456 h 130"/>
                <a:gd name="T58" fmla="*/ 496 w 206"/>
                <a:gd name="T59" fmla="*/ 2752 h 130"/>
                <a:gd name="T60" fmla="*/ 195 w 206"/>
                <a:gd name="T61" fmla="*/ 2496 h 130"/>
                <a:gd name="T62" fmla="*/ 408 w 206"/>
                <a:gd name="T63" fmla="*/ 2240 h 130"/>
                <a:gd name="T64" fmla="*/ 0 w 206"/>
                <a:gd name="T65" fmla="*/ 1536 h 130"/>
                <a:gd name="T66" fmla="*/ 2297 w 206"/>
                <a:gd name="T67" fmla="*/ 192 h 130"/>
                <a:gd name="T68" fmla="*/ 12416 w 206"/>
                <a:gd name="T69" fmla="*/ 1280 h 130"/>
                <a:gd name="T70" fmla="*/ 19858 w 206"/>
                <a:gd name="T71" fmla="*/ 6784 h 1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06" h="130">
                  <a:moveTo>
                    <a:pt x="197" y="130"/>
                  </a:moveTo>
                  <a:lnTo>
                    <a:pt x="72" y="115"/>
                  </a:lnTo>
                  <a:lnTo>
                    <a:pt x="70" y="128"/>
                  </a:lnTo>
                  <a:lnTo>
                    <a:pt x="68" y="126"/>
                  </a:lnTo>
                  <a:lnTo>
                    <a:pt x="68" y="123"/>
                  </a:lnTo>
                  <a:lnTo>
                    <a:pt x="65" y="120"/>
                  </a:lnTo>
                  <a:lnTo>
                    <a:pt x="63" y="122"/>
                  </a:lnTo>
                  <a:lnTo>
                    <a:pt x="63" y="124"/>
                  </a:lnTo>
                  <a:lnTo>
                    <a:pt x="58" y="124"/>
                  </a:lnTo>
                  <a:lnTo>
                    <a:pt x="57" y="125"/>
                  </a:lnTo>
                  <a:lnTo>
                    <a:pt x="55" y="123"/>
                  </a:lnTo>
                  <a:lnTo>
                    <a:pt x="50" y="123"/>
                  </a:lnTo>
                  <a:lnTo>
                    <a:pt x="49" y="122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4" y="124"/>
                  </a:lnTo>
                  <a:lnTo>
                    <a:pt x="40" y="122"/>
                  </a:lnTo>
                  <a:lnTo>
                    <a:pt x="39" y="123"/>
                  </a:lnTo>
                  <a:lnTo>
                    <a:pt x="38" y="125"/>
                  </a:lnTo>
                  <a:lnTo>
                    <a:pt x="36" y="124"/>
                  </a:lnTo>
                  <a:lnTo>
                    <a:pt x="34" y="121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4" y="115"/>
                  </a:lnTo>
                  <a:lnTo>
                    <a:pt x="33" y="113"/>
                  </a:lnTo>
                  <a:lnTo>
                    <a:pt x="30" y="113"/>
                  </a:lnTo>
                  <a:lnTo>
                    <a:pt x="28" y="110"/>
                  </a:lnTo>
                  <a:lnTo>
                    <a:pt x="30" y="108"/>
                  </a:lnTo>
                  <a:lnTo>
                    <a:pt x="30" y="106"/>
                  </a:lnTo>
                  <a:lnTo>
                    <a:pt x="28" y="103"/>
                  </a:lnTo>
                  <a:lnTo>
                    <a:pt x="27" y="100"/>
                  </a:lnTo>
                  <a:lnTo>
                    <a:pt x="27" y="94"/>
                  </a:lnTo>
                  <a:lnTo>
                    <a:pt x="27" y="91"/>
                  </a:lnTo>
                  <a:lnTo>
                    <a:pt x="26" y="90"/>
                  </a:lnTo>
                  <a:lnTo>
                    <a:pt x="25" y="90"/>
                  </a:lnTo>
                  <a:lnTo>
                    <a:pt x="25" y="88"/>
                  </a:lnTo>
                  <a:lnTo>
                    <a:pt x="24" y="88"/>
                  </a:lnTo>
                  <a:lnTo>
                    <a:pt x="23" y="88"/>
                  </a:lnTo>
                  <a:lnTo>
                    <a:pt x="18" y="92"/>
                  </a:lnTo>
                  <a:lnTo>
                    <a:pt x="17" y="93"/>
                  </a:lnTo>
                  <a:lnTo>
                    <a:pt x="13" y="89"/>
                  </a:lnTo>
                  <a:lnTo>
                    <a:pt x="14" y="87"/>
                  </a:lnTo>
                  <a:lnTo>
                    <a:pt x="14" y="86"/>
                  </a:lnTo>
                  <a:lnTo>
                    <a:pt x="14" y="84"/>
                  </a:lnTo>
                  <a:lnTo>
                    <a:pt x="17" y="82"/>
                  </a:lnTo>
                  <a:lnTo>
                    <a:pt x="17" y="79"/>
                  </a:lnTo>
                  <a:lnTo>
                    <a:pt x="17" y="75"/>
                  </a:lnTo>
                  <a:lnTo>
                    <a:pt x="18" y="74"/>
                  </a:lnTo>
                  <a:lnTo>
                    <a:pt x="18" y="72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17" y="62"/>
                  </a:lnTo>
                  <a:lnTo>
                    <a:pt x="17" y="60"/>
                  </a:lnTo>
                  <a:lnTo>
                    <a:pt x="14" y="60"/>
                  </a:lnTo>
                  <a:lnTo>
                    <a:pt x="13" y="57"/>
                  </a:lnTo>
                  <a:lnTo>
                    <a:pt x="12" y="54"/>
                  </a:lnTo>
                  <a:lnTo>
                    <a:pt x="9" y="47"/>
                  </a:lnTo>
                  <a:lnTo>
                    <a:pt x="5" y="43"/>
                  </a:lnTo>
                  <a:lnTo>
                    <a:pt x="3" y="40"/>
                  </a:lnTo>
                  <a:lnTo>
                    <a:pt x="2" y="39"/>
                  </a:lnTo>
                  <a:lnTo>
                    <a:pt x="3" y="37"/>
                  </a:lnTo>
                  <a:lnTo>
                    <a:pt x="4" y="35"/>
                  </a:lnTo>
                  <a:lnTo>
                    <a:pt x="3" y="31"/>
                  </a:lnTo>
                  <a:lnTo>
                    <a:pt x="0" y="24"/>
                  </a:lnTo>
                  <a:lnTo>
                    <a:pt x="4" y="0"/>
                  </a:lnTo>
                  <a:lnTo>
                    <a:pt x="23" y="3"/>
                  </a:lnTo>
                  <a:lnTo>
                    <a:pt x="73" y="12"/>
                  </a:lnTo>
                  <a:lnTo>
                    <a:pt x="125" y="20"/>
                  </a:lnTo>
                  <a:lnTo>
                    <a:pt x="206" y="29"/>
                  </a:lnTo>
                  <a:lnTo>
                    <a:pt x="200" y="106"/>
                  </a:lnTo>
                  <a:lnTo>
                    <a:pt x="197" y="13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0" name="Freeform 10"/>
            <p:cNvSpPr>
              <a:spLocks/>
            </p:cNvSpPr>
            <p:nvPr/>
          </p:nvSpPr>
          <p:spPr bwMode="auto">
            <a:xfrm>
              <a:off x="1650" y="1242"/>
              <a:ext cx="651" cy="462"/>
            </a:xfrm>
            <a:custGeom>
              <a:avLst/>
              <a:gdLst>
                <a:gd name="T0" fmla="*/ 13276 w 140"/>
                <a:gd name="T1" fmla="*/ 7328 h 116"/>
                <a:gd name="T2" fmla="*/ 13666 w 140"/>
                <a:gd name="T3" fmla="*/ 4170 h 116"/>
                <a:gd name="T4" fmla="*/ 14076 w 140"/>
                <a:gd name="T5" fmla="*/ 952 h 116"/>
                <a:gd name="T6" fmla="*/ 1516 w 140"/>
                <a:gd name="T7" fmla="*/ 0 h 116"/>
                <a:gd name="T8" fmla="*/ 1297 w 140"/>
                <a:gd name="T9" fmla="*/ 824 h 116"/>
                <a:gd name="T10" fmla="*/ 409 w 140"/>
                <a:gd name="T11" fmla="*/ 4807 h 116"/>
                <a:gd name="T12" fmla="*/ 409 w 140"/>
                <a:gd name="T13" fmla="*/ 4807 h 116"/>
                <a:gd name="T14" fmla="*/ 0 w 140"/>
                <a:gd name="T15" fmla="*/ 6313 h 116"/>
                <a:gd name="T16" fmla="*/ 3720 w 140"/>
                <a:gd name="T17" fmla="*/ 6695 h 116"/>
                <a:gd name="T18" fmla="*/ 13276 w 140"/>
                <a:gd name="T19" fmla="*/ 7328 h 116"/>
                <a:gd name="T20" fmla="*/ 13276 w 140"/>
                <a:gd name="T21" fmla="*/ 7328 h 1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0" h="116">
                  <a:moveTo>
                    <a:pt x="132" y="116"/>
                  </a:moveTo>
                  <a:lnTo>
                    <a:pt x="136" y="66"/>
                  </a:lnTo>
                  <a:lnTo>
                    <a:pt x="140" y="15"/>
                  </a:lnTo>
                  <a:lnTo>
                    <a:pt x="15" y="0"/>
                  </a:lnTo>
                  <a:lnTo>
                    <a:pt x="13" y="13"/>
                  </a:lnTo>
                  <a:lnTo>
                    <a:pt x="4" y="76"/>
                  </a:lnTo>
                  <a:lnTo>
                    <a:pt x="0" y="100"/>
                  </a:lnTo>
                  <a:lnTo>
                    <a:pt x="37" y="106"/>
                  </a:lnTo>
                  <a:lnTo>
                    <a:pt x="132" y="11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1" name="Freeform 11"/>
            <p:cNvSpPr>
              <a:spLocks/>
            </p:cNvSpPr>
            <p:nvPr/>
          </p:nvSpPr>
          <p:spPr bwMode="auto">
            <a:xfrm>
              <a:off x="810" y="1409"/>
              <a:ext cx="599" cy="785"/>
            </a:xfrm>
            <a:custGeom>
              <a:avLst/>
              <a:gdLst>
                <a:gd name="T0" fmla="*/ 1899 w 129"/>
                <a:gd name="T1" fmla="*/ 0 h 197"/>
                <a:gd name="T2" fmla="*/ 0 w 129"/>
                <a:gd name="T3" fmla="*/ 4746 h 197"/>
                <a:gd name="T4" fmla="*/ 8302 w 129"/>
                <a:gd name="T5" fmla="*/ 12464 h 197"/>
                <a:gd name="T6" fmla="*/ 8302 w 129"/>
                <a:gd name="T7" fmla="*/ 12401 h 197"/>
                <a:gd name="T8" fmla="*/ 8409 w 129"/>
                <a:gd name="T9" fmla="*/ 12273 h 197"/>
                <a:gd name="T10" fmla="*/ 8604 w 129"/>
                <a:gd name="T11" fmla="*/ 11958 h 197"/>
                <a:gd name="T12" fmla="*/ 8516 w 129"/>
                <a:gd name="T13" fmla="*/ 11831 h 197"/>
                <a:gd name="T14" fmla="*/ 8604 w 129"/>
                <a:gd name="T15" fmla="*/ 11066 h 197"/>
                <a:gd name="T16" fmla="*/ 8516 w 129"/>
                <a:gd name="T17" fmla="*/ 10751 h 197"/>
                <a:gd name="T18" fmla="*/ 8604 w 129"/>
                <a:gd name="T19" fmla="*/ 10687 h 197"/>
                <a:gd name="T20" fmla="*/ 8906 w 129"/>
                <a:gd name="T21" fmla="*/ 10623 h 197"/>
                <a:gd name="T22" fmla="*/ 9315 w 129"/>
                <a:gd name="T23" fmla="*/ 10687 h 197"/>
                <a:gd name="T24" fmla="*/ 9510 w 129"/>
                <a:gd name="T25" fmla="*/ 10815 h 197"/>
                <a:gd name="T26" fmla="*/ 9510 w 129"/>
                <a:gd name="T27" fmla="*/ 10878 h 197"/>
                <a:gd name="T28" fmla="*/ 9617 w 129"/>
                <a:gd name="T29" fmla="*/ 10942 h 197"/>
                <a:gd name="T30" fmla="*/ 9812 w 129"/>
                <a:gd name="T31" fmla="*/ 10942 h 197"/>
                <a:gd name="T32" fmla="*/ 10220 w 129"/>
                <a:gd name="T33" fmla="*/ 10321 h 197"/>
                <a:gd name="T34" fmla="*/ 10415 w 129"/>
                <a:gd name="T35" fmla="*/ 9432 h 197"/>
                <a:gd name="T36" fmla="*/ 12913 w 129"/>
                <a:gd name="T37" fmla="*/ 1526 h 197"/>
                <a:gd name="T38" fmla="*/ 7416 w 129"/>
                <a:gd name="T39" fmla="*/ 761 h 197"/>
                <a:gd name="T40" fmla="*/ 1899 w 129"/>
                <a:gd name="T41" fmla="*/ 0 h 19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9" h="197">
                  <a:moveTo>
                    <a:pt x="19" y="0"/>
                  </a:moveTo>
                  <a:lnTo>
                    <a:pt x="0" y="75"/>
                  </a:lnTo>
                  <a:lnTo>
                    <a:pt x="83" y="197"/>
                  </a:lnTo>
                  <a:lnTo>
                    <a:pt x="83" y="196"/>
                  </a:lnTo>
                  <a:lnTo>
                    <a:pt x="84" y="194"/>
                  </a:lnTo>
                  <a:lnTo>
                    <a:pt x="86" y="189"/>
                  </a:lnTo>
                  <a:lnTo>
                    <a:pt x="85" y="187"/>
                  </a:lnTo>
                  <a:lnTo>
                    <a:pt x="86" y="175"/>
                  </a:lnTo>
                  <a:lnTo>
                    <a:pt x="85" y="170"/>
                  </a:lnTo>
                  <a:lnTo>
                    <a:pt x="86" y="169"/>
                  </a:lnTo>
                  <a:lnTo>
                    <a:pt x="89" y="168"/>
                  </a:lnTo>
                  <a:lnTo>
                    <a:pt x="93" y="169"/>
                  </a:lnTo>
                  <a:lnTo>
                    <a:pt x="95" y="171"/>
                  </a:lnTo>
                  <a:lnTo>
                    <a:pt x="95" y="172"/>
                  </a:lnTo>
                  <a:lnTo>
                    <a:pt x="96" y="173"/>
                  </a:lnTo>
                  <a:lnTo>
                    <a:pt x="98" y="173"/>
                  </a:lnTo>
                  <a:lnTo>
                    <a:pt x="102" y="163"/>
                  </a:lnTo>
                  <a:lnTo>
                    <a:pt x="104" y="149"/>
                  </a:lnTo>
                  <a:lnTo>
                    <a:pt x="129" y="24"/>
                  </a:lnTo>
                  <a:lnTo>
                    <a:pt x="74" y="12"/>
                  </a:lnTo>
                  <a:lnTo>
                    <a:pt x="19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2" name="Freeform 12"/>
            <p:cNvSpPr>
              <a:spLocks/>
            </p:cNvSpPr>
            <p:nvPr/>
          </p:nvSpPr>
          <p:spPr bwMode="auto">
            <a:xfrm>
              <a:off x="1121" y="2006"/>
              <a:ext cx="634" cy="636"/>
            </a:xfrm>
            <a:custGeom>
              <a:avLst/>
              <a:gdLst>
                <a:gd name="T0" fmla="*/ 11588 w 137"/>
                <a:gd name="T1" fmla="*/ 10049 h 160"/>
                <a:gd name="T2" fmla="*/ 13578 w 137"/>
                <a:gd name="T3" fmla="*/ 1010 h 160"/>
                <a:gd name="T4" fmla="*/ 3661 w 137"/>
                <a:gd name="T5" fmla="*/ 0 h 160"/>
                <a:gd name="T6" fmla="*/ 3661 w 137"/>
                <a:gd name="T7" fmla="*/ 0 h 160"/>
                <a:gd name="T8" fmla="*/ 3471 w 137"/>
                <a:gd name="T9" fmla="*/ 886 h 160"/>
                <a:gd name="T10" fmla="*/ 3064 w 137"/>
                <a:gd name="T11" fmla="*/ 1503 h 160"/>
                <a:gd name="T12" fmla="*/ 2869 w 137"/>
                <a:gd name="T13" fmla="*/ 1503 h 160"/>
                <a:gd name="T14" fmla="*/ 2786 w 137"/>
                <a:gd name="T15" fmla="*/ 1439 h 160"/>
                <a:gd name="T16" fmla="*/ 2786 w 137"/>
                <a:gd name="T17" fmla="*/ 1375 h 160"/>
                <a:gd name="T18" fmla="*/ 2568 w 137"/>
                <a:gd name="T19" fmla="*/ 1264 h 160"/>
                <a:gd name="T20" fmla="*/ 2184 w 137"/>
                <a:gd name="T21" fmla="*/ 1200 h 160"/>
                <a:gd name="T22" fmla="*/ 1883 w 137"/>
                <a:gd name="T23" fmla="*/ 1264 h 160"/>
                <a:gd name="T24" fmla="*/ 1777 w 137"/>
                <a:gd name="T25" fmla="*/ 1312 h 160"/>
                <a:gd name="T26" fmla="*/ 1883 w 137"/>
                <a:gd name="T27" fmla="*/ 1626 h 160"/>
                <a:gd name="T28" fmla="*/ 1777 w 137"/>
                <a:gd name="T29" fmla="*/ 2385 h 160"/>
                <a:gd name="T30" fmla="*/ 1883 w 137"/>
                <a:gd name="T31" fmla="*/ 2512 h 160"/>
                <a:gd name="T32" fmla="*/ 1694 w 137"/>
                <a:gd name="T33" fmla="*/ 2830 h 160"/>
                <a:gd name="T34" fmla="*/ 1583 w 137"/>
                <a:gd name="T35" fmla="*/ 2953 h 160"/>
                <a:gd name="T36" fmla="*/ 1583 w 137"/>
                <a:gd name="T37" fmla="*/ 3017 h 160"/>
                <a:gd name="T38" fmla="*/ 1583 w 137"/>
                <a:gd name="T39" fmla="*/ 3271 h 160"/>
                <a:gd name="T40" fmla="*/ 1694 w 137"/>
                <a:gd name="T41" fmla="*/ 3335 h 160"/>
                <a:gd name="T42" fmla="*/ 1583 w 137"/>
                <a:gd name="T43" fmla="*/ 3399 h 160"/>
                <a:gd name="T44" fmla="*/ 1777 w 137"/>
                <a:gd name="T45" fmla="*/ 3585 h 160"/>
                <a:gd name="T46" fmla="*/ 1777 w 137"/>
                <a:gd name="T47" fmla="*/ 3776 h 160"/>
                <a:gd name="T48" fmla="*/ 1883 w 137"/>
                <a:gd name="T49" fmla="*/ 3824 h 160"/>
                <a:gd name="T50" fmla="*/ 1990 w 137"/>
                <a:gd name="T51" fmla="*/ 4015 h 160"/>
                <a:gd name="T52" fmla="*/ 2078 w 137"/>
                <a:gd name="T53" fmla="*/ 4078 h 160"/>
                <a:gd name="T54" fmla="*/ 2184 w 137"/>
                <a:gd name="T55" fmla="*/ 4202 h 160"/>
                <a:gd name="T56" fmla="*/ 2184 w 137"/>
                <a:gd name="T57" fmla="*/ 4329 h 160"/>
                <a:gd name="T58" fmla="*/ 2184 w 137"/>
                <a:gd name="T59" fmla="*/ 4392 h 160"/>
                <a:gd name="T60" fmla="*/ 2078 w 137"/>
                <a:gd name="T61" fmla="*/ 4329 h 160"/>
                <a:gd name="T62" fmla="*/ 1883 w 137"/>
                <a:gd name="T63" fmla="*/ 4456 h 160"/>
                <a:gd name="T64" fmla="*/ 1583 w 137"/>
                <a:gd name="T65" fmla="*/ 4583 h 160"/>
                <a:gd name="T66" fmla="*/ 1287 w 137"/>
                <a:gd name="T67" fmla="*/ 4710 h 160"/>
                <a:gd name="T68" fmla="*/ 1199 w 137"/>
                <a:gd name="T69" fmla="*/ 5152 h 160"/>
                <a:gd name="T70" fmla="*/ 791 w 137"/>
                <a:gd name="T71" fmla="*/ 5466 h 160"/>
                <a:gd name="T72" fmla="*/ 602 w 137"/>
                <a:gd name="T73" fmla="*/ 5466 h 160"/>
                <a:gd name="T74" fmla="*/ 491 w 137"/>
                <a:gd name="T75" fmla="*/ 5593 h 160"/>
                <a:gd name="T76" fmla="*/ 602 w 137"/>
                <a:gd name="T77" fmla="*/ 5720 h 160"/>
                <a:gd name="T78" fmla="*/ 602 w 137"/>
                <a:gd name="T79" fmla="*/ 5784 h 160"/>
                <a:gd name="T80" fmla="*/ 491 w 137"/>
                <a:gd name="T81" fmla="*/ 5974 h 160"/>
                <a:gd name="T82" fmla="*/ 491 w 137"/>
                <a:gd name="T83" fmla="*/ 6098 h 160"/>
                <a:gd name="T84" fmla="*/ 791 w 137"/>
                <a:gd name="T85" fmla="*/ 6225 h 160"/>
                <a:gd name="T86" fmla="*/ 898 w 137"/>
                <a:gd name="T87" fmla="*/ 6288 h 160"/>
                <a:gd name="T88" fmla="*/ 791 w 137"/>
                <a:gd name="T89" fmla="*/ 6400 h 160"/>
                <a:gd name="T90" fmla="*/ 791 w 137"/>
                <a:gd name="T91" fmla="*/ 6463 h 160"/>
                <a:gd name="T92" fmla="*/ 602 w 137"/>
                <a:gd name="T93" fmla="*/ 6591 h 160"/>
                <a:gd name="T94" fmla="*/ 491 w 137"/>
                <a:gd name="T95" fmla="*/ 6591 h 160"/>
                <a:gd name="T96" fmla="*/ 194 w 137"/>
                <a:gd name="T97" fmla="*/ 6527 h 160"/>
                <a:gd name="T98" fmla="*/ 0 w 137"/>
                <a:gd name="T99" fmla="*/ 6905 h 160"/>
                <a:gd name="T100" fmla="*/ 7326 w 137"/>
                <a:gd name="T101" fmla="*/ 9608 h 160"/>
                <a:gd name="T102" fmla="*/ 11588 w 137"/>
                <a:gd name="T103" fmla="*/ 10049 h 160"/>
                <a:gd name="T104" fmla="*/ 11588 w 137"/>
                <a:gd name="T105" fmla="*/ 10049 h 16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7" h="160">
                  <a:moveTo>
                    <a:pt x="117" y="160"/>
                  </a:moveTo>
                  <a:lnTo>
                    <a:pt x="137" y="16"/>
                  </a:lnTo>
                  <a:lnTo>
                    <a:pt x="37" y="0"/>
                  </a:lnTo>
                  <a:lnTo>
                    <a:pt x="35" y="14"/>
                  </a:lnTo>
                  <a:lnTo>
                    <a:pt x="31" y="24"/>
                  </a:lnTo>
                  <a:lnTo>
                    <a:pt x="29" y="24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6" y="20"/>
                  </a:lnTo>
                  <a:lnTo>
                    <a:pt x="22" y="19"/>
                  </a:lnTo>
                  <a:lnTo>
                    <a:pt x="19" y="20"/>
                  </a:lnTo>
                  <a:lnTo>
                    <a:pt x="18" y="21"/>
                  </a:lnTo>
                  <a:lnTo>
                    <a:pt x="19" y="26"/>
                  </a:lnTo>
                  <a:lnTo>
                    <a:pt x="18" y="38"/>
                  </a:lnTo>
                  <a:lnTo>
                    <a:pt x="19" y="40"/>
                  </a:lnTo>
                  <a:lnTo>
                    <a:pt x="17" y="45"/>
                  </a:lnTo>
                  <a:lnTo>
                    <a:pt x="16" y="47"/>
                  </a:lnTo>
                  <a:lnTo>
                    <a:pt x="16" y="48"/>
                  </a:lnTo>
                  <a:lnTo>
                    <a:pt x="16" y="52"/>
                  </a:lnTo>
                  <a:lnTo>
                    <a:pt x="17" y="53"/>
                  </a:lnTo>
                  <a:lnTo>
                    <a:pt x="16" y="54"/>
                  </a:lnTo>
                  <a:lnTo>
                    <a:pt x="18" y="57"/>
                  </a:lnTo>
                  <a:lnTo>
                    <a:pt x="18" y="60"/>
                  </a:lnTo>
                  <a:lnTo>
                    <a:pt x="19" y="61"/>
                  </a:lnTo>
                  <a:lnTo>
                    <a:pt x="20" y="64"/>
                  </a:lnTo>
                  <a:lnTo>
                    <a:pt x="21" y="65"/>
                  </a:lnTo>
                  <a:lnTo>
                    <a:pt x="22" y="67"/>
                  </a:lnTo>
                  <a:lnTo>
                    <a:pt x="22" y="69"/>
                  </a:lnTo>
                  <a:lnTo>
                    <a:pt x="22" y="70"/>
                  </a:lnTo>
                  <a:lnTo>
                    <a:pt x="21" y="69"/>
                  </a:lnTo>
                  <a:lnTo>
                    <a:pt x="19" y="71"/>
                  </a:lnTo>
                  <a:lnTo>
                    <a:pt x="16" y="73"/>
                  </a:lnTo>
                  <a:lnTo>
                    <a:pt x="13" y="75"/>
                  </a:lnTo>
                  <a:lnTo>
                    <a:pt x="12" y="82"/>
                  </a:lnTo>
                  <a:lnTo>
                    <a:pt x="8" y="87"/>
                  </a:lnTo>
                  <a:lnTo>
                    <a:pt x="6" y="87"/>
                  </a:lnTo>
                  <a:lnTo>
                    <a:pt x="5" y="89"/>
                  </a:lnTo>
                  <a:lnTo>
                    <a:pt x="6" y="91"/>
                  </a:lnTo>
                  <a:lnTo>
                    <a:pt x="6" y="92"/>
                  </a:lnTo>
                  <a:lnTo>
                    <a:pt x="5" y="95"/>
                  </a:lnTo>
                  <a:lnTo>
                    <a:pt x="5" y="97"/>
                  </a:lnTo>
                  <a:lnTo>
                    <a:pt x="8" y="99"/>
                  </a:lnTo>
                  <a:lnTo>
                    <a:pt x="9" y="100"/>
                  </a:lnTo>
                  <a:lnTo>
                    <a:pt x="8" y="102"/>
                  </a:lnTo>
                  <a:lnTo>
                    <a:pt x="8" y="103"/>
                  </a:lnTo>
                  <a:lnTo>
                    <a:pt x="6" y="105"/>
                  </a:lnTo>
                  <a:lnTo>
                    <a:pt x="5" y="105"/>
                  </a:lnTo>
                  <a:lnTo>
                    <a:pt x="2" y="104"/>
                  </a:lnTo>
                  <a:lnTo>
                    <a:pt x="0" y="110"/>
                  </a:lnTo>
                  <a:lnTo>
                    <a:pt x="74" y="153"/>
                  </a:lnTo>
                  <a:lnTo>
                    <a:pt x="117" y="16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3" name="Freeform 13"/>
            <p:cNvSpPr>
              <a:spLocks/>
            </p:cNvSpPr>
            <p:nvPr/>
          </p:nvSpPr>
          <p:spPr bwMode="auto">
            <a:xfrm>
              <a:off x="1755" y="1664"/>
              <a:ext cx="686" cy="464"/>
            </a:xfrm>
            <a:custGeom>
              <a:avLst/>
              <a:gdLst>
                <a:gd name="T0" fmla="*/ 0 w 147"/>
                <a:gd name="T1" fmla="*/ 6464 h 116"/>
                <a:gd name="T2" fmla="*/ 1414 w 147"/>
                <a:gd name="T3" fmla="*/ 0 h 116"/>
                <a:gd name="T4" fmla="*/ 11083 w 147"/>
                <a:gd name="T5" fmla="*/ 640 h 116"/>
                <a:gd name="T6" fmla="*/ 14938 w 147"/>
                <a:gd name="T7" fmla="*/ 896 h 116"/>
                <a:gd name="T8" fmla="*/ 14742 w 147"/>
                <a:gd name="T9" fmla="*/ 2496 h 116"/>
                <a:gd name="T10" fmla="*/ 14331 w 147"/>
                <a:gd name="T11" fmla="*/ 7424 h 116"/>
                <a:gd name="T12" fmla="*/ 12306 w 147"/>
                <a:gd name="T13" fmla="*/ 7360 h 116"/>
                <a:gd name="T14" fmla="*/ 0 w 147"/>
                <a:gd name="T15" fmla="*/ 6464 h 1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7" h="116">
                  <a:moveTo>
                    <a:pt x="0" y="101"/>
                  </a:moveTo>
                  <a:lnTo>
                    <a:pt x="14" y="0"/>
                  </a:lnTo>
                  <a:lnTo>
                    <a:pt x="109" y="10"/>
                  </a:lnTo>
                  <a:lnTo>
                    <a:pt x="147" y="14"/>
                  </a:lnTo>
                  <a:lnTo>
                    <a:pt x="145" y="39"/>
                  </a:lnTo>
                  <a:lnTo>
                    <a:pt x="141" y="116"/>
                  </a:lnTo>
                  <a:lnTo>
                    <a:pt x="121" y="115"/>
                  </a:lnTo>
                  <a:lnTo>
                    <a:pt x="0" y="101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4" name="Freeform 14"/>
            <p:cNvSpPr>
              <a:spLocks/>
            </p:cNvSpPr>
            <p:nvPr/>
          </p:nvSpPr>
          <p:spPr bwMode="auto">
            <a:xfrm>
              <a:off x="1667" y="2068"/>
              <a:ext cx="652" cy="581"/>
            </a:xfrm>
            <a:custGeom>
              <a:avLst/>
              <a:gdLst>
                <a:gd name="T0" fmla="*/ 1965 w 141"/>
                <a:gd name="T1" fmla="*/ 0 h 146"/>
                <a:gd name="T2" fmla="*/ 0 w 141"/>
                <a:gd name="T3" fmla="*/ 9073 h 146"/>
                <a:gd name="T4" fmla="*/ 0 w 141"/>
                <a:gd name="T5" fmla="*/ 9073 h 146"/>
                <a:gd name="T6" fmla="*/ 1882 w 141"/>
                <a:gd name="T7" fmla="*/ 9200 h 146"/>
                <a:gd name="T8" fmla="*/ 1965 w 141"/>
                <a:gd name="T9" fmla="*/ 8440 h 146"/>
                <a:gd name="T10" fmla="*/ 5433 w 141"/>
                <a:gd name="T11" fmla="*/ 8759 h 146"/>
                <a:gd name="T12" fmla="*/ 5433 w 141"/>
                <a:gd name="T13" fmla="*/ 8759 h 146"/>
                <a:gd name="T14" fmla="*/ 5345 w 141"/>
                <a:gd name="T15" fmla="*/ 8631 h 146"/>
                <a:gd name="T16" fmla="*/ 5433 w 141"/>
                <a:gd name="T17" fmla="*/ 8504 h 146"/>
                <a:gd name="T18" fmla="*/ 5345 w 141"/>
                <a:gd name="T19" fmla="*/ 8440 h 146"/>
                <a:gd name="T20" fmla="*/ 5345 w 141"/>
                <a:gd name="T21" fmla="*/ 8440 h 146"/>
                <a:gd name="T22" fmla="*/ 5345 w 141"/>
                <a:gd name="T23" fmla="*/ 8377 h 146"/>
                <a:gd name="T24" fmla="*/ 12850 w 141"/>
                <a:gd name="T25" fmla="*/ 8882 h 146"/>
                <a:gd name="T26" fmla="*/ 13747 w 141"/>
                <a:gd name="T27" fmla="*/ 1632 h 146"/>
                <a:gd name="T28" fmla="*/ 13942 w 141"/>
                <a:gd name="T29" fmla="*/ 1632 h 146"/>
                <a:gd name="T30" fmla="*/ 13942 w 141"/>
                <a:gd name="T31" fmla="*/ 887 h 146"/>
                <a:gd name="T32" fmla="*/ 1965 w 141"/>
                <a:gd name="T33" fmla="*/ 0 h 14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1" h="146">
                  <a:moveTo>
                    <a:pt x="20" y="0"/>
                  </a:moveTo>
                  <a:lnTo>
                    <a:pt x="0" y="144"/>
                  </a:lnTo>
                  <a:lnTo>
                    <a:pt x="19" y="146"/>
                  </a:lnTo>
                  <a:lnTo>
                    <a:pt x="20" y="134"/>
                  </a:lnTo>
                  <a:lnTo>
                    <a:pt x="55" y="139"/>
                  </a:lnTo>
                  <a:lnTo>
                    <a:pt x="54" y="137"/>
                  </a:lnTo>
                  <a:lnTo>
                    <a:pt x="55" y="135"/>
                  </a:lnTo>
                  <a:lnTo>
                    <a:pt x="54" y="134"/>
                  </a:lnTo>
                  <a:lnTo>
                    <a:pt x="54" y="133"/>
                  </a:lnTo>
                  <a:lnTo>
                    <a:pt x="130" y="141"/>
                  </a:lnTo>
                  <a:lnTo>
                    <a:pt x="139" y="26"/>
                  </a:lnTo>
                  <a:lnTo>
                    <a:pt x="141" y="26"/>
                  </a:lnTo>
                  <a:lnTo>
                    <a:pt x="141" y="14"/>
                  </a:lnTo>
                  <a:lnTo>
                    <a:pt x="20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5" name="Freeform 15"/>
            <p:cNvSpPr>
              <a:spLocks/>
            </p:cNvSpPr>
            <p:nvPr/>
          </p:nvSpPr>
          <p:spPr bwMode="auto">
            <a:xfrm>
              <a:off x="2315" y="901"/>
              <a:ext cx="614" cy="328"/>
            </a:xfrm>
            <a:custGeom>
              <a:avLst/>
              <a:gdLst>
                <a:gd name="T0" fmla="*/ 0 w 132"/>
                <a:gd name="T1" fmla="*/ 4746 h 83"/>
                <a:gd name="T2" fmla="*/ 605 w 132"/>
                <a:gd name="T3" fmla="*/ 0 h 83"/>
                <a:gd name="T4" fmla="*/ 6447 w 132"/>
                <a:gd name="T5" fmla="*/ 249 h 83"/>
                <a:gd name="T6" fmla="*/ 12182 w 132"/>
                <a:gd name="T7" fmla="*/ 312 h 83"/>
                <a:gd name="T8" fmla="*/ 12266 w 132"/>
                <a:gd name="T9" fmla="*/ 439 h 83"/>
                <a:gd name="T10" fmla="*/ 12378 w 132"/>
                <a:gd name="T11" fmla="*/ 798 h 83"/>
                <a:gd name="T12" fmla="*/ 12378 w 132"/>
                <a:gd name="T13" fmla="*/ 921 h 83"/>
                <a:gd name="T14" fmla="*/ 12266 w 132"/>
                <a:gd name="T15" fmla="*/ 1170 h 83"/>
                <a:gd name="T16" fmla="*/ 12266 w 132"/>
                <a:gd name="T17" fmla="*/ 1672 h 83"/>
                <a:gd name="T18" fmla="*/ 12485 w 132"/>
                <a:gd name="T19" fmla="*/ 2154 h 83"/>
                <a:gd name="T20" fmla="*/ 12680 w 132"/>
                <a:gd name="T21" fmla="*/ 2280 h 83"/>
                <a:gd name="T22" fmla="*/ 12875 w 132"/>
                <a:gd name="T23" fmla="*/ 2719 h 83"/>
                <a:gd name="T24" fmla="*/ 12875 w 132"/>
                <a:gd name="T25" fmla="*/ 3513 h 83"/>
                <a:gd name="T26" fmla="*/ 12982 w 132"/>
                <a:gd name="T27" fmla="*/ 3703 h 83"/>
                <a:gd name="T28" fmla="*/ 12982 w 132"/>
                <a:gd name="T29" fmla="*/ 3952 h 83"/>
                <a:gd name="T30" fmla="*/ 12982 w 132"/>
                <a:gd name="T31" fmla="*/ 4074 h 83"/>
                <a:gd name="T32" fmla="*/ 13285 w 132"/>
                <a:gd name="T33" fmla="*/ 4624 h 83"/>
                <a:gd name="T34" fmla="*/ 13285 w 132"/>
                <a:gd name="T35" fmla="*/ 4873 h 83"/>
                <a:gd name="T36" fmla="*/ 13285 w 132"/>
                <a:gd name="T37" fmla="*/ 5122 h 83"/>
                <a:gd name="T38" fmla="*/ 0 w 132"/>
                <a:gd name="T39" fmla="*/ 4746 h 8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2" h="83">
                  <a:moveTo>
                    <a:pt x="0" y="77"/>
                  </a:moveTo>
                  <a:lnTo>
                    <a:pt x="6" y="0"/>
                  </a:lnTo>
                  <a:lnTo>
                    <a:pt x="64" y="4"/>
                  </a:lnTo>
                  <a:lnTo>
                    <a:pt x="121" y="5"/>
                  </a:lnTo>
                  <a:lnTo>
                    <a:pt x="122" y="7"/>
                  </a:lnTo>
                  <a:lnTo>
                    <a:pt x="123" y="13"/>
                  </a:lnTo>
                  <a:lnTo>
                    <a:pt x="123" y="15"/>
                  </a:lnTo>
                  <a:lnTo>
                    <a:pt x="122" y="19"/>
                  </a:lnTo>
                  <a:lnTo>
                    <a:pt x="122" y="27"/>
                  </a:lnTo>
                  <a:lnTo>
                    <a:pt x="124" y="35"/>
                  </a:lnTo>
                  <a:lnTo>
                    <a:pt x="126" y="37"/>
                  </a:lnTo>
                  <a:lnTo>
                    <a:pt x="128" y="44"/>
                  </a:lnTo>
                  <a:lnTo>
                    <a:pt x="128" y="57"/>
                  </a:lnTo>
                  <a:lnTo>
                    <a:pt x="129" y="60"/>
                  </a:lnTo>
                  <a:lnTo>
                    <a:pt x="129" y="64"/>
                  </a:lnTo>
                  <a:lnTo>
                    <a:pt x="129" y="66"/>
                  </a:lnTo>
                  <a:lnTo>
                    <a:pt x="132" y="75"/>
                  </a:lnTo>
                  <a:lnTo>
                    <a:pt x="132" y="79"/>
                  </a:lnTo>
                  <a:lnTo>
                    <a:pt x="132" y="83"/>
                  </a:lnTo>
                  <a:lnTo>
                    <a:pt x="0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6" name="Freeform 16"/>
            <p:cNvSpPr>
              <a:spLocks/>
            </p:cNvSpPr>
            <p:nvPr/>
          </p:nvSpPr>
          <p:spPr bwMode="auto">
            <a:xfrm>
              <a:off x="2284" y="1205"/>
              <a:ext cx="654" cy="379"/>
            </a:xfrm>
            <a:custGeom>
              <a:avLst/>
              <a:gdLst>
                <a:gd name="T0" fmla="*/ 0 w 141"/>
                <a:gd name="T1" fmla="*/ 4759 h 95"/>
                <a:gd name="T2" fmla="*/ 408 w 141"/>
                <a:gd name="T3" fmla="*/ 1528 h 95"/>
                <a:gd name="T4" fmla="*/ 686 w 141"/>
                <a:gd name="T5" fmla="*/ 0 h 95"/>
                <a:gd name="T6" fmla="*/ 13878 w 141"/>
                <a:gd name="T7" fmla="*/ 383 h 95"/>
                <a:gd name="T8" fmla="*/ 13878 w 141"/>
                <a:gd name="T9" fmla="*/ 511 h 95"/>
                <a:gd name="T10" fmla="*/ 13771 w 141"/>
                <a:gd name="T11" fmla="*/ 638 h 95"/>
                <a:gd name="T12" fmla="*/ 13381 w 141"/>
                <a:gd name="T13" fmla="*/ 826 h 95"/>
                <a:gd name="T14" fmla="*/ 13470 w 141"/>
                <a:gd name="T15" fmla="*/ 1017 h 95"/>
                <a:gd name="T16" fmla="*/ 14068 w 141"/>
                <a:gd name="T17" fmla="*/ 1400 h 95"/>
                <a:gd name="T18" fmla="*/ 14068 w 141"/>
                <a:gd name="T19" fmla="*/ 4313 h 95"/>
                <a:gd name="T20" fmla="*/ 13961 w 141"/>
                <a:gd name="T21" fmla="*/ 4313 h 95"/>
                <a:gd name="T22" fmla="*/ 13771 w 141"/>
                <a:gd name="T23" fmla="*/ 4313 h 95"/>
                <a:gd name="T24" fmla="*/ 13878 w 141"/>
                <a:gd name="T25" fmla="*/ 4440 h 95"/>
                <a:gd name="T26" fmla="*/ 13961 w 141"/>
                <a:gd name="T27" fmla="*/ 4504 h 95"/>
                <a:gd name="T28" fmla="*/ 13878 w 141"/>
                <a:gd name="T29" fmla="*/ 4696 h 95"/>
                <a:gd name="T30" fmla="*/ 13961 w 141"/>
                <a:gd name="T31" fmla="*/ 4759 h 95"/>
                <a:gd name="T32" fmla="*/ 14068 w 141"/>
                <a:gd name="T33" fmla="*/ 5015 h 95"/>
                <a:gd name="T34" fmla="*/ 13961 w 141"/>
                <a:gd name="T35" fmla="*/ 5079 h 95"/>
                <a:gd name="T36" fmla="*/ 13961 w 141"/>
                <a:gd name="T37" fmla="*/ 5206 h 95"/>
                <a:gd name="T38" fmla="*/ 13771 w 141"/>
                <a:gd name="T39" fmla="*/ 5521 h 95"/>
                <a:gd name="T40" fmla="*/ 13961 w 141"/>
                <a:gd name="T41" fmla="*/ 5841 h 95"/>
                <a:gd name="T42" fmla="*/ 14068 w 141"/>
                <a:gd name="T43" fmla="*/ 5968 h 95"/>
                <a:gd name="T44" fmla="*/ 13961 w 141"/>
                <a:gd name="T45" fmla="*/ 6032 h 95"/>
                <a:gd name="T46" fmla="*/ 13660 w 141"/>
                <a:gd name="T47" fmla="*/ 5841 h 95"/>
                <a:gd name="T48" fmla="*/ 12779 w 141"/>
                <a:gd name="T49" fmla="*/ 5521 h 95"/>
                <a:gd name="T50" fmla="*/ 12565 w 141"/>
                <a:gd name="T51" fmla="*/ 5458 h 95"/>
                <a:gd name="T52" fmla="*/ 12282 w 141"/>
                <a:gd name="T53" fmla="*/ 5458 h 95"/>
                <a:gd name="T54" fmla="*/ 11985 w 141"/>
                <a:gd name="T55" fmla="*/ 5585 h 95"/>
                <a:gd name="T56" fmla="*/ 11767 w 141"/>
                <a:gd name="T57" fmla="*/ 5649 h 95"/>
                <a:gd name="T58" fmla="*/ 11466 w 141"/>
                <a:gd name="T59" fmla="*/ 5585 h 95"/>
                <a:gd name="T60" fmla="*/ 11382 w 141"/>
                <a:gd name="T61" fmla="*/ 5394 h 95"/>
                <a:gd name="T62" fmla="*/ 11081 w 141"/>
                <a:gd name="T63" fmla="*/ 5270 h 95"/>
                <a:gd name="T64" fmla="*/ 10886 w 141"/>
                <a:gd name="T65" fmla="*/ 5330 h 95"/>
                <a:gd name="T66" fmla="*/ 10478 w 141"/>
                <a:gd name="T67" fmla="*/ 5330 h 95"/>
                <a:gd name="T68" fmla="*/ 10283 w 141"/>
                <a:gd name="T69" fmla="*/ 5079 h 95"/>
                <a:gd name="T70" fmla="*/ 0 w 141"/>
                <a:gd name="T71" fmla="*/ 4759 h 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41" h="95">
                  <a:moveTo>
                    <a:pt x="0" y="75"/>
                  </a:moveTo>
                  <a:lnTo>
                    <a:pt x="4" y="24"/>
                  </a:lnTo>
                  <a:lnTo>
                    <a:pt x="7" y="0"/>
                  </a:lnTo>
                  <a:lnTo>
                    <a:pt x="139" y="6"/>
                  </a:lnTo>
                  <a:lnTo>
                    <a:pt x="139" y="8"/>
                  </a:lnTo>
                  <a:lnTo>
                    <a:pt x="138" y="10"/>
                  </a:lnTo>
                  <a:lnTo>
                    <a:pt x="134" y="13"/>
                  </a:lnTo>
                  <a:lnTo>
                    <a:pt x="135" y="16"/>
                  </a:lnTo>
                  <a:lnTo>
                    <a:pt x="141" y="22"/>
                  </a:lnTo>
                  <a:lnTo>
                    <a:pt x="141" y="68"/>
                  </a:lnTo>
                  <a:lnTo>
                    <a:pt x="140" y="68"/>
                  </a:lnTo>
                  <a:lnTo>
                    <a:pt x="138" y="68"/>
                  </a:lnTo>
                  <a:lnTo>
                    <a:pt x="139" y="70"/>
                  </a:lnTo>
                  <a:lnTo>
                    <a:pt x="140" y="71"/>
                  </a:lnTo>
                  <a:lnTo>
                    <a:pt x="139" y="74"/>
                  </a:lnTo>
                  <a:lnTo>
                    <a:pt x="140" y="75"/>
                  </a:lnTo>
                  <a:lnTo>
                    <a:pt x="141" y="79"/>
                  </a:lnTo>
                  <a:lnTo>
                    <a:pt x="140" y="80"/>
                  </a:lnTo>
                  <a:lnTo>
                    <a:pt x="140" y="82"/>
                  </a:lnTo>
                  <a:lnTo>
                    <a:pt x="138" y="87"/>
                  </a:lnTo>
                  <a:lnTo>
                    <a:pt x="140" y="92"/>
                  </a:lnTo>
                  <a:lnTo>
                    <a:pt x="141" y="94"/>
                  </a:lnTo>
                  <a:lnTo>
                    <a:pt x="140" y="95"/>
                  </a:lnTo>
                  <a:lnTo>
                    <a:pt x="137" y="92"/>
                  </a:lnTo>
                  <a:lnTo>
                    <a:pt x="128" y="87"/>
                  </a:lnTo>
                  <a:lnTo>
                    <a:pt x="126" y="86"/>
                  </a:lnTo>
                  <a:lnTo>
                    <a:pt x="123" y="86"/>
                  </a:lnTo>
                  <a:lnTo>
                    <a:pt x="120" y="88"/>
                  </a:lnTo>
                  <a:lnTo>
                    <a:pt x="118" y="89"/>
                  </a:lnTo>
                  <a:lnTo>
                    <a:pt x="115" y="88"/>
                  </a:lnTo>
                  <a:lnTo>
                    <a:pt x="114" y="85"/>
                  </a:lnTo>
                  <a:lnTo>
                    <a:pt x="111" y="83"/>
                  </a:lnTo>
                  <a:lnTo>
                    <a:pt x="109" y="84"/>
                  </a:lnTo>
                  <a:lnTo>
                    <a:pt x="105" y="84"/>
                  </a:lnTo>
                  <a:lnTo>
                    <a:pt x="103" y="80"/>
                  </a:lnTo>
                  <a:lnTo>
                    <a:pt x="0" y="7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7" name="Freeform 17"/>
            <p:cNvSpPr>
              <a:spLocks/>
            </p:cNvSpPr>
            <p:nvPr/>
          </p:nvSpPr>
          <p:spPr bwMode="auto">
            <a:xfrm>
              <a:off x="2265" y="1507"/>
              <a:ext cx="769" cy="325"/>
            </a:xfrm>
            <a:custGeom>
              <a:avLst/>
              <a:gdLst>
                <a:gd name="T0" fmla="*/ 0 w 166"/>
                <a:gd name="T1" fmla="*/ 3111 h 82"/>
                <a:gd name="T2" fmla="*/ 408 w 166"/>
                <a:gd name="T3" fmla="*/ 0 h 82"/>
                <a:gd name="T4" fmla="*/ 10646 w 166"/>
                <a:gd name="T5" fmla="*/ 313 h 82"/>
                <a:gd name="T6" fmla="*/ 10835 w 166"/>
                <a:gd name="T7" fmla="*/ 567 h 82"/>
                <a:gd name="T8" fmla="*/ 11225 w 166"/>
                <a:gd name="T9" fmla="*/ 567 h 82"/>
                <a:gd name="T10" fmla="*/ 11438 w 166"/>
                <a:gd name="T11" fmla="*/ 503 h 82"/>
                <a:gd name="T12" fmla="*/ 11739 w 166"/>
                <a:gd name="T13" fmla="*/ 630 h 82"/>
                <a:gd name="T14" fmla="*/ 11827 w 166"/>
                <a:gd name="T15" fmla="*/ 816 h 82"/>
                <a:gd name="T16" fmla="*/ 12123 w 166"/>
                <a:gd name="T17" fmla="*/ 864 h 82"/>
                <a:gd name="T18" fmla="*/ 12318 w 166"/>
                <a:gd name="T19" fmla="*/ 816 h 82"/>
                <a:gd name="T20" fmla="*/ 12619 w 166"/>
                <a:gd name="T21" fmla="*/ 690 h 82"/>
                <a:gd name="T22" fmla="*/ 12920 w 166"/>
                <a:gd name="T23" fmla="*/ 690 h 82"/>
                <a:gd name="T24" fmla="*/ 13110 w 166"/>
                <a:gd name="T25" fmla="*/ 753 h 82"/>
                <a:gd name="T26" fmla="*/ 14013 w 166"/>
                <a:gd name="T27" fmla="*/ 1054 h 82"/>
                <a:gd name="T28" fmla="*/ 14315 w 166"/>
                <a:gd name="T29" fmla="*/ 1241 h 82"/>
                <a:gd name="T30" fmla="*/ 14421 w 166"/>
                <a:gd name="T31" fmla="*/ 1367 h 82"/>
                <a:gd name="T32" fmla="*/ 14616 w 166"/>
                <a:gd name="T33" fmla="*/ 1494 h 82"/>
                <a:gd name="T34" fmla="*/ 14616 w 166"/>
                <a:gd name="T35" fmla="*/ 1617 h 82"/>
                <a:gd name="T36" fmla="*/ 14509 w 166"/>
                <a:gd name="T37" fmla="*/ 1807 h 82"/>
                <a:gd name="T38" fmla="*/ 14722 w 166"/>
                <a:gd name="T39" fmla="*/ 1934 h 82"/>
                <a:gd name="T40" fmla="*/ 14806 w 166"/>
                <a:gd name="T41" fmla="*/ 2184 h 82"/>
                <a:gd name="T42" fmla="*/ 15023 w 166"/>
                <a:gd name="T43" fmla="*/ 2311 h 82"/>
                <a:gd name="T44" fmla="*/ 15023 w 166"/>
                <a:gd name="T45" fmla="*/ 2434 h 82"/>
                <a:gd name="T46" fmla="*/ 15023 w 166"/>
                <a:gd name="T47" fmla="*/ 2560 h 82"/>
                <a:gd name="T48" fmla="*/ 15301 w 166"/>
                <a:gd name="T49" fmla="*/ 2671 h 82"/>
                <a:gd name="T50" fmla="*/ 15408 w 166"/>
                <a:gd name="T51" fmla="*/ 2858 h 82"/>
                <a:gd name="T52" fmla="*/ 15301 w 166"/>
                <a:gd name="T53" fmla="*/ 2984 h 82"/>
                <a:gd name="T54" fmla="*/ 15213 w 166"/>
                <a:gd name="T55" fmla="*/ 3234 h 82"/>
                <a:gd name="T56" fmla="*/ 15514 w 166"/>
                <a:gd name="T57" fmla="*/ 3298 h 82"/>
                <a:gd name="T58" fmla="*/ 15602 w 166"/>
                <a:gd name="T59" fmla="*/ 3424 h 82"/>
                <a:gd name="T60" fmla="*/ 15408 w 166"/>
                <a:gd name="T61" fmla="*/ 3551 h 82"/>
                <a:gd name="T62" fmla="*/ 15514 w 166"/>
                <a:gd name="T63" fmla="*/ 3674 h 82"/>
                <a:gd name="T64" fmla="*/ 15602 w 166"/>
                <a:gd name="T65" fmla="*/ 3801 h 82"/>
                <a:gd name="T66" fmla="*/ 15602 w 166"/>
                <a:gd name="T67" fmla="*/ 3928 h 82"/>
                <a:gd name="T68" fmla="*/ 15602 w 166"/>
                <a:gd name="T69" fmla="*/ 4114 h 82"/>
                <a:gd name="T70" fmla="*/ 15709 w 166"/>
                <a:gd name="T71" fmla="*/ 4177 h 82"/>
                <a:gd name="T72" fmla="*/ 15815 w 166"/>
                <a:gd name="T73" fmla="*/ 4288 h 82"/>
                <a:gd name="T74" fmla="*/ 16093 w 166"/>
                <a:gd name="T75" fmla="*/ 4415 h 82"/>
                <a:gd name="T76" fmla="*/ 16093 w 166"/>
                <a:gd name="T77" fmla="*/ 4602 h 82"/>
                <a:gd name="T78" fmla="*/ 16395 w 166"/>
                <a:gd name="T79" fmla="*/ 4855 h 82"/>
                <a:gd name="T80" fmla="*/ 16501 w 166"/>
                <a:gd name="T81" fmla="*/ 4919 h 82"/>
                <a:gd name="T82" fmla="*/ 16501 w 166"/>
                <a:gd name="T83" fmla="*/ 5041 h 82"/>
                <a:gd name="T84" fmla="*/ 16501 w 166"/>
                <a:gd name="T85" fmla="*/ 5105 h 82"/>
                <a:gd name="T86" fmla="*/ 3586 w 166"/>
                <a:gd name="T87" fmla="*/ 4919 h 82"/>
                <a:gd name="T88" fmla="*/ 3776 w 166"/>
                <a:gd name="T89" fmla="*/ 3361 h 82"/>
                <a:gd name="T90" fmla="*/ 0 w 166"/>
                <a:gd name="T91" fmla="*/ 3111 h 82"/>
                <a:gd name="T92" fmla="*/ 0 w 166"/>
                <a:gd name="T93" fmla="*/ 3111 h 8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6" h="82">
                  <a:moveTo>
                    <a:pt x="0" y="50"/>
                  </a:moveTo>
                  <a:lnTo>
                    <a:pt x="4" y="0"/>
                  </a:lnTo>
                  <a:lnTo>
                    <a:pt x="107" y="5"/>
                  </a:lnTo>
                  <a:lnTo>
                    <a:pt x="109" y="9"/>
                  </a:lnTo>
                  <a:lnTo>
                    <a:pt x="113" y="9"/>
                  </a:lnTo>
                  <a:lnTo>
                    <a:pt x="115" y="8"/>
                  </a:lnTo>
                  <a:lnTo>
                    <a:pt x="118" y="10"/>
                  </a:lnTo>
                  <a:lnTo>
                    <a:pt x="119" y="13"/>
                  </a:lnTo>
                  <a:lnTo>
                    <a:pt x="122" y="14"/>
                  </a:lnTo>
                  <a:lnTo>
                    <a:pt x="124" y="13"/>
                  </a:lnTo>
                  <a:lnTo>
                    <a:pt x="127" y="11"/>
                  </a:lnTo>
                  <a:lnTo>
                    <a:pt x="130" y="11"/>
                  </a:lnTo>
                  <a:lnTo>
                    <a:pt x="132" y="12"/>
                  </a:lnTo>
                  <a:lnTo>
                    <a:pt x="141" y="17"/>
                  </a:lnTo>
                  <a:lnTo>
                    <a:pt x="144" y="20"/>
                  </a:lnTo>
                  <a:lnTo>
                    <a:pt x="145" y="22"/>
                  </a:lnTo>
                  <a:lnTo>
                    <a:pt x="147" y="24"/>
                  </a:lnTo>
                  <a:lnTo>
                    <a:pt x="147" y="26"/>
                  </a:lnTo>
                  <a:lnTo>
                    <a:pt x="146" y="29"/>
                  </a:lnTo>
                  <a:lnTo>
                    <a:pt x="148" y="31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1" y="39"/>
                  </a:lnTo>
                  <a:lnTo>
                    <a:pt x="151" y="41"/>
                  </a:lnTo>
                  <a:lnTo>
                    <a:pt x="154" y="43"/>
                  </a:lnTo>
                  <a:lnTo>
                    <a:pt x="155" y="46"/>
                  </a:lnTo>
                  <a:lnTo>
                    <a:pt x="154" y="48"/>
                  </a:lnTo>
                  <a:lnTo>
                    <a:pt x="153" y="52"/>
                  </a:lnTo>
                  <a:lnTo>
                    <a:pt x="156" y="53"/>
                  </a:lnTo>
                  <a:lnTo>
                    <a:pt x="157" y="55"/>
                  </a:lnTo>
                  <a:lnTo>
                    <a:pt x="155" y="57"/>
                  </a:lnTo>
                  <a:lnTo>
                    <a:pt x="156" y="59"/>
                  </a:lnTo>
                  <a:lnTo>
                    <a:pt x="157" y="61"/>
                  </a:lnTo>
                  <a:lnTo>
                    <a:pt x="157" y="63"/>
                  </a:lnTo>
                  <a:lnTo>
                    <a:pt x="157" y="66"/>
                  </a:lnTo>
                  <a:lnTo>
                    <a:pt x="158" y="67"/>
                  </a:lnTo>
                  <a:lnTo>
                    <a:pt x="159" y="69"/>
                  </a:lnTo>
                  <a:lnTo>
                    <a:pt x="162" y="71"/>
                  </a:lnTo>
                  <a:lnTo>
                    <a:pt x="162" y="74"/>
                  </a:lnTo>
                  <a:lnTo>
                    <a:pt x="165" y="78"/>
                  </a:lnTo>
                  <a:lnTo>
                    <a:pt x="166" y="79"/>
                  </a:lnTo>
                  <a:lnTo>
                    <a:pt x="166" y="81"/>
                  </a:lnTo>
                  <a:lnTo>
                    <a:pt x="166" y="82"/>
                  </a:lnTo>
                  <a:lnTo>
                    <a:pt x="36" y="79"/>
                  </a:lnTo>
                  <a:lnTo>
                    <a:pt x="38" y="54"/>
                  </a:lnTo>
                  <a:lnTo>
                    <a:pt x="0" y="5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Freeform 18"/>
            <p:cNvSpPr>
              <a:spLocks/>
            </p:cNvSpPr>
            <p:nvPr/>
          </p:nvSpPr>
          <p:spPr bwMode="auto">
            <a:xfrm>
              <a:off x="2413" y="1820"/>
              <a:ext cx="694" cy="319"/>
            </a:xfrm>
            <a:custGeom>
              <a:avLst/>
              <a:gdLst>
                <a:gd name="T0" fmla="*/ 410 w 149"/>
                <a:gd name="T1" fmla="*/ 0 h 80"/>
                <a:gd name="T2" fmla="*/ 13535 w 149"/>
                <a:gd name="T3" fmla="*/ 191 h 80"/>
                <a:gd name="T4" fmla="*/ 14341 w 149"/>
                <a:gd name="T5" fmla="*/ 574 h 80"/>
                <a:gd name="T6" fmla="*/ 14145 w 149"/>
                <a:gd name="T7" fmla="*/ 825 h 80"/>
                <a:gd name="T8" fmla="*/ 14038 w 149"/>
                <a:gd name="T9" fmla="*/ 1017 h 80"/>
                <a:gd name="T10" fmla="*/ 14253 w 149"/>
                <a:gd name="T11" fmla="*/ 1081 h 80"/>
                <a:gd name="T12" fmla="*/ 14448 w 149"/>
                <a:gd name="T13" fmla="*/ 1144 h 80"/>
                <a:gd name="T14" fmla="*/ 14555 w 149"/>
                <a:gd name="T15" fmla="*/ 1463 h 80"/>
                <a:gd name="T16" fmla="*/ 14751 w 149"/>
                <a:gd name="T17" fmla="*/ 1527 h 80"/>
                <a:gd name="T18" fmla="*/ 14947 w 149"/>
                <a:gd name="T19" fmla="*/ 1591 h 80"/>
                <a:gd name="T20" fmla="*/ 15054 w 149"/>
                <a:gd name="T21" fmla="*/ 1591 h 80"/>
                <a:gd name="T22" fmla="*/ 15054 w 149"/>
                <a:gd name="T23" fmla="*/ 5072 h 80"/>
                <a:gd name="T24" fmla="*/ 0 w 149"/>
                <a:gd name="T25" fmla="*/ 4881 h 80"/>
                <a:gd name="T26" fmla="*/ 410 w 149"/>
                <a:gd name="T27" fmla="*/ 0 h 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9" h="80">
                  <a:moveTo>
                    <a:pt x="4" y="0"/>
                  </a:moveTo>
                  <a:lnTo>
                    <a:pt x="134" y="3"/>
                  </a:lnTo>
                  <a:lnTo>
                    <a:pt x="142" y="9"/>
                  </a:lnTo>
                  <a:lnTo>
                    <a:pt x="140" y="13"/>
                  </a:lnTo>
                  <a:lnTo>
                    <a:pt x="139" y="16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3"/>
                  </a:lnTo>
                  <a:lnTo>
                    <a:pt x="146" y="24"/>
                  </a:lnTo>
                  <a:lnTo>
                    <a:pt x="148" y="25"/>
                  </a:lnTo>
                  <a:lnTo>
                    <a:pt x="149" y="25"/>
                  </a:lnTo>
                  <a:lnTo>
                    <a:pt x="149" y="80"/>
                  </a:lnTo>
                  <a:lnTo>
                    <a:pt x="0" y="77"/>
                  </a:lnTo>
                  <a:lnTo>
                    <a:pt x="4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9" name="Freeform 19"/>
            <p:cNvSpPr>
              <a:spLocks/>
            </p:cNvSpPr>
            <p:nvPr/>
          </p:nvSpPr>
          <p:spPr bwMode="auto">
            <a:xfrm>
              <a:off x="2319" y="2125"/>
              <a:ext cx="805" cy="355"/>
            </a:xfrm>
            <a:custGeom>
              <a:avLst/>
              <a:gdLst>
                <a:gd name="T0" fmla="*/ 2015 w 173"/>
                <a:gd name="T1" fmla="*/ 64 h 89"/>
                <a:gd name="T2" fmla="*/ 0 w 173"/>
                <a:gd name="T3" fmla="*/ 762 h 89"/>
                <a:gd name="T4" fmla="*/ 5956 w 173"/>
                <a:gd name="T5" fmla="*/ 4120 h 89"/>
                <a:gd name="T6" fmla="*/ 6235 w 173"/>
                <a:gd name="T7" fmla="*/ 4184 h 89"/>
                <a:gd name="T8" fmla="*/ 6649 w 173"/>
                <a:gd name="T9" fmla="*/ 4439 h 89"/>
                <a:gd name="T10" fmla="*/ 7254 w 173"/>
                <a:gd name="T11" fmla="*/ 4376 h 89"/>
                <a:gd name="T12" fmla="*/ 7557 w 173"/>
                <a:gd name="T13" fmla="*/ 4503 h 89"/>
                <a:gd name="T14" fmla="*/ 7664 w 173"/>
                <a:gd name="T15" fmla="*/ 4695 h 89"/>
                <a:gd name="T16" fmla="*/ 8273 w 173"/>
                <a:gd name="T17" fmla="*/ 4822 h 89"/>
                <a:gd name="T18" fmla="*/ 8576 w 173"/>
                <a:gd name="T19" fmla="*/ 4886 h 89"/>
                <a:gd name="T20" fmla="*/ 8771 w 173"/>
                <a:gd name="T21" fmla="*/ 4822 h 89"/>
                <a:gd name="T22" fmla="*/ 9157 w 173"/>
                <a:gd name="T23" fmla="*/ 5010 h 89"/>
                <a:gd name="T24" fmla="*/ 9767 w 173"/>
                <a:gd name="T25" fmla="*/ 4950 h 89"/>
                <a:gd name="T26" fmla="*/ 10069 w 173"/>
                <a:gd name="T27" fmla="*/ 5138 h 89"/>
                <a:gd name="T28" fmla="*/ 10177 w 173"/>
                <a:gd name="T29" fmla="*/ 5329 h 89"/>
                <a:gd name="T30" fmla="*/ 10586 w 173"/>
                <a:gd name="T31" fmla="*/ 5201 h 89"/>
                <a:gd name="T32" fmla="*/ 11279 w 173"/>
                <a:gd name="T33" fmla="*/ 5393 h 89"/>
                <a:gd name="T34" fmla="*/ 11582 w 173"/>
                <a:gd name="T35" fmla="*/ 5329 h 89"/>
                <a:gd name="T36" fmla="*/ 11777 w 173"/>
                <a:gd name="T37" fmla="*/ 5393 h 89"/>
                <a:gd name="T38" fmla="*/ 11777 w 173"/>
                <a:gd name="T39" fmla="*/ 5584 h 89"/>
                <a:gd name="T40" fmla="*/ 11996 w 173"/>
                <a:gd name="T41" fmla="*/ 5457 h 89"/>
                <a:gd name="T42" fmla="*/ 12298 w 173"/>
                <a:gd name="T43" fmla="*/ 5265 h 89"/>
                <a:gd name="T44" fmla="*/ 12387 w 173"/>
                <a:gd name="T45" fmla="*/ 5329 h 89"/>
                <a:gd name="T46" fmla="*/ 12796 w 173"/>
                <a:gd name="T47" fmla="*/ 5393 h 89"/>
                <a:gd name="T48" fmla="*/ 12992 w 173"/>
                <a:gd name="T49" fmla="*/ 5329 h 89"/>
                <a:gd name="T50" fmla="*/ 12992 w 173"/>
                <a:gd name="T51" fmla="*/ 5393 h 89"/>
                <a:gd name="T52" fmla="*/ 13597 w 173"/>
                <a:gd name="T53" fmla="*/ 5648 h 89"/>
                <a:gd name="T54" fmla="*/ 14011 w 173"/>
                <a:gd name="T55" fmla="*/ 5393 h 89"/>
                <a:gd name="T56" fmla="*/ 14811 w 173"/>
                <a:gd name="T57" fmla="*/ 5265 h 89"/>
                <a:gd name="T58" fmla="*/ 15221 w 173"/>
                <a:gd name="T59" fmla="*/ 5265 h 89"/>
                <a:gd name="T60" fmla="*/ 15914 w 173"/>
                <a:gd name="T61" fmla="*/ 5265 h 89"/>
                <a:gd name="T62" fmla="*/ 17017 w 173"/>
                <a:gd name="T63" fmla="*/ 5584 h 89"/>
                <a:gd name="T64" fmla="*/ 17324 w 173"/>
                <a:gd name="T65" fmla="*/ 5648 h 89"/>
                <a:gd name="T66" fmla="*/ 17431 w 173"/>
                <a:gd name="T67" fmla="*/ 2848 h 89"/>
                <a:gd name="T68" fmla="*/ 17017 w 173"/>
                <a:gd name="T69" fmla="*/ 255 h 8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73" h="89">
                  <a:moveTo>
                    <a:pt x="169" y="4"/>
                  </a:moveTo>
                  <a:lnTo>
                    <a:pt x="20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60" y="16"/>
                  </a:lnTo>
                  <a:lnTo>
                    <a:pt x="59" y="65"/>
                  </a:lnTo>
                  <a:lnTo>
                    <a:pt x="61" y="65"/>
                  </a:lnTo>
                  <a:lnTo>
                    <a:pt x="62" y="66"/>
                  </a:lnTo>
                  <a:lnTo>
                    <a:pt x="65" y="70"/>
                  </a:lnTo>
                  <a:lnTo>
                    <a:pt x="66" y="70"/>
                  </a:lnTo>
                  <a:lnTo>
                    <a:pt x="71" y="70"/>
                  </a:lnTo>
                  <a:lnTo>
                    <a:pt x="72" y="69"/>
                  </a:lnTo>
                  <a:lnTo>
                    <a:pt x="74" y="70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6" y="74"/>
                  </a:lnTo>
                  <a:lnTo>
                    <a:pt x="76" y="75"/>
                  </a:lnTo>
                  <a:lnTo>
                    <a:pt x="82" y="76"/>
                  </a:lnTo>
                  <a:lnTo>
                    <a:pt x="84" y="77"/>
                  </a:lnTo>
                  <a:lnTo>
                    <a:pt x="85" y="77"/>
                  </a:lnTo>
                  <a:lnTo>
                    <a:pt x="86" y="76"/>
                  </a:lnTo>
                  <a:lnTo>
                    <a:pt x="87" y="76"/>
                  </a:lnTo>
                  <a:lnTo>
                    <a:pt x="88" y="78"/>
                  </a:lnTo>
                  <a:lnTo>
                    <a:pt x="91" y="79"/>
                  </a:lnTo>
                  <a:lnTo>
                    <a:pt x="92" y="77"/>
                  </a:lnTo>
                  <a:lnTo>
                    <a:pt x="97" y="78"/>
                  </a:lnTo>
                  <a:lnTo>
                    <a:pt x="98" y="79"/>
                  </a:lnTo>
                  <a:lnTo>
                    <a:pt x="100" y="81"/>
                  </a:lnTo>
                  <a:lnTo>
                    <a:pt x="101" y="81"/>
                  </a:lnTo>
                  <a:lnTo>
                    <a:pt x="101" y="84"/>
                  </a:lnTo>
                  <a:lnTo>
                    <a:pt x="105" y="85"/>
                  </a:lnTo>
                  <a:lnTo>
                    <a:pt x="105" y="82"/>
                  </a:lnTo>
                  <a:lnTo>
                    <a:pt x="107" y="82"/>
                  </a:lnTo>
                  <a:lnTo>
                    <a:pt x="112" y="85"/>
                  </a:lnTo>
                  <a:lnTo>
                    <a:pt x="113" y="85"/>
                  </a:lnTo>
                  <a:lnTo>
                    <a:pt x="115" y="84"/>
                  </a:lnTo>
                  <a:lnTo>
                    <a:pt x="117" y="84"/>
                  </a:lnTo>
                  <a:lnTo>
                    <a:pt x="117" y="85"/>
                  </a:lnTo>
                  <a:lnTo>
                    <a:pt x="117" y="87"/>
                  </a:lnTo>
                  <a:lnTo>
                    <a:pt x="117" y="88"/>
                  </a:lnTo>
                  <a:lnTo>
                    <a:pt x="119" y="87"/>
                  </a:lnTo>
                  <a:lnTo>
                    <a:pt x="119" y="86"/>
                  </a:lnTo>
                  <a:lnTo>
                    <a:pt x="120" y="84"/>
                  </a:lnTo>
                  <a:lnTo>
                    <a:pt x="122" y="83"/>
                  </a:lnTo>
                  <a:lnTo>
                    <a:pt x="123" y="83"/>
                  </a:lnTo>
                  <a:lnTo>
                    <a:pt x="123" y="84"/>
                  </a:lnTo>
                  <a:lnTo>
                    <a:pt x="126" y="85"/>
                  </a:lnTo>
                  <a:lnTo>
                    <a:pt x="127" y="85"/>
                  </a:lnTo>
                  <a:lnTo>
                    <a:pt x="127" y="84"/>
                  </a:lnTo>
                  <a:lnTo>
                    <a:pt x="129" y="84"/>
                  </a:lnTo>
                  <a:lnTo>
                    <a:pt x="129" y="85"/>
                  </a:lnTo>
                  <a:lnTo>
                    <a:pt x="131" y="86"/>
                  </a:lnTo>
                  <a:lnTo>
                    <a:pt x="135" y="89"/>
                  </a:lnTo>
                  <a:lnTo>
                    <a:pt x="138" y="86"/>
                  </a:lnTo>
                  <a:lnTo>
                    <a:pt x="139" y="85"/>
                  </a:lnTo>
                  <a:lnTo>
                    <a:pt x="144" y="85"/>
                  </a:lnTo>
                  <a:lnTo>
                    <a:pt x="147" y="83"/>
                  </a:lnTo>
                  <a:lnTo>
                    <a:pt x="149" y="83"/>
                  </a:lnTo>
                  <a:lnTo>
                    <a:pt x="151" y="83"/>
                  </a:lnTo>
                  <a:lnTo>
                    <a:pt x="155" y="84"/>
                  </a:lnTo>
                  <a:lnTo>
                    <a:pt x="158" y="83"/>
                  </a:lnTo>
                  <a:lnTo>
                    <a:pt x="159" y="82"/>
                  </a:lnTo>
                  <a:lnTo>
                    <a:pt x="169" y="88"/>
                  </a:lnTo>
                  <a:lnTo>
                    <a:pt x="171" y="88"/>
                  </a:lnTo>
                  <a:lnTo>
                    <a:pt x="172" y="89"/>
                  </a:lnTo>
                  <a:lnTo>
                    <a:pt x="173" y="89"/>
                  </a:lnTo>
                  <a:lnTo>
                    <a:pt x="173" y="45"/>
                  </a:lnTo>
                  <a:lnTo>
                    <a:pt x="169" y="17"/>
                  </a:lnTo>
                  <a:lnTo>
                    <a:pt x="169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0" name="Freeform 20"/>
            <p:cNvSpPr>
              <a:spLocks/>
            </p:cNvSpPr>
            <p:nvPr/>
          </p:nvSpPr>
          <p:spPr bwMode="auto">
            <a:xfrm>
              <a:off x="1914" y="2171"/>
              <a:ext cx="1314" cy="1097"/>
            </a:xfrm>
            <a:custGeom>
              <a:avLst/>
              <a:gdLst>
                <a:gd name="T0" fmla="*/ 25903 w 282"/>
                <a:gd name="T1" fmla="*/ 4823 h 275"/>
                <a:gd name="T2" fmla="*/ 24076 w 282"/>
                <a:gd name="T3" fmla="*/ 4504 h 275"/>
                <a:gd name="T4" fmla="*/ 22865 w 282"/>
                <a:gd name="T5" fmla="*/ 4631 h 275"/>
                <a:gd name="T6" fmla="*/ 21844 w 282"/>
                <a:gd name="T7" fmla="*/ 4631 h 275"/>
                <a:gd name="T8" fmla="*/ 21648 w 282"/>
                <a:gd name="T9" fmla="*/ 4631 h 275"/>
                <a:gd name="T10" fmla="*/ 21145 w 282"/>
                <a:gd name="T11" fmla="*/ 4504 h 275"/>
                <a:gd name="T12" fmla="*/ 20647 w 282"/>
                <a:gd name="T13" fmla="*/ 4823 h 275"/>
                <a:gd name="T14" fmla="*/ 20432 w 282"/>
                <a:gd name="T15" fmla="*/ 4568 h 275"/>
                <a:gd name="T16" fmla="*/ 19430 w 282"/>
                <a:gd name="T17" fmla="*/ 4440 h 275"/>
                <a:gd name="T18" fmla="*/ 18909 w 282"/>
                <a:gd name="T19" fmla="*/ 4376 h 275"/>
                <a:gd name="T20" fmla="*/ 18000 w 282"/>
                <a:gd name="T21" fmla="*/ 4248 h 275"/>
                <a:gd name="T22" fmla="*/ 17390 w 282"/>
                <a:gd name="T23" fmla="*/ 4121 h 275"/>
                <a:gd name="T24" fmla="*/ 16500 w 282"/>
                <a:gd name="T25" fmla="*/ 3929 h 275"/>
                <a:gd name="T26" fmla="*/ 16090 w 282"/>
                <a:gd name="T27" fmla="*/ 3614 h 275"/>
                <a:gd name="T28" fmla="*/ 15069 w 282"/>
                <a:gd name="T29" fmla="*/ 3423 h 275"/>
                <a:gd name="T30" fmla="*/ 8793 w 282"/>
                <a:gd name="T31" fmla="*/ 0 h 275"/>
                <a:gd name="T32" fmla="*/ 0 w 282"/>
                <a:gd name="T33" fmla="*/ 6857 h 275"/>
                <a:gd name="T34" fmla="*/ 107 w 282"/>
                <a:gd name="T35" fmla="*/ 7176 h 275"/>
                <a:gd name="T36" fmla="*/ 801 w 282"/>
                <a:gd name="T37" fmla="*/ 7751 h 275"/>
                <a:gd name="T38" fmla="*/ 3429 w 282"/>
                <a:gd name="T39" fmla="*/ 9390 h 275"/>
                <a:gd name="T40" fmla="*/ 3732 w 282"/>
                <a:gd name="T41" fmla="*/ 9897 h 275"/>
                <a:gd name="T42" fmla="*/ 5666 w 282"/>
                <a:gd name="T43" fmla="*/ 11680 h 275"/>
                <a:gd name="T44" fmla="*/ 7381 w 282"/>
                <a:gd name="T45" fmla="*/ 11872 h 275"/>
                <a:gd name="T46" fmla="*/ 8401 w 282"/>
                <a:gd name="T47" fmla="*/ 10854 h 275"/>
                <a:gd name="T48" fmla="*/ 9012 w 282"/>
                <a:gd name="T49" fmla="*/ 10727 h 275"/>
                <a:gd name="T50" fmla="*/ 10116 w 282"/>
                <a:gd name="T51" fmla="*/ 10978 h 275"/>
                <a:gd name="T52" fmla="*/ 11225 w 282"/>
                <a:gd name="T53" fmla="*/ 11297 h 275"/>
                <a:gd name="T54" fmla="*/ 11640 w 282"/>
                <a:gd name="T55" fmla="*/ 11489 h 275"/>
                <a:gd name="T56" fmla="*/ 12637 w 282"/>
                <a:gd name="T57" fmla="*/ 12254 h 275"/>
                <a:gd name="T58" fmla="*/ 14156 w 282"/>
                <a:gd name="T59" fmla="*/ 14097 h 275"/>
                <a:gd name="T60" fmla="*/ 15069 w 282"/>
                <a:gd name="T61" fmla="*/ 14720 h 275"/>
                <a:gd name="T62" fmla="*/ 15372 w 282"/>
                <a:gd name="T63" fmla="*/ 15737 h 275"/>
                <a:gd name="T64" fmla="*/ 16695 w 282"/>
                <a:gd name="T65" fmla="*/ 16694 h 275"/>
                <a:gd name="T66" fmla="*/ 19128 w 282"/>
                <a:gd name="T67" fmla="*/ 17201 h 275"/>
                <a:gd name="T68" fmla="*/ 20344 w 282"/>
                <a:gd name="T69" fmla="*/ 17329 h 275"/>
                <a:gd name="T70" fmla="*/ 20237 w 282"/>
                <a:gd name="T71" fmla="*/ 17073 h 275"/>
                <a:gd name="T72" fmla="*/ 19822 w 282"/>
                <a:gd name="T73" fmla="*/ 15354 h 275"/>
                <a:gd name="T74" fmla="*/ 19626 w 282"/>
                <a:gd name="T75" fmla="*/ 15167 h 275"/>
                <a:gd name="T76" fmla="*/ 20125 w 282"/>
                <a:gd name="T77" fmla="*/ 14544 h 275"/>
                <a:gd name="T78" fmla="*/ 20344 w 282"/>
                <a:gd name="T79" fmla="*/ 14289 h 275"/>
                <a:gd name="T80" fmla="*/ 20647 w 282"/>
                <a:gd name="T81" fmla="*/ 13782 h 275"/>
                <a:gd name="T82" fmla="*/ 21038 w 282"/>
                <a:gd name="T83" fmla="*/ 13782 h 275"/>
                <a:gd name="T84" fmla="*/ 21257 w 282"/>
                <a:gd name="T85" fmla="*/ 13527 h 275"/>
                <a:gd name="T86" fmla="*/ 21537 w 282"/>
                <a:gd name="T87" fmla="*/ 13463 h 275"/>
                <a:gd name="T88" fmla="*/ 22147 w 282"/>
                <a:gd name="T89" fmla="*/ 13272 h 275"/>
                <a:gd name="T90" fmla="*/ 22450 w 282"/>
                <a:gd name="T91" fmla="*/ 12953 h 275"/>
                <a:gd name="T92" fmla="*/ 22669 w 282"/>
                <a:gd name="T93" fmla="*/ 13080 h 275"/>
                <a:gd name="T94" fmla="*/ 24882 w 282"/>
                <a:gd name="T95" fmla="*/ 12318 h 275"/>
                <a:gd name="T96" fmla="*/ 25404 w 282"/>
                <a:gd name="T97" fmla="*/ 11552 h 275"/>
                <a:gd name="T98" fmla="*/ 25795 w 282"/>
                <a:gd name="T99" fmla="*/ 11425 h 275"/>
                <a:gd name="T100" fmla="*/ 27314 w 282"/>
                <a:gd name="T101" fmla="*/ 11297 h 275"/>
                <a:gd name="T102" fmla="*/ 27813 w 282"/>
                <a:gd name="T103" fmla="*/ 11169 h 275"/>
                <a:gd name="T104" fmla="*/ 28032 w 282"/>
                <a:gd name="T105" fmla="*/ 10790 h 275"/>
                <a:gd name="T106" fmla="*/ 28116 w 282"/>
                <a:gd name="T107" fmla="*/ 10088 h 275"/>
                <a:gd name="T108" fmla="*/ 28419 w 282"/>
                <a:gd name="T109" fmla="*/ 9578 h 275"/>
                <a:gd name="T110" fmla="*/ 28223 w 282"/>
                <a:gd name="T111" fmla="*/ 8704 h 275"/>
                <a:gd name="T112" fmla="*/ 28032 w 282"/>
                <a:gd name="T113" fmla="*/ 8321 h 275"/>
                <a:gd name="T114" fmla="*/ 27724 w 282"/>
                <a:gd name="T115" fmla="*/ 7815 h 275"/>
                <a:gd name="T116" fmla="*/ 27203 w 282"/>
                <a:gd name="T117" fmla="*/ 5078 h 275"/>
                <a:gd name="T118" fmla="*/ 26294 w 282"/>
                <a:gd name="T119" fmla="*/ 4887 h 2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2" h="275">
                  <a:moveTo>
                    <a:pt x="260" y="77"/>
                  </a:moveTo>
                  <a:lnTo>
                    <a:pt x="259" y="77"/>
                  </a:lnTo>
                  <a:lnTo>
                    <a:pt x="258" y="76"/>
                  </a:lnTo>
                  <a:lnTo>
                    <a:pt x="256" y="76"/>
                  </a:lnTo>
                  <a:lnTo>
                    <a:pt x="246" y="70"/>
                  </a:lnTo>
                  <a:lnTo>
                    <a:pt x="245" y="71"/>
                  </a:lnTo>
                  <a:lnTo>
                    <a:pt x="242" y="72"/>
                  </a:lnTo>
                  <a:lnTo>
                    <a:pt x="238" y="71"/>
                  </a:lnTo>
                  <a:lnTo>
                    <a:pt x="236" y="71"/>
                  </a:lnTo>
                  <a:lnTo>
                    <a:pt x="234" y="71"/>
                  </a:lnTo>
                  <a:lnTo>
                    <a:pt x="231" y="73"/>
                  </a:lnTo>
                  <a:lnTo>
                    <a:pt x="226" y="73"/>
                  </a:lnTo>
                  <a:lnTo>
                    <a:pt x="225" y="74"/>
                  </a:lnTo>
                  <a:lnTo>
                    <a:pt x="222" y="77"/>
                  </a:lnTo>
                  <a:lnTo>
                    <a:pt x="218" y="74"/>
                  </a:lnTo>
                  <a:lnTo>
                    <a:pt x="216" y="73"/>
                  </a:lnTo>
                  <a:lnTo>
                    <a:pt x="216" y="72"/>
                  </a:lnTo>
                  <a:lnTo>
                    <a:pt x="214" y="72"/>
                  </a:lnTo>
                  <a:lnTo>
                    <a:pt x="214" y="73"/>
                  </a:lnTo>
                  <a:lnTo>
                    <a:pt x="213" y="73"/>
                  </a:lnTo>
                  <a:lnTo>
                    <a:pt x="210" y="72"/>
                  </a:lnTo>
                  <a:lnTo>
                    <a:pt x="210" y="71"/>
                  </a:lnTo>
                  <a:lnTo>
                    <a:pt x="209" y="71"/>
                  </a:lnTo>
                  <a:lnTo>
                    <a:pt x="207" y="72"/>
                  </a:lnTo>
                  <a:lnTo>
                    <a:pt x="206" y="74"/>
                  </a:lnTo>
                  <a:lnTo>
                    <a:pt x="206" y="75"/>
                  </a:lnTo>
                  <a:lnTo>
                    <a:pt x="204" y="76"/>
                  </a:lnTo>
                  <a:lnTo>
                    <a:pt x="204" y="75"/>
                  </a:lnTo>
                  <a:lnTo>
                    <a:pt x="204" y="73"/>
                  </a:lnTo>
                  <a:lnTo>
                    <a:pt x="204" y="72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9" y="73"/>
                  </a:lnTo>
                  <a:lnTo>
                    <a:pt x="194" y="70"/>
                  </a:lnTo>
                  <a:lnTo>
                    <a:pt x="192" y="70"/>
                  </a:lnTo>
                  <a:lnTo>
                    <a:pt x="192" y="73"/>
                  </a:lnTo>
                  <a:lnTo>
                    <a:pt x="188" y="72"/>
                  </a:lnTo>
                  <a:lnTo>
                    <a:pt x="188" y="69"/>
                  </a:lnTo>
                  <a:lnTo>
                    <a:pt x="187" y="69"/>
                  </a:lnTo>
                  <a:lnTo>
                    <a:pt x="185" y="67"/>
                  </a:lnTo>
                  <a:lnTo>
                    <a:pt x="184" y="66"/>
                  </a:lnTo>
                  <a:lnTo>
                    <a:pt x="179" y="65"/>
                  </a:lnTo>
                  <a:lnTo>
                    <a:pt x="178" y="67"/>
                  </a:lnTo>
                  <a:lnTo>
                    <a:pt x="175" y="66"/>
                  </a:lnTo>
                  <a:lnTo>
                    <a:pt x="174" y="64"/>
                  </a:lnTo>
                  <a:lnTo>
                    <a:pt x="173" y="64"/>
                  </a:lnTo>
                  <a:lnTo>
                    <a:pt x="172" y="65"/>
                  </a:lnTo>
                  <a:lnTo>
                    <a:pt x="171" y="65"/>
                  </a:lnTo>
                  <a:lnTo>
                    <a:pt x="169" y="64"/>
                  </a:lnTo>
                  <a:lnTo>
                    <a:pt x="163" y="63"/>
                  </a:lnTo>
                  <a:lnTo>
                    <a:pt x="163" y="62"/>
                  </a:lnTo>
                  <a:lnTo>
                    <a:pt x="162" y="60"/>
                  </a:lnTo>
                  <a:lnTo>
                    <a:pt x="162" y="59"/>
                  </a:lnTo>
                  <a:lnTo>
                    <a:pt x="161" y="58"/>
                  </a:lnTo>
                  <a:lnTo>
                    <a:pt x="159" y="57"/>
                  </a:lnTo>
                  <a:lnTo>
                    <a:pt x="158" y="58"/>
                  </a:lnTo>
                  <a:lnTo>
                    <a:pt x="153" y="58"/>
                  </a:lnTo>
                  <a:lnTo>
                    <a:pt x="152" y="58"/>
                  </a:lnTo>
                  <a:lnTo>
                    <a:pt x="149" y="54"/>
                  </a:lnTo>
                  <a:lnTo>
                    <a:pt x="148" y="53"/>
                  </a:lnTo>
                  <a:lnTo>
                    <a:pt x="146" y="53"/>
                  </a:lnTo>
                  <a:lnTo>
                    <a:pt x="147" y="4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76" y="115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9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5" y="116"/>
                  </a:lnTo>
                  <a:lnTo>
                    <a:pt x="6" y="118"/>
                  </a:lnTo>
                  <a:lnTo>
                    <a:pt x="8" y="122"/>
                  </a:lnTo>
                  <a:lnTo>
                    <a:pt x="12" y="124"/>
                  </a:lnTo>
                  <a:lnTo>
                    <a:pt x="23" y="138"/>
                  </a:lnTo>
                  <a:lnTo>
                    <a:pt x="33" y="146"/>
                  </a:lnTo>
                  <a:lnTo>
                    <a:pt x="34" y="148"/>
                  </a:lnTo>
                  <a:lnTo>
                    <a:pt x="35" y="149"/>
                  </a:lnTo>
                  <a:lnTo>
                    <a:pt x="34" y="152"/>
                  </a:lnTo>
                  <a:lnTo>
                    <a:pt x="35" y="153"/>
                  </a:lnTo>
                  <a:lnTo>
                    <a:pt x="37" y="156"/>
                  </a:lnTo>
                  <a:lnTo>
                    <a:pt x="37" y="164"/>
                  </a:lnTo>
                  <a:lnTo>
                    <a:pt x="38" y="167"/>
                  </a:lnTo>
                  <a:lnTo>
                    <a:pt x="41" y="173"/>
                  </a:lnTo>
                  <a:lnTo>
                    <a:pt x="56" y="184"/>
                  </a:lnTo>
                  <a:lnTo>
                    <a:pt x="66" y="190"/>
                  </a:lnTo>
                  <a:lnTo>
                    <a:pt x="69" y="190"/>
                  </a:lnTo>
                  <a:lnTo>
                    <a:pt x="71" y="189"/>
                  </a:lnTo>
                  <a:lnTo>
                    <a:pt x="73" y="187"/>
                  </a:lnTo>
                  <a:lnTo>
                    <a:pt x="75" y="185"/>
                  </a:lnTo>
                  <a:lnTo>
                    <a:pt x="79" y="175"/>
                  </a:lnTo>
                  <a:lnTo>
                    <a:pt x="82" y="172"/>
                  </a:lnTo>
                  <a:lnTo>
                    <a:pt x="83" y="171"/>
                  </a:lnTo>
                  <a:lnTo>
                    <a:pt x="87" y="172"/>
                  </a:lnTo>
                  <a:lnTo>
                    <a:pt x="88" y="171"/>
                  </a:lnTo>
                  <a:lnTo>
                    <a:pt x="89" y="169"/>
                  </a:lnTo>
                  <a:lnTo>
                    <a:pt x="91" y="170"/>
                  </a:lnTo>
                  <a:lnTo>
                    <a:pt x="93" y="171"/>
                  </a:lnTo>
                  <a:lnTo>
                    <a:pt x="99" y="172"/>
                  </a:lnTo>
                  <a:lnTo>
                    <a:pt x="100" y="173"/>
                  </a:lnTo>
                  <a:lnTo>
                    <a:pt x="104" y="174"/>
                  </a:lnTo>
                  <a:lnTo>
                    <a:pt x="106" y="173"/>
                  </a:lnTo>
                  <a:lnTo>
                    <a:pt x="110" y="176"/>
                  </a:lnTo>
                  <a:lnTo>
                    <a:pt x="111" y="178"/>
                  </a:lnTo>
                  <a:lnTo>
                    <a:pt x="112" y="179"/>
                  </a:lnTo>
                  <a:lnTo>
                    <a:pt x="113" y="180"/>
                  </a:lnTo>
                  <a:lnTo>
                    <a:pt x="115" y="181"/>
                  </a:lnTo>
                  <a:lnTo>
                    <a:pt x="118" y="185"/>
                  </a:lnTo>
                  <a:lnTo>
                    <a:pt x="122" y="188"/>
                  </a:lnTo>
                  <a:lnTo>
                    <a:pt x="124" y="192"/>
                  </a:lnTo>
                  <a:lnTo>
                    <a:pt x="125" y="193"/>
                  </a:lnTo>
                  <a:lnTo>
                    <a:pt x="131" y="209"/>
                  </a:lnTo>
                  <a:lnTo>
                    <a:pt x="132" y="212"/>
                  </a:lnTo>
                  <a:lnTo>
                    <a:pt x="139" y="221"/>
                  </a:lnTo>
                  <a:lnTo>
                    <a:pt x="140" y="222"/>
                  </a:lnTo>
                  <a:lnTo>
                    <a:pt x="145" y="228"/>
                  </a:lnTo>
                  <a:lnTo>
                    <a:pt x="146" y="229"/>
                  </a:lnTo>
                  <a:lnTo>
                    <a:pt x="148" y="231"/>
                  </a:lnTo>
                  <a:lnTo>
                    <a:pt x="149" y="232"/>
                  </a:lnTo>
                  <a:lnTo>
                    <a:pt x="148" y="238"/>
                  </a:lnTo>
                  <a:lnTo>
                    <a:pt x="150" y="240"/>
                  </a:lnTo>
                  <a:lnTo>
                    <a:pt x="151" y="246"/>
                  </a:lnTo>
                  <a:lnTo>
                    <a:pt x="152" y="248"/>
                  </a:lnTo>
                  <a:lnTo>
                    <a:pt x="157" y="257"/>
                  </a:lnTo>
                  <a:lnTo>
                    <a:pt x="158" y="261"/>
                  </a:lnTo>
                  <a:lnTo>
                    <a:pt x="161" y="261"/>
                  </a:lnTo>
                  <a:lnTo>
                    <a:pt x="165" y="263"/>
                  </a:lnTo>
                  <a:lnTo>
                    <a:pt x="170" y="265"/>
                  </a:lnTo>
                  <a:lnTo>
                    <a:pt x="177" y="269"/>
                  </a:lnTo>
                  <a:lnTo>
                    <a:pt x="187" y="270"/>
                  </a:lnTo>
                  <a:lnTo>
                    <a:pt x="189" y="271"/>
                  </a:lnTo>
                  <a:lnTo>
                    <a:pt x="194" y="274"/>
                  </a:lnTo>
                  <a:lnTo>
                    <a:pt x="197" y="275"/>
                  </a:lnTo>
                  <a:lnTo>
                    <a:pt x="199" y="272"/>
                  </a:lnTo>
                  <a:lnTo>
                    <a:pt x="201" y="273"/>
                  </a:lnTo>
                  <a:lnTo>
                    <a:pt x="202" y="272"/>
                  </a:lnTo>
                  <a:lnTo>
                    <a:pt x="202" y="271"/>
                  </a:lnTo>
                  <a:lnTo>
                    <a:pt x="200" y="270"/>
                  </a:lnTo>
                  <a:lnTo>
                    <a:pt x="200" y="269"/>
                  </a:lnTo>
                  <a:lnTo>
                    <a:pt x="198" y="266"/>
                  </a:lnTo>
                  <a:lnTo>
                    <a:pt x="195" y="254"/>
                  </a:lnTo>
                  <a:lnTo>
                    <a:pt x="193" y="250"/>
                  </a:lnTo>
                  <a:lnTo>
                    <a:pt x="196" y="242"/>
                  </a:lnTo>
                  <a:lnTo>
                    <a:pt x="195" y="240"/>
                  </a:lnTo>
                  <a:lnTo>
                    <a:pt x="194" y="240"/>
                  </a:lnTo>
                  <a:lnTo>
                    <a:pt x="194" y="239"/>
                  </a:lnTo>
                  <a:lnTo>
                    <a:pt x="194" y="238"/>
                  </a:lnTo>
                  <a:lnTo>
                    <a:pt x="197" y="236"/>
                  </a:lnTo>
                  <a:lnTo>
                    <a:pt x="199" y="229"/>
                  </a:lnTo>
                  <a:lnTo>
                    <a:pt x="198" y="229"/>
                  </a:lnTo>
                  <a:lnTo>
                    <a:pt x="197" y="226"/>
                  </a:lnTo>
                  <a:lnTo>
                    <a:pt x="199" y="224"/>
                  </a:lnTo>
                  <a:lnTo>
                    <a:pt x="201" y="225"/>
                  </a:lnTo>
                  <a:lnTo>
                    <a:pt x="204" y="223"/>
                  </a:lnTo>
                  <a:lnTo>
                    <a:pt x="205" y="219"/>
                  </a:lnTo>
                  <a:lnTo>
                    <a:pt x="204" y="218"/>
                  </a:lnTo>
                  <a:lnTo>
                    <a:pt x="204" y="217"/>
                  </a:lnTo>
                  <a:lnTo>
                    <a:pt x="205" y="217"/>
                  </a:lnTo>
                  <a:lnTo>
                    <a:pt x="206" y="217"/>
                  </a:lnTo>
                  <a:lnTo>
                    <a:pt x="207" y="216"/>
                  </a:lnTo>
                  <a:lnTo>
                    <a:pt x="208" y="217"/>
                  </a:lnTo>
                  <a:lnTo>
                    <a:pt x="209" y="217"/>
                  </a:lnTo>
                  <a:lnTo>
                    <a:pt x="210" y="216"/>
                  </a:lnTo>
                  <a:lnTo>
                    <a:pt x="210" y="213"/>
                  </a:lnTo>
                  <a:lnTo>
                    <a:pt x="211" y="212"/>
                  </a:lnTo>
                  <a:lnTo>
                    <a:pt x="212" y="212"/>
                  </a:lnTo>
                  <a:lnTo>
                    <a:pt x="213" y="212"/>
                  </a:lnTo>
                  <a:lnTo>
                    <a:pt x="219" y="211"/>
                  </a:lnTo>
                  <a:lnTo>
                    <a:pt x="219" y="210"/>
                  </a:lnTo>
                  <a:lnTo>
                    <a:pt x="219" y="209"/>
                  </a:lnTo>
                  <a:lnTo>
                    <a:pt x="216" y="207"/>
                  </a:lnTo>
                  <a:lnTo>
                    <a:pt x="216" y="206"/>
                  </a:lnTo>
                  <a:lnTo>
                    <a:pt x="221" y="205"/>
                  </a:lnTo>
                  <a:lnTo>
                    <a:pt x="222" y="204"/>
                  </a:lnTo>
                  <a:lnTo>
                    <a:pt x="224" y="203"/>
                  </a:lnTo>
                  <a:lnTo>
                    <a:pt x="224" y="204"/>
                  </a:lnTo>
                  <a:lnTo>
                    <a:pt x="223" y="205"/>
                  </a:lnTo>
                  <a:lnTo>
                    <a:pt x="224" y="206"/>
                  </a:lnTo>
                  <a:lnTo>
                    <a:pt x="225" y="206"/>
                  </a:lnTo>
                  <a:lnTo>
                    <a:pt x="226" y="205"/>
                  </a:lnTo>
                  <a:lnTo>
                    <a:pt x="233" y="203"/>
                  </a:lnTo>
                  <a:lnTo>
                    <a:pt x="246" y="194"/>
                  </a:lnTo>
                  <a:lnTo>
                    <a:pt x="247" y="191"/>
                  </a:lnTo>
                  <a:lnTo>
                    <a:pt x="253" y="186"/>
                  </a:lnTo>
                  <a:lnTo>
                    <a:pt x="253" y="185"/>
                  </a:lnTo>
                  <a:lnTo>
                    <a:pt x="251" y="182"/>
                  </a:lnTo>
                  <a:lnTo>
                    <a:pt x="251" y="179"/>
                  </a:lnTo>
                  <a:lnTo>
                    <a:pt x="255" y="177"/>
                  </a:lnTo>
                  <a:lnTo>
                    <a:pt x="256" y="177"/>
                  </a:lnTo>
                  <a:lnTo>
                    <a:pt x="255" y="180"/>
                  </a:lnTo>
                  <a:lnTo>
                    <a:pt x="256" y="181"/>
                  </a:lnTo>
                  <a:lnTo>
                    <a:pt x="261" y="181"/>
                  </a:lnTo>
                  <a:lnTo>
                    <a:pt x="261" y="182"/>
                  </a:lnTo>
                  <a:lnTo>
                    <a:pt x="270" y="178"/>
                  </a:lnTo>
                  <a:lnTo>
                    <a:pt x="276" y="178"/>
                  </a:lnTo>
                  <a:lnTo>
                    <a:pt x="276" y="177"/>
                  </a:lnTo>
                  <a:lnTo>
                    <a:pt x="275" y="176"/>
                  </a:lnTo>
                  <a:lnTo>
                    <a:pt x="274" y="174"/>
                  </a:lnTo>
                  <a:lnTo>
                    <a:pt x="275" y="173"/>
                  </a:lnTo>
                  <a:lnTo>
                    <a:pt x="275" y="172"/>
                  </a:lnTo>
                  <a:lnTo>
                    <a:pt x="277" y="170"/>
                  </a:lnTo>
                  <a:lnTo>
                    <a:pt x="279" y="164"/>
                  </a:lnTo>
                  <a:lnTo>
                    <a:pt x="278" y="162"/>
                  </a:lnTo>
                  <a:lnTo>
                    <a:pt x="278" y="160"/>
                  </a:lnTo>
                  <a:lnTo>
                    <a:pt x="278" y="159"/>
                  </a:lnTo>
                  <a:lnTo>
                    <a:pt x="278" y="158"/>
                  </a:lnTo>
                  <a:lnTo>
                    <a:pt x="278" y="155"/>
                  </a:lnTo>
                  <a:lnTo>
                    <a:pt x="280" y="153"/>
                  </a:lnTo>
                  <a:lnTo>
                    <a:pt x="281" y="151"/>
                  </a:lnTo>
                  <a:lnTo>
                    <a:pt x="282" y="146"/>
                  </a:lnTo>
                  <a:lnTo>
                    <a:pt x="282" y="143"/>
                  </a:lnTo>
                  <a:lnTo>
                    <a:pt x="281" y="139"/>
                  </a:lnTo>
                  <a:lnTo>
                    <a:pt x="279" y="137"/>
                  </a:lnTo>
                  <a:lnTo>
                    <a:pt x="279" y="136"/>
                  </a:lnTo>
                  <a:lnTo>
                    <a:pt x="279" y="135"/>
                  </a:lnTo>
                  <a:lnTo>
                    <a:pt x="278" y="134"/>
                  </a:lnTo>
                  <a:lnTo>
                    <a:pt x="277" y="131"/>
                  </a:lnTo>
                  <a:lnTo>
                    <a:pt x="275" y="130"/>
                  </a:lnTo>
                  <a:lnTo>
                    <a:pt x="275" y="129"/>
                  </a:lnTo>
                  <a:lnTo>
                    <a:pt x="276" y="127"/>
                  </a:lnTo>
                  <a:lnTo>
                    <a:pt x="274" y="123"/>
                  </a:lnTo>
                  <a:lnTo>
                    <a:pt x="271" y="120"/>
                  </a:lnTo>
                  <a:lnTo>
                    <a:pt x="270" y="119"/>
                  </a:lnTo>
                  <a:lnTo>
                    <a:pt x="270" y="93"/>
                  </a:lnTo>
                  <a:lnTo>
                    <a:pt x="269" y="80"/>
                  </a:lnTo>
                  <a:lnTo>
                    <a:pt x="266" y="79"/>
                  </a:lnTo>
                  <a:lnTo>
                    <a:pt x="264" y="80"/>
                  </a:lnTo>
                  <a:lnTo>
                    <a:pt x="263" y="80"/>
                  </a:lnTo>
                  <a:lnTo>
                    <a:pt x="260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1" name="Freeform 21"/>
            <p:cNvSpPr>
              <a:spLocks/>
            </p:cNvSpPr>
            <p:nvPr/>
          </p:nvSpPr>
          <p:spPr bwMode="auto">
            <a:xfrm>
              <a:off x="2877" y="884"/>
              <a:ext cx="618" cy="593"/>
            </a:xfrm>
            <a:custGeom>
              <a:avLst/>
              <a:gdLst>
                <a:gd name="T0" fmla="*/ 1296 w 133"/>
                <a:gd name="T1" fmla="*/ 6495 h 149"/>
                <a:gd name="T2" fmla="*/ 604 w 133"/>
                <a:gd name="T3" fmla="*/ 5922 h 149"/>
                <a:gd name="T4" fmla="*/ 1101 w 133"/>
                <a:gd name="T5" fmla="*/ 5608 h 149"/>
                <a:gd name="T6" fmla="*/ 1101 w 133"/>
                <a:gd name="T7" fmla="*/ 5226 h 149"/>
                <a:gd name="T8" fmla="*/ 799 w 133"/>
                <a:gd name="T9" fmla="*/ 4418 h 149"/>
                <a:gd name="T10" fmla="*/ 799 w 133"/>
                <a:gd name="T11" fmla="*/ 4040 h 149"/>
                <a:gd name="T12" fmla="*/ 711 w 133"/>
                <a:gd name="T13" fmla="*/ 3025 h 149"/>
                <a:gd name="T14" fmla="*/ 302 w 133"/>
                <a:gd name="T15" fmla="*/ 2456 h 149"/>
                <a:gd name="T16" fmla="*/ 107 w 133"/>
                <a:gd name="T17" fmla="*/ 1457 h 149"/>
                <a:gd name="T18" fmla="*/ 195 w 133"/>
                <a:gd name="T19" fmla="*/ 1079 h 149"/>
                <a:gd name="T20" fmla="*/ 0 w 133"/>
                <a:gd name="T21" fmla="*/ 569 h 149"/>
                <a:gd name="T22" fmla="*/ 3517 w 133"/>
                <a:gd name="T23" fmla="*/ 255 h 149"/>
                <a:gd name="T24" fmla="*/ 3820 w 133"/>
                <a:gd name="T25" fmla="*/ 0 h 149"/>
                <a:gd name="T26" fmla="*/ 4210 w 133"/>
                <a:gd name="T27" fmla="*/ 442 h 149"/>
                <a:gd name="T28" fmla="*/ 4317 w 133"/>
                <a:gd name="T29" fmla="*/ 888 h 149"/>
                <a:gd name="T30" fmla="*/ 4814 w 133"/>
                <a:gd name="T31" fmla="*/ 1079 h 149"/>
                <a:gd name="T32" fmla="*/ 5223 w 133"/>
                <a:gd name="T33" fmla="*/ 1142 h 149"/>
                <a:gd name="T34" fmla="*/ 5832 w 133"/>
                <a:gd name="T35" fmla="*/ 1142 h 149"/>
                <a:gd name="T36" fmla="*/ 5915 w 133"/>
                <a:gd name="T37" fmla="*/ 1329 h 149"/>
                <a:gd name="T38" fmla="*/ 6519 w 133"/>
                <a:gd name="T39" fmla="*/ 1202 h 149"/>
                <a:gd name="T40" fmla="*/ 7727 w 133"/>
                <a:gd name="T41" fmla="*/ 1266 h 149"/>
                <a:gd name="T42" fmla="*/ 7816 w 133"/>
                <a:gd name="T43" fmla="*/ 1329 h 149"/>
                <a:gd name="T44" fmla="*/ 8034 w 133"/>
                <a:gd name="T45" fmla="*/ 1393 h 149"/>
                <a:gd name="T46" fmla="*/ 8225 w 133"/>
                <a:gd name="T47" fmla="*/ 1632 h 149"/>
                <a:gd name="T48" fmla="*/ 8527 w 133"/>
                <a:gd name="T49" fmla="*/ 1568 h 149"/>
                <a:gd name="T50" fmla="*/ 8829 w 133"/>
                <a:gd name="T51" fmla="*/ 1568 h 149"/>
                <a:gd name="T52" fmla="*/ 9437 w 133"/>
                <a:gd name="T53" fmla="*/ 1759 h 149"/>
                <a:gd name="T54" fmla="*/ 9739 w 133"/>
                <a:gd name="T55" fmla="*/ 1950 h 149"/>
                <a:gd name="T56" fmla="*/ 10232 w 133"/>
                <a:gd name="T57" fmla="*/ 1886 h 149"/>
                <a:gd name="T58" fmla="*/ 10924 w 133"/>
                <a:gd name="T59" fmla="*/ 1695 h 149"/>
                <a:gd name="T60" fmla="*/ 12132 w 133"/>
                <a:gd name="T61" fmla="*/ 1823 h 149"/>
                <a:gd name="T62" fmla="*/ 12434 w 133"/>
                <a:gd name="T63" fmla="*/ 1886 h 149"/>
                <a:gd name="T64" fmla="*/ 12848 w 133"/>
                <a:gd name="T65" fmla="*/ 1886 h 149"/>
                <a:gd name="T66" fmla="*/ 13043 w 133"/>
                <a:gd name="T67" fmla="*/ 2074 h 149"/>
                <a:gd name="T68" fmla="*/ 12132 w 133"/>
                <a:gd name="T69" fmla="*/ 2328 h 149"/>
                <a:gd name="T70" fmla="*/ 11640 w 133"/>
                <a:gd name="T71" fmla="*/ 2519 h 149"/>
                <a:gd name="T72" fmla="*/ 10924 w 133"/>
                <a:gd name="T73" fmla="*/ 2770 h 149"/>
                <a:gd name="T74" fmla="*/ 8940 w 133"/>
                <a:gd name="T75" fmla="*/ 4103 h 149"/>
                <a:gd name="T76" fmla="*/ 8638 w 133"/>
                <a:gd name="T77" fmla="*/ 4231 h 149"/>
                <a:gd name="T78" fmla="*/ 8527 w 133"/>
                <a:gd name="T79" fmla="*/ 5226 h 149"/>
                <a:gd name="T80" fmla="*/ 7816 w 133"/>
                <a:gd name="T81" fmla="*/ 5544 h 149"/>
                <a:gd name="T82" fmla="*/ 7816 w 133"/>
                <a:gd name="T83" fmla="*/ 5735 h 149"/>
                <a:gd name="T84" fmla="*/ 7922 w 133"/>
                <a:gd name="T85" fmla="*/ 6049 h 149"/>
                <a:gd name="T86" fmla="*/ 7922 w 133"/>
                <a:gd name="T87" fmla="*/ 6431 h 149"/>
                <a:gd name="T88" fmla="*/ 7922 w 133"/>
                <a:gd name="T89" fmla="*/ 6873 h 149"/>
                <a:gd name="T90" fmla="*/ 8034 w 133"/>
                <a:gd name="T91" fmla="*/ 7383 h 149"/>
                <a:gd name="T92" fmla="*/ 8336 w 133"/>
                <a:gd name="T93" fmla="*/ 7506 h 149"/>
                <a:gd name="T94" fmla="*/ 8829 w 133"/>
                <a:gd name="T95" fmla="*/ 7633 h 149"/>
                <a:gd name="T96" fmla="*/ 8940 w 133"/>
                <a:gd name="T97" fmla="*/ 7761 h 149"/>
                <a:gd name="T98" fmla="*/ 9739 w 133"/>
                <a:gd name="T99" fmla="*/ 8127 h 149"/>
                <a:gd name="T100" fmla="*/ 10841 w 133"/>
                <a:gd name="T101" fmla="*/ 8632 h 149"/>
                <a:gd name="T102" fmla="*/ 10841 w 133"/>
                <a:gd name="T103" fmla="*/ 8887 h 149"/>
                <a:gd name="T104" fmla="*/ 1296 w 133"/>
                <a:gd name="T105" fmla="*/ 9392 h 14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3" h="149">
                  <a:moveTo>
                    <a:pt x="13" y="149"/>
                  </a:moveTo>
                  <a:lnTo>
                    <a:pt x="13" y="103"/>
                  </a:lnTo>
                  <a:lnTo>
                    <a:pt x="7" y="97"/>
                  </a:lnTo>
                  <a:lnTo>
                    <a:pt x="6" y="94"/>
                  </a:lnTo>
                  <a:lnTo>
                    <a:pt x="10" y="91"/>
                  </a:lnTo>
                  <a:lnTo>
                    <a:pt x="11" y="89"/>
                  </a:lnTo>
                  <a:lnTo>
                    <a:pt x="11" y="87"/>
                  </a:lnTo>
                  <a:lnTo>
                    <a:pt x="11" y="83"/>
                  </a:lnTo>
                  <a:lnTo>
                    <a:pt x="11" y="79"/>
                  </a:lnTo>
                  <a:lnTo>
                    <a:pt x="8" y="70"/>
                  </a:lnTo>
                  <a:lnTo>
                    <a:pt x="8" y="68"/>
                  </a:lnTo>
                  <a:lnTo>
                    <a:pt x="8" y="64"/>
                  </a:lnTo>
                  <a:lnTo>
                    <a:pt x="7" y="61"/>
                  </a:lnTo>
                  <a:lnTo>
                    <a:pt x="7" y="48"/>
                  </a:lnTo>
                  <a:lnTo>
                    <a:pt x="5" y="41"/>
                  </a:lnTo>
                  <a:lnTo>
                    <a:pt x="3" y="39"/>
                  </a:lnTo>
                  <a:lnTo>
                    <a:pt x="1" y="31"/>
                  </a:lnTo>
                  <a:lnTo>
                    <a:pt x="1" y="23"/>
                  </a:lnTo>
                  <a:lnTo>
                    <a:pt x="2" y="19"/>
                  </a:lnTo>
                  <a:lnTo>
                    <a:pt x="2" y="17"/>
                  </a:lnTo>
                  <a:lnTo>
                    <a:pt x="1" y="11"/>
                  </a:lnTo>
                  <a:lnTo>
                    <a:pt x="0" y="9"/>
                  </a:lnTo>
                  <a:lnTo>
                    <a:pt x="35" y="9"/>
                  </a:lnTo>
                  <a:lnTo>
                    <a:pt x="35" y="4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7"/>
                  </a:lnTo>
                  <a:lnTo>
                    <a:pt x="43" y="11"/>
                  </a:lnTo>
                  <a:lnTo>
                    <a:pt x="43" y="14"/>
                  </a:lnTo>
                  <a:lnTo>
                    <a:pt x="46" y="17"/>
                  </a:lnTo>
                  <a:lnTo>
                    <a:pt x="48" y="17"/>
                  </a:lnTo>
                  <a:lnTo>
                    <a:pt x="50" y="17"/>
                  </a:lnTo>
                  <a:lnTo>
                    <a:pt x="52" y="18"/>
                  </a:lnTo>
                  <a:lnTo>
                    <a:pt x="55" y="18"/>
                  </a:lnTo>
                  <a:lnTo>
                    <a:pt x="58" y="18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64" y="20"/>
                  </a:lnTo>
                  <a:lnTo>
                    <a:pt x="65" y="19"/>
                  </a:lnTo>
                  <a:lnTo>
                    <a:pt x="72" y="18"/>
                  </a:lnTo>
                  <a:lnTo>
                    <a:pt x="77" y="20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9" y="22"/>
                  </a:lnTo>
                  <a:lnTo>
                    <a:pt x="80" y="22"/>
                  </a:lnTo>
                  <a:lnTo>
                    <a:pt x="81" y="23"/>
                  </a:lnTo>
                  <a:lnTo>
                    <a:pt x="82" y="26"/>
                  </a:lnTo>
                  <a:lnTo>
                    <a:pt x="84" y="27"/>
                  </a:lnTo>
                  <a:lnTo>
                    <a:pt x="85" y="25"/>
                  </a:lnTo>
                  <a:lnTo>
                    <a:pt x="87" y="24"/>
                  </a:lnTo>
                  <a:lnTo>
                    <a:pt x="88" y="25"/>
                  </a:lnTo>
                  <a:lnTo>
                    <a:pt x="90" y="27"/>
                  </a:lnTo>
                  <a:lnTo>
                    <a:pt x="94" y="28"/>
                  </a:lnTo>
                  <a:lnTo>
                    <a:pt x="95" y="30"/>
                  </a:lnTo>
                  <a:lnTo>
                    <a:pt x="97" y="31"/>
                  </a:lnTo>
                  <a:lnTo>
                    <a:pt x="99" y="31"/>
                  </a:lnTo>
                  <a:lnTo>
                    <a:pt x="102" y="30"/>
                  </a:lnTo>
                  <a:lnTo>
                    <a:pt x="108" y="26"/>
                  </a:lnTo>
                  <a:lnTo>
                    <a:pt x="109" y="27"/>
                  </a:lnTo>
                  <a:lnTo>
                    <a:pt x="111" y="29"/>
                  </a:lnTo>
                  <a:lnTo>
                    <a:pt x="121" y="29"/>
                  </a:lnTo>
                  <a:lnTo>
                    <a:pt x="122" y="29"/>
                  </a:lnTo>
                  <a:lnTo>
                    <a:pt x="124" y="30"/>
                  </a:lnTo>
                  <a:lnTo>
                    <a:pt x="126" y="32"/>
                  </a:lnTo>
                  <a:lnTo>
                    <a:pt x="128" y="30"/>
                  </a:lnTo>
                  <a:lnTo>
                    <a:pt x="133" y="30"/>
                  </a:lnTo>
                  <a:lnTo>
                    <a:pt x="130" y="33"/>
                  </a:lnTo>
                  <a:lnTo>
                    <a:pt x="124" y="36"/>
                  </a:lnTo>
                  <a:lnTo>
                    <a:pt x="121" y="37"/>
                  </a:lnTo>
                  <a:lnTo>
                    <a:pt x="119" y="38"/>
                  </a:lnTo>
                  <a:lnTo>
                    <a:pt x="116" y="40"/>
                  </a:lnTo>
                  <a:lnTo>
                    <a:pt x="111" y="43"/>
                  </a:lnTo>
                  <a:lnTo>
                    <a:pt x="109" y="44"/>
                  </a:lnTo>
                  <a:lnTo>
                    <a:pt x="101" y="54"/>
                  </a:lnTo>
                  <a:lnTo>
                    <a:pt x="89" y="65"/>
                  </a:lnTo>
                  <a:lnTo>
                    <a:pt x="88" y="66"/>
                  </a:lnTo>
                  <a:lnTo>
                    <a:pt x="86" y="67"/>
                  </a:lnTo>
                  <a:lnTo>
                    <a:pt x="87" y="81"/>
                  </a:lnTo>
                  <a:lnTo>
                    <a:pt x="85" y="83"/>
                  </a:lnTo>
                  <a:lnTo>
                    <a:pt x="84" y="84"/>
                  </a:lnTo>
                  <a:lnTo>
                    <a:pt x="78" y="88"/>
                  </a:lnTo>
                  <a:lnTo>
                    <a:pt x="78" y="90"/>
                  </a:lnTo>
                  <a:lnTo>
                    <a:pt x="78" y="91"/>
                  </a:lnTo>
                  <a:lnTo>
                    <a:pt x="76" y="94"/>
                  </a:lnTo>
                  <a:lnTo>
                    <a:pt x="79" y="96"/>
                  </a:lnTo>
                  <a:lnTo>
                    <a:pt x="81" y="99"/>
                  </a:lnTo>
                  <a:lnTo>
                    <a:pt x="79" y="102"/>
                  </a:lnTo>
                  <a:lnTo>
                    <a:pt x="80" y="104"/>
                  </a:lnTo>
                  <a:lnTo>
                    <a:pt x="79" y="109"/>
                  </a:lnTo>
                  <a:lnTo>
                    <a:pt x="79" y="115"/>
                  </a:lnTo>
                  <a:lnTo>
                    <a:pt x="80" y="117"/>
                  </a:lnTo>
                  <a:lnTo>
                    <a:pt x="82" y="118"/>
                  </a:lnTo>
                  <a:lnTo>
                    <a:pt x="83" y="119"/>
                  </a:lnTo>
                  <a:lnTo>
                    <a:pt x="87" y="120"/>
                  </a:lnTo>
                  <a:lnTo>
                    <a:pt x="88" y="121"/>
                  </a:lnTo>
                  <a:lnTo>
                    <a:pt x="88" y="122"/>
                  </a:lnTo>
                  <a:lnTo>
                    <a:pt x="89" y="123"/>
                  </a:lnTo>
                  <a:lnTo>
                    <a:pt x="95" y="125"/>
                  </a:lnTo>
                  <a:lnTo>
                    <a:pt x="97" y="129"/>
                  </a:lnTo>
                  <a:lnTo>
                    <a:pt x="102" y="133"/>
                  </a:lnTo>
                  <a:lnTo>
                    <a:pt x="108" y="137"/>
                  </a:lnTo>
                  <a:lnTo>
                    <a:pt x="108" y="138"/>
                  </a:lnTo>
                  <a:lnTo>
                    <a:pt x="108" y="141"/>
                  </a:lnTo>
                  <a:lnTo>
                    <a:pt x="109" y="146"/>
                  </a:lnTo>
                  <a:lnTo>
                    <a:pt x="13" y="149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2" name="Freeform 22"/>
            <p:cNvSpPr>
              <a:spLocks/>
            </p:cNvSpPr>
            <p:nvPr/>
          </p:nvSpPr>
          <p:spPr bwMode="auto">
            <a:xfrm>
              <a:off x="2924" y="1464"/>
              <a:ext cx="562" cy="322"/>
            </a:xfrm>
            <a:custGeom>
              <a:avLst/>
              <a:gdLst>
                <a:gd name="T0" fmla="*/ 9926 w 121"/>
                <a:gd name="T1" fmla="*/ 0 h 80"/>
                <a:gd name="T2" fmla="*/ 10227 w 121"/>
                <a:gd name="T3" fmla="*/ 326 h 80"/>
                <a:gd name="T4" fmla="*/ 10009 w 121"/>
                <a:gd name="T5" fmla="*/ 584 h 80"/>
                <a:gd name="T6" fmla="*/ 10311 w 121"/>
                <a:gd name="T7" fmla="*/ 1232 h 80"/>
                <a:gd name="T8" fmla="*/ 11133 w 121"/>
                <a:gd name="T9" fmla="*/ 1505 h 80"/>
                <a:gd name="T10" fmla="*/ 11217 w 121"/>
                <a:gd name="T11" fmla="*/ 1767 h 80"/>
                <a:gd name="T12" fmla="*/ 11626 w 121"/>
                <a:gd name="T13" fmla="*/ 2089 h 80"/>
                <a:gd name="T14" fmla="*/ 12122 w 121"/>
                <a:gd name="T15" fmla="*/ 2479 h 80"/>
                <a:gd name="T16" fmla="*/ 12016 w 121"/>
                <a:gd name="T17" fmla="*/ 2801 h 80"/>
                <a:gd name="T18" fmla="*/ 11927 w 121"/>
                <a:gd name="T19" fmla="*/ 2999 h 80"/>
                <a:gd name="T20" fmla="*/ 11217 w 121"/>
                <a:gd name="T21" fmla="*/ 3321 h 80"/>
                <a:gd name="T22" fmla="*/ 10720 w 121"/>
                <a:gd name="T23" fmla="*/ 3385 h 80"/>
                <a:gd name="T24" fmla="*/ 10418 w 121"/>
                <a:gd name="T25" fmla="*/ 3647 h 80"/>
                <a:gd name="T26" fmla="*/ 10720 w 121"/>
                <a:gd name="T27" fmla="*/ 3985 h 80"/>
                <a:gd name="T28" fmla="*/ 10720 w 121"/>
                <a:gd name="T29" fmla="*/ 4311 h 80"/>
                <a:gd name="T30" fmla="*/ 10116 w 121"/>
                <a:gd name="T31" fmla="*/ 4826 h 80"/>
                <a:gd name="T32" fmla="*/ 10009 w 121"/>
                <a:gd name="T33" fmla="*/ 5088 h 80"/>
                <a:gd name="T34" fmla="*/ 9317 w 121"/>
                <a:gd name="T35" fmla="*/ 4826 h 80"/>
                <a:gd name="T36" fmla="*/ 1510 w 121"/>
                <a:gd name="T37" fmla="*/ 4959 h 80"/>
                <a:gd name="T38" fmla="*/ 1510 w 121"/>
                <a:gd name="T39" fmla="*/ 4633 h 80"/>
                <a:gd name="T40" fmla="*/ 1296 w 121"/>
                <a:gd name="T41" fmla="*/ 4375 h 80"/>
                <a:gd name="T42" fmla="*/ 1403 w 121"/>
                <a:gd name="T43" fmla="*/ 4114 h 80"/>
                <a:gd name="T44" fmla="*/ 1208 w 121"/>
                <a:gd name="T45" fmla="*/ 3775 h 80"/>
                <a:gd name="T46" fmla="*/ 1208 w 121"/>
                <a:gd name="T47" fmla="*/ 3449 h 80"/>
                <a:gd name="T48" fmla="*/ 906 w 121"/>
                <a:gd name="T49" fmla="*/ 3192 h 80"/>
                <a:gd name="T50" fmla="*/ 711 w 121"/>
                <a:gd name="T51" fmla="*/ 2934 h 80"/>
                <a:gd name="T52" fmla="*/ 409 w 121"/>
                <a:gd name="T53" fmla="*/ 2544 h 80"/>
                <a:gd name="T54" fmla="*/ 497 w 121"/>
                <a:gd name="T55" fmla="*/ 2218 h 80"/>
                <a:gd name="T56" fmla="*/ 195 w 121"/>
                <a:gd name="T57" fmla="*/ 1960 h 80"/>
                <a:gd name="T58" fmla="*/ 195 w 121"/>
                <a:gd name="T59" fmla="*/ 1767 h 80"/>
                <a:gd name="T60" fmla="*/ 195 w 121"/>
                <a:gd name="T61" fmla="*/ 1103 h 80"/>
                <a:gd name="T62" fmla="*/ 302 w 121"/>
                <a:gd name="T63" fmla="*/ 906 h 80"/>
                <a:gd name="T64" fmla="*/ 107 w 121"/>
                <a:gd name="T65" fmla="*/ 584 h 80"/>
                <a:gd name="T66" fmla="*/ 107 w 121"/>
                <a:gd name="T67" fmla="*/ 326 h 80"/>
                <a:gd name="T68" fmla="*/ 195 w 121"/>
                <a:gd name="T69" fmla="*/ 193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1" h="80">
                  <a:moveTo>
                    <a:pt x="3" y="3"/>
                  </a:moveTo>
                  <a:lnTo>
                    <a:pt x="99" y="0"/>
                  </a:lnTo>
                  <a:lnTo>
                    <a:pt x="100" y="3"/>
                  </a:lnTo>
                  <a:lnTo>
                    <a:pt x="102" y="5"/>
                  </a:lnTo>
                  <a:lnTo>
                    <a:pt x="102" y="7"/>
                  </a:lnTo>
                  <a:lnTo>
                    <a:pt x="100" y="9"/>
                  </a:lnTo>
                  <a:lnTo>
                    <a:pt x="101" y="12"/>
                  </a:lnTo>
                  <a:lnTo>
                    <a:pt x="103" y="19"/>
                  </a:lnTo>
                  <a:lnTo>
                    <a:pt x="109" y="21"/>
                  </a:lnTo>
                  <a:lnTo>
                    <a:pt x="111" y="23"/>
                  </a:lnTo>
                  <a:lnTo>
                    <a:pt x="111" y="25"/>
                  </a:lnTo>
                  <a:lnTo>
                    <a:pt x="112" y="27"/>
                  </a:lnTo>
                  <a:lnTo>
                    <a:pt x="116" y="29"/>
                  </a:lnTo>
                  <a:lnTo>
                    <a:pt x="116" y="32"/>
                  </a:lnTo>
                  <a:lnTo>
                    <a:pt x="120" y="34"/>
                  </a:lnTo>
                  <a:lnTo>
                    <a:pt x="121" y="38"/>
                  </a:lnTo>
                  <a:lnTo>
                    <a:pt x="121" y="40"/>
                  </a:lnTo>
                  <a:lnTo>
                    <a:pt x="120" y="43"/>
                  </a:lnTo>
                  <a:lnTo>
                    <a:pt x="119" y="44"/>
                  </a:lnTo>
                  <a:lnTo>
                    <a:pt x="119" y="46"/>
                  </a:lnTo>
                  <a:lnTo>
                    <a:pt x="115" y="50"/>
                  </a:lnTo>
                  <a:lnTo>
                    <a:pt x="112" y="51"/>
                  </a:lnTo>
                  <a:lnTo>
                    <a:pt x="111" y="52"/>
                  </a:lnTo>
                  <a:lnTo>
                    <a:pt x="107" y="52"/>
                  </a:lnTo>
                  <a:lnTo>
                    <a:pt x="105" y="53"/>
                  </a:lnTo>
                  <a:lnTo>
                    <a:pt x="104" y="56"/>
                  </a:lnTo>
                  <a:lnTo>
                    <a:pt x="104" y="58"/>
                  </a:lnTo>
                  <a:lnTo>
                    <a:pt x="107" y="61"/>
                  </a:lnTo>
                  <a:lnTo>
                    <a:pt x="107" y="62"/>
                  </a:lnTo>
                  <a:lnTo>
                    <a:pt x="107" y="66"/>
                  </a:lnTo>
                  <a:lnTo>
                    <a:pt x="104" y="72"/>
                  </a:lnTo>
                  <a:lnTo>
                    <a:pt x="101" y="74"/>
                  </a:lnTo>
                  <a:lnTo>
                    <a:pt x="100" y="76"/>
                  </a:lnTo>
                  <a:lnTo>
                    <a:pt x="100" y="78"/>
                  </a:lnTo>
                  <a:lnTo>
                    <a:pt x="99" y="80"/>
                  </a:lnTo>
                  <a:lnTo>
                    <a:pt x="93" y="74"/>
                  </a:lnTo>
                  <a:lnTo>
                    <a:pt x="16" y="77"/>
                  </a:lnTo>
                  <a:lnTo>
                    <a:pt x="15" y="76"/>
                  </a:lnTo>
                  <a:lnTo>
                    <a:pt x="15" y="73"/>
                  </a:lnTo>
                  <a:lnTo>
                    <a:pt x="15" y="71"/>
                  </a:lnTo>
                  <a:lnTo>
                    <a:pt x="14" y="69"/>
                  </a:lnTo>
                  <a:lnTo>
                    <a:pt x="13" y="67"/>
                  </a:lnTo>
                  <a:lnTo>
                    <a:pt x="15" y="65"/>
                  </a:lnTo>
                  <a:lnTo>
                    <a:pt x="14" y="63"/>
                  </a:lnTo>
                  <a:lnTo>
                    <a:pt x="11" y="62"/>
                  </a:lnTo>
                  <a:lnTo>
                    <a:pt x="12" y="58"/>
                  </a:lnTo>
                  <a:lnTo>
                    <a:pt x="13" y="56"/>
                  </a:lnTo>
                  <a:lnTo>
                    <a:pt x="12" y="53"/>
                  </a:lnTo>
                  <a:lnTo>
                    <a:pt x="9" y="51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7" y="45"/>
                  </a:lnTo>
                  <a:lnTo>
                    <a:pt x="6" y="41"/>
                  </a:lnTo>
                  <a:lnTo>
                    <a:pt x="4" y="39"/>
                  </a:lnTo>
                  <a:lnTo>
                    <a:pt x="5" y="36"/>
                  </a:lnTo>
                  <a:lnTo>
                    <a:pt x="5" y="34"/>
                  </a:lnTo>
                  <a:lnTo>
                    <a:pt x="3" y="32"/>
                  </a:lnTo>
                  <a:lnTo>
                    <a:pt x="2" y="30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22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2" y="10"/>
                  </a:lnTo>
                  <a:lnTo>
                    <a:pt x="1" y="9"/>
                  </a:lnTo>
                  <a:lnTo>
                    <a:pt x="2" y="6"/>
                  </a:lnTo>
                  <a:lnTo>
                    <a:pt x="1" y="5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3" name="Freeform 23"/>
            <p:cNvSpPr>
              <a:spLocks/>
            </p:cNvSpPr>
            <p:nvPr/>
          </p:nvSpPr>
          <p:spPr bwMode="auto">
            <a:xfrm>
              <a:off x="2998" y="1761"/>
              <a:ext cx="628" cy="466"/>
            </a:xfrm>
            <a:custGeom>
              <a:avLst/>
              <a:gdLst>
                <a:gd name="T0" fmla="*/ 11467 w 135"/>
                <a:gd name="T1" fmla="*/ 6568 h 117"/>
                <a:gd name="T2" fmla="*/ 11578 w 135"/>
                <a:gd name="T3" fmla="*/ 6695 h 117"/>
                <a:gd name="T4" fmla="*/ 11685 w 135"/>
                <a:gd name="T5" fmla="*/ 6950 h 117"/>
                <a:gd name="T6" fmla="*/ 11164 w 135"/>
                <a:gd name="T7" fmla="*/ 7265 h 117"/>
                <a:gd name="T8" fmla="*/ 12486 w 135"/>
                <a:gd name="T9" fmla="*/ 7329 h 117"/>
                <a:gd name="T10" fmla="*/ 12574 w 135"/>
                <a:gd name="T11" fmla="*/ 7010 h 117"/>
                <a:gd name="T12" fmla="*/ 12788 w 135"/>
                <a:gd name="T13" fmla="*/ 6504 h 117"/>
                <a:gd name="T14" fmla="*/ 13179 w 135"/>
                <a:gd name="T15" fmla="*/ 6313 h 117"/>
                <a:gd name="T16" fmla="*/ 13393 w 135"/>
                <a:gd name="T17" fmla="*/ 6313 h 117"/>
                <a:gd name="T18" fmla="*/ 13588 w 135"/>
                <a:gd name="T19" fmla="*/ 5743 h 117"/>
                <a:gd name="T20" fmla="*/ 13393 w 135"/>
                <a:gd name="T21" fmla="*/ 5680 h 117"/>
                <a:gd name="T22" fmla="*/ 13286 w 135"/>
                <a:gd name="T23" fmla="*/ 5616 h 117"/>
                <a:gd name="T24" fmla="*/ 13090 w 135"/>
                <a:gd name="T25" fmla="*/ 5680 h 117"/>
                <a:gd name="T26" fmla="*/ 12574 w 135"/>
                <a:gd name="T27" fmla="*/ 5249 h 117"/>
                <a:gd name="T28" fmla="*/ 12788 w 135"/>
                <a:gd name="T29" fmla="*/ 5122 h 117"/>
                <a:gd name="T30" fmla="*/ 12574 w 135"/>
                <a:gd name="T31" fmla="*/ 4935 h 117"/>
                <a:gd name="T32" fmla="*/ 11988 w 135"/>
                <a:gd name="T33" fmla="*/ 4298 h 117"/>
                <a:gd name="T34" fmla="*/ 11081 w 135"/>
                <a:gd name="T35" fmla="*/ 4047 h 117"/>
                <a:gd name="T36" fmla="*/ 10667 w 135"/>
                <a:gd name="T37" fmla="*/ 3664 h 117"/>
                <a:gd name="T38" fmla="*/ 11081 w 135"/>
                <a:gd name="T39" fmla="*/ 3282 h 117"/>
                <a:gd name="T40" fmla="*/ 11164 w 135"/>
                <a:gd name="T41" fmla="*/ 2840 h 117"/>
                <a:gd name="T42" fmla="*/ 10560 w 135"/>
                <a:gd name="T43" fmla="*/ 2585 h 117"/>
                <a:gd name="T44" fmla="*/ 10169 w 135"/>
                <a:gd name="T45" fmla="*/ 2776 h 117"/>
                <a:gd name="T46" fmla="*/ 9760 w 135"/>
                <a:gd name="T47" fmla="*/ 2143 h 117"/>
                <a:gd name="T48" fmla="*/ 9066 w 135"/>
                <a:gd name="T49" fmla="*/ 1776 h 117"/>
                <a:gd name="T50" fmla="*/ 8462 w 135"/>
                <a:gd name="T51" fmla="*/ 1207 h 117"/>
                <a:gd name="T52" fmla="*/ 8243 w 135"/>
                <a:gd name="T53" fmla="*/ 633 h 117"/>
                <a:gd name="T54" fmla="*/ 8355 w 135"/>
                <a:gd name="T55" fmla="*/ 382 h 117"/>
                <a:gd name="T56" fmla="*/ 0 w 135"/>
                <a:gd name="T57" fmla="*/ 191 h 117"/>
                <a:gd name="T58" fmla="*/ 409 w 135"/>
                <a:gd name="T59" fmla="*/ 446 h 117"/>
                <a:gd name="T60" fmla="*/ 716 w 135"/>
                <a:gd name="T61" fmla="*/ 888 h 117"/>
                <a:gd name="T62" fmla="*/ 800 w 135"/>
                <a:gd name="T63" fmla="*/ 1079 h 117"/>
                <a:gd name="T64" fmla="*/ 1600 w 135"/>
                <a:gd name="T65" fmla="*/ 1521 h 117"/>
                <a:gd name="T66" fmla="*/ 1298 w 135"/>
                <a:gd name="T67" fmla="*/ 1952 h 117"/>
                <a:gd name="T68" fmla="*/ 1707 w 135"/>
                <a:gd name="T69" fmla="*/ 2079 h 117"/>
                <a:gd name="T70" fmla="*/ 2014 w 135"/>
                <a:gd name="T71" fmla="*/ 2457 h 117"/>
                <a:gd name="T72" fmla="*/ 2317 w 135"/>
                <a:gd name="T73" fmla="*/ 2521 h 117"/>
                <a:gd name="T74" fmla="*/ 2317 w 135"/>
                <a:gd name="T75" fmla="*/ 6823 h 11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5" h="117">
                  <a:moveTo>
                    <a:pt x="23" y="108"/>
                  </a:moveTo>
                  <a:lnTo>
                    <a:pt x="114" y="104"/>
                  </a:lnTo>
                  <a:lnTo>
                    <a:pt x="113" y="105"/>
                  </a:lnTo>
                  <a:lnTo>
                    <a:pt x="115" y="106"/>
                  </a:lnTo>
                  <a:lnTo>
                    <a:pt x="116" y="108"/>
                  </a:lnTo>
                  <a:lnTo>
                    <a:pt x="116" y="110"/>
                  </a:lnTo>
                  <a:lnTo>
                    <a:pt x="113" y="113"/>
                  </a:lnTo>
                  <a:lnTo>
                    <a:pt x="111" y="115"/>
                  </a:lnTo>
                  <a:lnTo>
                    <a:pt x="110" y="117"/>
                  </a:lnTo>
                  <a:lnTo>
                    <a:pt x="124" y="116"/>
                  </a:lnTo>
                  <a:lnTo>
                    <a:pt x="125" y="113"/>
                  </a:lnTo>
                  <a:lnTo>
                    <a:pt x="125" y="111"/>
                  </a:lnTo>
                  <a:lnTo>
                    <a:pt x="126" y="107"/>
                  </a:lnTo>
                  <a:lnTo>
                    <a:pt x="127" y="103"/>
                  </a:lnTo>
                  <a:lnTo>
                    <a:pt x="128" y="101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3" y="100"/>
                  </a:lnTo>
                  <a:lnTo>
                    <a:pt x="135" y="93"/>
                  </a:lnTo>
                  <a:lnTo>
                    <a:pt x="135" y="91"/>
                  </a:lnTo>
                  <a:lnTo>
                    <a:pt x="133" y="90"/>
                  </a:lnTo>
                  <a:lnTo>
                    <a:pt x="132" y="89"/>
                  </a:lnTo>
                  <a:lnTo>
                    <a:pt x="131" y="89"/>
                  </a:lnTo>
                  <a:lnTo>
                    <a:pt x="130" y="90"/>
                  </a:lnTo>
                  <a:lnTo>
                    <a:pt x="125" y="83"/>
                  </a:lnTo>
                  <a:lnTo>
                    <a:pt x="126" y="82"/>
                  </a:lnTo>
                  <a:lnTo>
                    <a:pt x="127" y="81"/>
                  </a:lnTo>
                  <a:lnTo>
                    <a:pt x="127" y="80"/>
                  </a:lnTo>
                  <a:lnTo>
                    <a:pt x="125" y="78"/>
                  </a:lnTo>
                  <a:lnTo>
                    <a:pt x="124" y="73"/>
                  </a:lnTo>
                  <a:lnTo>
                    <a:pt x="119" y="68"/>
                  </a:lnTo>
                  <a:lnTo>
                    <a:pt x="116" y="67"/>
                  </a:lnTo>
                  <a:lnTo>
                    <a:pt x="110" y="64"/>
                  </a:lnTo>
                  <a:lnTo>
                    <a:pt x="107" y="60"/>
                  </a:lnTo>
                  <a:lnTo>
                    <a:pt x="106" y="58"/>
                  </a:lnTo>
                  <a:lnTo>
                    <a:pt x="106" y="56"/>
                  </a:lnTo>
                  <a:lnTo>
                    <a:pt x="110" y="52"/>
                  </a:lnTo>
                  <a:lnTo>
                    <a:pt x="109" y="48"/>
                  </a:lnTo>
                  <a:lnTo>
                    <a:pt x="111" y="45"/>
                  </a:lnTo>
                  <a:lnTo>
                    <a:pt x="110" y="44"/>
                  </a:lnTo>
                  <a:lnTo>
                    <a:pt x="105" y="41"/>
                  </a:lnTo>
                  <a:lnTo>
                    <a:pt x="104" y="42"/>
                  </a:lnTo>
                  <a:lnTo>
                    <a:pt x="101" y="44"/>
                  </a:lnTo>
                  <a:lnTo>
                    <a:pt x="100" y="43"/>
                  </a:lnTo>
                  <a:lnTo>
                    <a:pt x="97" y="34"/>
                  </a:lnTo>
                  <a:lnTo>
                    <a:pt x="96" y="32"/>
                  </a:lnTo>
                  <a:lnTo>
                    <a:pt x="90" y="28"/>
                  </a:lnTo>
                  <a:lnTo>
                    <a:pt x="84" y="21"/>
                  </a:lnTo>
                  <a:lnTo>
                    <a:pt x="84" y="19"/>
                  </a:lnTo>
                  <a:lnTo>
                    <a:pt x="82" y="15"/>
                  </a:lnTo>
                  <a:lnTo>
                    <a:pt x="82" y="10"/>
                  </a:lnTo>
                  <a:lnTo>
                    <a:pt x="83" y="7"/>
                  </a:lnTo>
                  <a:lnTo>
                    <a:pt x="83" y="6"/>
                  </a:lnTo>
                  <a:lnTo>
                    <a:pt x="77" y="0"/>
                  </a:lnTo>
                  <a:lnTo>
                    <a:pt x="0" y="3"/>
                  </a:lnTo>
                  <a:lnTo>
                    <a:pt x="1" y="5"/>
                  </a:lnTo>
                  <a:lnTo>
                    <a:pt x="4" y="7"/>
                  </a:lnTo>
                  <a:lnTo>
                    <a:pt x="4" y="10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16" y="24"/>
                  </a:lnTo>
                  <a:lnTo>
                    <a:pt x="14" y="28"/>
                  </a:lnTo>
                  <a:lnTo>
                    <a:pt x="13" y="31"/>
                  </a:lnTo>
                  <a:lnTo>
                    <a:pt x="15" y="32"/>
                  </a:lnTo>
                  <a:lnTo>
                    <a:pt x="17" y="33"/>
                  </a:lnTo>
                  <a:lnTo>
                    <a:pt x="18" y="38"/>
                  </a:lnTo>
                  <a:lnTo>
                    <a:pt x="20" y="39"/>
                  </a:lnTo>
                  <a:lnTo>
                    <a:pt x="22" y="40"/>
                  </a:lnTo>
                  <a:lnTo>
                    <a:pt x="23" y="40"/>
                  </a:lnTo>
                  <a:lnTo>
                    <a:pt x="23" y="95"/>
                  </a:lnTo>
                  <a:lnTo>
                    <a:pt x="23" y="10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4" name="Freeform 24"/>
            <p:cNvSpPr>
              <a:spLocks/>
            </p:cNvSpPr>
            <p:nvPr/>
          </p:nvSpPr>
          <p:spPr bwMode="auto">
            <a:xfrm>
              <a:off x="3173" y="2542"/>
              <a:ext cx="531" cy="397"/>
            </a:xfrm>
            <a:custGeom>
              <a:avLst/>
              <a:gdLst>
                <a:gd name="T0" fmla="*/ 6162 w 114"/>
                <a:gd name="T1" fmla="*/ 191 h 100"/>
                <a:gd name="T2" fmla="*/ 6572 w 114"/>
                <a:gd name="T3" fmla="*/ 945 h 100"/>
                <a:gd name="T4" fmla="*/ 6465 w 114"/>
                <a:gd name="T5" fmla="*/ 1247 h 100"/>
                <a:gd name="T6" fmla="*/ 5860 w 114"/>
                <a:gd name="T7" fmla="*/ 2064 h 100"/>
                <a:gd name="T8" fmla="*/ 9502 w 114"/>
                <a:gd name="T9" fmla="*/ 3073 h 100"/>
                <a:gd name="T10" fmla="*/ 9502 w 114"/>
                <a:gd name="T11" fmla="*/ 3752 h 100"/>
                <a:gd name="T12" fmla="*/ 9395 w 114"/>
                <a:gd name="T13" fmla="*/ 4256 h 100"/>
                <a:gd name="T14" fmla="*/ 8594 w 114"/>
                <a:gd name="T15" fmla="*/ 4129 h 100"/>
                <a:gd name="T16" fmla="*/ 8398 w 114"/>
                <a:gd name="T17" fmla="*/ 4569 h 100"/>
                <a:gd name="T18" fmla="*/ 9306 w 114"/>
                <a:gd name="T19" fmla="*/ 4506 h 100"/>
                <a:gd name="T20" fmla="*/ 9805 w 114"/>
                <a:gd name="T21" fmla="*/ 4446 h 100"/>
                <a:gd name="T22" fmla="*/ 9609 w 114"/>
                <a:gd name="T23" fmla="*/ 4633 h 100"/>
                <a:gd name="T24" fmla="*/ 9893 w 114"/>
                <a:gd name="T25" fmla="*/ 4824 h 100"/>
                <a:gd name="T26" fmla="*/ 10611 w 114"/>
                <a:gd name="T27" fmla="*/ 4446 h 100"/>
                <a:gd name="T28" fmla="*/ 11021 w 114"/>
                <a:gd name="T29" fmla="*/ 4506 h 100"/>
                <a:gd name="T30" fmla="*/ 11021 w 114"/>
                <a:gd name="T31" fmla="*/ 4760 h 100"/>
                <a:gd name="T32" fmla="*/ 10112 w 114"/>
                <a:gd name="T33" fmla="*/ 5248 h 100"/>
                <a:gd name="T34" fmla="*/ 10611 w 114"/>
                <a:gd name="T35" fmla="*/ 5689 h 100"/>
                <a:gd name="T36" fmla="*/ 11412 w 114"/>
                <a:gd name="T37" fmla="*/ 6066 h 100"/>
                <a:gd name="T38" fmla="*/ 10611 w 114"/>
                <a:gd name="T39" fmla="*/ 5943 h 100"/>
                <a:gd name="T40" fmla="*/ 9609 w 114"/>
                <a:gd name="T41" fmla="*/ 5562 h 100"/>
                <a:gd name="T42" fmla="*/ 9199 w 114"/>
                <a:gd name="T43" fmla="*/ 5816 h 100"/>
                <a:gd name="T44" fmla="*/ 8897 w 114"/>
                <a:gd name="T45" fmla="*/ 6066 h 100"/>
                <a:gd name="T46" fmla="*/ 8482 w 114"/>
                <a:gd name="T47" fmla="*/ 5880 h 100"/>
                <a:gd name="T48" fmla="*/ 8091 w 114"/>
                <a:gd name="T49" fmla="*/ 5880 h 100"/>
                <a:gd name="T50" fmla="*/ 7266 w 114"/>
                <a:gd name="T51" fmla="*/ 6066 h 100"/>
                <a:gd name="T52" fmla="*/ 6055 w 114"/>
                <a:gd name="T53" fmla="*/ 5562 h 100"/>
                <a:gd name="T54" fmla="*/ 5552 w 114"/>
                <a:gd name="T55" fmla="*/ 5312 h 100"/>
                <a:gd name="T56" fmla="*/ 5552 w 114"/>
                <a:gd name="T57" fmla="*/ 5248 h 100"/>
                <a:gd name="T58" fmla="*/ 5054 w 114"/>
                <a:gd name="T59" fmla="*/ 5201 h 100"/>
                <a:gd name="T60" fmla="*/ 4858 w 114"/>
                <a:gd name="T61" fmla="*/ 5074 h 100"/>
                <a:gd name="T62" fmla="*/ 4555 w 114"/>
                <a:gd name="T63" fmla="*/ 5502 h 100"/>
                <a:gd name="T64" fmla="*/ 2124 w 114"/>
                <a:gd name="T65" fmla="*/ 5248 h 100"/>
                <a:gd name="T66" fmla="*/ 415 w 114"/>
                <a:gd name="T67" fmla="*/ 5201 h 100"/>
                <a:gd name="T68" fmla="*/ 717 w 114"/>
                <a:gd name="T69" fmla="*/ 4951 h 100"/>
                <a:gd name="T70" fmla="*/ 801 w 114"/>
                <a:gd name="T71" fmla="*/ 4319 h 100"/>
                <a:gd name="T72" fmla="*/ 801 w 114"/>
                <a:gd name="T73" fmla="*/ 4002 h 100"/>
                <a:gd name="T74" fmla="*/ 1216 w 114"/>
                <a:gd name="T75" fmla="*/ 3434 h 100"/>
                <a:gd name="T76" fmla="*/ 913 w 114"/>
                <a:gd name="T77" fmla="*/ 2886 h 100"/>
                <a:gd name="T78" fmla="*/ 801 w 114"/>
                <a:gd name="T79" fmla="*/ 2696 h 100"/>
                <a:gd name="T80" fmla="*/ 498 w 114"/>
                <a:gd name="T81" fmla="*/ 2378 h 100"/>
                <a:gd name="T82" fmla="*/ 107 w 114"/>
                <a:gd name="T83" fmla="*/ 1814 h 1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14" h="100">
                  <a:moveTo>
                    <a:pt x="0" y="2"/>
                  </a:moveTo>
                  <a:lnTo>
                    <a:pt x="61" y="0"/>
                  </a:lnTo>
                  <a:lnTo>
                    <a:pt x="61" y="3"/>
                  </a:lnTo>
                  <a:lnTo>
                    <a:pt x="63" y="7"/>
                  </a:lnTo>
                  <a:lnTo>
                    <a:pt x="64" y="12"/>
                  </a:lnTo>
                  <a:lnTo>
                    <a:pt x="65" y="15"/>
                  </a:lnTo>
                  <a:lnTo>
                    <a:pt x="67" y="16"/>
                  </a:lnTo>
                  <a:lnTo>
                    <a:pt x="67" y="19"/>
                  </a:lnTo>
                  <a:lnTo>
                    <a:pt x="64" y="20"/>
                  </a:lnTo>
                  <a:lnTo>
                    <a:pt x="63" y="21"/>
                  </a:lnTo>
                  <a:lnTo>
                    <a:pt x="62" y="27"/>
                  </a:lnTo>
                  <a:lnTo>
                    <a:pt x="58" y="33"/>
                  </a:lnTo>
                  <a:lnTo>
                    <a:pt x="54" y="43"/>
                  </a:lnTo>
                  <a:lnTo>
                    <a:pt x="54" y="51"/>
                  </a:lnTo>
                  <a:lnTo>
                    <a:pt x="94" y="49"/>
                  </a:lnTo>
                  <a:lnTo>
                    <a:pt x="95" y="51"/>
                  </a:lnTo>
                  <a:lnTo>
                    <a:pt x="94" y="55"/>
                  </a:lnTo>
                  <a:lnTo>
                    <a:pt x="94" y="60"/>
                  </a:lnTo>
                  <a:lnTo>
                    <a:pt x="98" y="64"/>
                  </a:lnTo>
                  <a:lnTo>
                    <a:pt x="99" y="69"/>
                  </a:lnTo>
                  <a:lnTo>
                    <a:pt x="93" y="68"/>
                  </a:lnTo>
                  <a:lnTo>
                    <a:pt x="88" y="66"/>
                  </a:lnTo>
                  <a:lnTo>
                    <a:pt x="87" y="65"/>
                  </a:lnTo>
                  <a:lnTo>
                    <a:pt x="85" y="66"/>
                  </a:lnTo>
                  <a:lnTo>
                    <a:pt x="82" y="70"/>
                  </a:lnTo>
                  <a:lnTo>
                    <a:pt x="81" y="72"/>
                  </a:lnTo>
                  <a:lnTo>
                    <a:pt x="83" y="73"/>
                  </a:lnTo>
                  <a:lnTo>
                    <a:pt x="85" y="74"/>
                  </a:lnTo>
                  <a:lnTo>
                    <a:pt x="89" y="74"/>
                  </a:lnTo>
                  <a:lnTo>
                    <a:pt x="92" y="72"/>
                  </a:lnTo>
                  <a:lnTo>
                    <a:pt x="93" y="71"/>
                  </a:lnTo>
                  <a:lnTo>
                    <a:pt x="96" y="71"/>
                  </a:lnTo>
                  <a:lnTo>
                    <a:pt x="97" y="71"/>
                  </a:lnTo>
                  <a:lnTo>
                    <a:pt x="97" y="72"/>
                  </a:lnTo>
                  <a:lnTo>
                    <a:pt x="97" y="73"/>
                  </a:lnTo>
                  <a:lnTo>
                    <a:pt x="95" y="74"/>
                  </a:lnTo>
                  <a:lnTo>
                    <a:pt x="95" y="76"/>
                  </a:lnTo>
                  <a:lnTo>
                    <a:pt x="97" y="77"/>
                  </a:lnTo>
                  <a:lnTo>
                    <a:pt x="98" y="77"/>
                  </a:lnTo>
                  <a:lnTo>
                    <a:pt x="99" y="76"/>
                  </a:lnTo>
                  <a:lnTo>
                    <a:pt x="101" y="73"/>
                  </a:lnTo>
                  <a:lnTo>
                    <a:pt x="105" y="71"/>
                  </a:lnTo>
                  <a:lnTo>
                    <a:pt x="107" y="71"/>
                  </a:lnTo>
                  <a:lnTo>
                    <a:pt x="108" y="71"/>
                  </a:lnTo>
                  <a:lnTo>
                    <a:pt x="109" y="72"/>
                  </a:lnTo>
                  <a:lnTo>
                    <a:pt x="108" y="74"/>
                  </a:lnTo>
                  <a:lnTo>
                    <a:pt x="109" y="75"/>
                  </a:lnTo>
                  <a:lnTo>
                    <a:pt x="109" y="76"/>
                  </a:lnTo>
                  <a:lnTo>
                    <a:pt x="107" y="77"/>
                  </a:lnTo>
                  <a:lnTo>
                    <a:pt x="103" y="82"/>
                  </a:lnTo>
                  <a:lnTo>
                    <a:pt x="100" y="84"/>
                  </a:lnTo>
                  <a:lnTo>
                    <a:pt x="100" y="86"/>
                  </a:lnTo>
                  <a:lnTo>
                    <a:pt x="101" y="88"/>
                  </a:lnTo>
                  <a:lnTo>
                    <a:pt x="105" y="91"/>
                  </a:lnTo>
                  <a:lnTo>
                    <a:pt x="113" y="94"/>
                  </a:lnTo>
                  <a:lnTo>
                    <a:pt x="114" y="95"/>
                  </a:lnTo>
                  <a:lnTo>
                    <a:pt x="113" y="97"/>
                  </a:lnTo>
                  <a:lnTo>
                    <a:pt x="112" y="97"/>
                  </a:lnTo>
                  <a:lnTo>
                    <a:pt x="106" y="100"/>
                  </a:lnTo>
                  <a:lnTo>
                    <a:pt x="105" y="95"/>
                  </a:lnTo>
                  <a:lnTo>
                    <a:pt x="102" y="94"/>
                  </a:lnTo>
                  <a:lnTo>
                    <a:pt x="95" y="91"/>
                  </a:lnTo>
                  <a:lnTo>
                    <a:pt x="95" y="89"/>
                  </a:lnTo>
                  <a:lnTo>
                    <a:pt x="93" y="88"/>
                  </a:lnTo>
                  <a:lnTo>
                    <a:pt x="92" y="89"/>
                  </a:lnTo>
                  <a:lnTo>
                    <a:pt x="91" y="93"/>
                  </a:lnTo>
                  <a:lnTo>
                    <a:pt x="91" y="94"/>
                  </a:lnTo>
                  <a:lnTo>
                    <a:pt x="91" y="95"/>
                  </a:lnTo>
                  <a:lnTo>
                    <a:pt x="88" y="97"/>
                  </a:lnTo>
                  <a:lnTo>
                    <a:pt x="87" y="97"/>
                  </a:lnTo>
                  <a:lnTo>
                    <a:pt x="85" y="94"/>
                  </a:lnTo>
                  <a:lnTo>
                    <a:pt x="84" y="94"/>
                  </a:lnTo>
                  <a:lnTo>
                    <a:pt x="82" y="95"/>
                  </a:lnTo>
                  <a:lnTo>
                    <a:pt x="81" y="94"/>
                  </a:lnTo>
                  <a:lnTo>
                    <a:pt x="80" y="94"/>
                  </a:lnTo>
                  <a:lnTo>
                    <a:pt x="77" y="97"/>
                  </a:lnTo>
                  <a:lnTo>
                    <a:pt x="73" y="98"/>
                  </a:lnTo>
                  <a:lnTo>
                    <a:pt x="72" y="97"/>
                  </a:lnTo>
                  <a:lnTo>
                    <a:pt x="69" y="96"/>
                  </a:lnTo>
                  <a:lnTo>
                    <a:pt x="63" y="89"/>
                  </a:lnTo>
                  <a:lnTo>
                    <a:pt x="60" y="89"/>
                  </a:lnTo>
                  <a:lnTo>
                    <a:pt x="57" y="88"/>
                  </a:lnTo>
                  <a:lnTo>
                    <a:pt x="56" y="86"/>
                  </a:lnTo>
                  <a:lnTo>
                    <a:pt x="55" y="85"/>
                  </a:lnTo>
                  <a:lnTo>
                    <a:pt x="55" y="84"/>
                  </a:lnTo>
                  <a:lnTo>
                    <a:pt x="54" y="83"/>
                  </a:lnTo>
                  <a:lnTo>
                    <a:pt x="53" y="84"/>
                  </a:lnTo>
                  <a:lnTo>
                    <a:pt x="50" y="83"/>
                  </a:lnTo>
                  <a:lnTo>
                    <a:pt x="49" y="81"/>
                  </a:lnTo>
                  <a:lnTo>
                    <a:pt x="48" y="81"/>
                  </a:lnTo>
                  <a:lnTo>
                    <a:pt x="44" y="85"/>
                  </a:lnTo>
                  <a:lnTo>
                    <a:pt x="46" y="87"/>
                  </a:lnTo>
                  <a:lnTo>
                    <a:pt x="45" y="88"/>
                  </a:lnTo>
                  <a:lnTo>
                    <a:pt x="39" y="88"/>
                  </a:lnTo>
                  <a:lnTo>
                    <a:pt x="27" y="86"/>
                  </a:lnTo>
                  <a:lnTo>
                    <a:pt x="21" y="84"/>
                  </a:lnTo>
                  <a:lnTo>
                    <a:pt x="6" y="86"/>
                  </a:lnTo>
                  <a:lnTo>
                    <a:pt x="5" y="85"/>
                  </a:lnTo>
                  <a:lnTo>
                    <a:pt x="4" y="83"/>
                  </a:lnTo>
                  <a:lnTo>
                    <a:pt x="5" y="82"/>
                  </a:lnTo>
                  <a:lnTo>
                    <a:pt x="5" y="81"/>
                  </a:lnTo>
                  <a:lnTo>
                    <a:pt x="7" y="79"/>
                  </a:lnTo>
                  <a:lnTo>
                    <a:pt x="9" y="73"/>
                  </a:lnTo>
                  <a:lnTo>
                    <a:pt x="8" y="71"/>
                  </a:lnTo>
                  <a:lnTo>
                    <a:pt x="8" y="69"/>
                  </a:lnTo>
                  <a:lnTo>
                    <a:pt x="8" y="68"/>
                  </a:lnTo>
                  <a:lnTo>
                    <a:pt x="8" y="67"/>
                  </a:lnTo>
                  <a:lnTo>
                    <a:pt x="8" y="64"/>
                  </a:lnTo>
                  <a:lnTo>
                    <a:pt x="10" y="62"/>
                  </a:lnTo>
                  <a:lnTo>
                    <a:pt x="11" y="60"/>
                  </a:lnTo>
                  <a:lnTo>
                    <a:pt x="12" y="55"/>
                  </a:lnTo>
                  <a:lnTo>
                    <a:pt x="12" y="52"/>
                  </a:lnTo>
                  <a:lnTo>
                    <a:pt x="11" y="48"/>
                  </a:lnTo>
                  <a:lnTo>
                    <a:pt x="9" y="46"/>
                  </a:lnTo>
                  <a:lnTo>
                    <a:pt x="9" y="45"/>
                  </a:lnTo>
                  <a:lnTo>
                    <a:pt x="9" y="44"/>
                  </a:lnTo>
                  <a:lnTo>
                    <a:pt x="8" y="43"/>
                  </a:lnTo>
                  <a:lnTo>
                    <a:pt x="7" y="40"/>
                  </a:lnTo>
                  <a:lnTo>
                    <a:pt x="5" y="39"/>
                  </a:lnTo>
                  <a:lnTo>
                    <a:pt x="5" y="38"/>
                  </a:lnTo>
                  <a:lnTo>
                    <a:pt x="6" y="36"/>
                  </a:lnTo>
                  <a:lnTo>
                    <a:pt x="4" y="32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5" name="Freeform 25"/>
            <p:cNvSpPr>
              <a:spLocks/>
            </p:cNvSpPr>
            <p:nvPr/>
          </p:nvSpPr>
          <p:spPr bwMode="auto">
            <a:xfrm>
              <a:off x="3231" y="1116"/>
              <a:ext cx="499" cy="450"/>
            </a:xfrm>
            <a:custGeom>
              <a:avLst/>
              <a:gdLst>
                <a:gd name="T0" fmla="*/ 4566 w 107"/>
                <a:gd name="T1" fmla="*/ 7009 h 113"/>
                <a:gd name="T2" fmla="*/ 3763 w 107"/>
                <a:gd name="T3" fmla="*/ 6754 h 113"/>
                <a:gd name="T4" fmla="*/ 3460 w 107"/>
                <a:gd name="T5" fmla="*/ 6121 h 113"/>
                <a:gd name="T6" fmla="*/ 3652 w 107"/>
                <a:gd name="T7" fmla="*/ 5866 h 113"/>
                <a:gd name="T8" fmla="*/ 3348 w 107"/>
                <a:gd name="T9" fmla="*/ 5551 h 113"/>
                <a:gd name="T10" fmla="*/ 3241 w 107"/>
                <a:gd name="T11" fmla="*/ 5058 h 113"/>
                <a:gd name="T12" fmla="*/ 2630 w 107"/>
                <a:gd name="T13" fmla="*/ 4743 h 113"/>
                <a:gd name="T14" fmla="*/ 1935 w 107"/>
                <a:gd name="T15" fmla="*/ 4233 h 113"/>
                <a:gd name="T16" fmla="*/ 1217 w 107"/>
                <a:gd name="T17" fmla="*/ 4042 h 113"/>
                <a:gd name="T18" fmla="*/ 1110 w 107"/>
                <a:gd name="T19" fmla="*/ 3919 h 113"/>
                <a:gd name="T20" fmla="*/ 611 w 107"/>
                <a:gd name="T21" fmla="*/ 3791 h 113"/>
                <a:gd name="T22" fmla="*/ 303 w 107"/>
                <a:gd name="T23" fmla="*/ 3600 h 113"/>
                <a:gd name="T24" fmla="*/ 415 w 107"/>
                <a:gd name="T25" fmla="*/ 2903 h 113"/>
                <a:gd name="T26" fmla="*/ 499 w 107"/>
                <a:gd name="T27" fmla="*/ 2585 h 113"/>
                <a:gd name="T28" fmla="*/ 0 w 107"/>
                <a:gd name="T29" fmla="*/ 2266 h 113"/>
                <a:gd name="T30" fmla="*/ 196 w 107"/>
                <a:gd name="T31" fmla="*/ 2015 h 113"/>
                <a:gd name="T32" fmla="*/ 807 w 107"/>
                <a:gd name="T33" fmla="*/ 1649 h 113"/>
                <a:gd name="T34" fmla="*/ 1110 w 107"/>
                <a:gd name="T35" fmla="*/ 1458 h 113"/>
                <a:gd name="T36" fmla="*/ 1217 w 107"/>
                <a:gd name="T37" fmla="*/ 506 h 113"/>
                <a:gd name="T38" fmla="*/ 1520 w 107"/>
                <a:gd name="T39" fmla="*/ 506 h 113"/>
                <a:gd name="T40" fmla="*/ 2024 w 107"/>
                <a:gd name="T41" fmla="*/ 506 h 113"/>
                <a:gd name="T42" fmla="*/ 3460 w 107"/>
                <a:gd name="T43" fmla="*/ 0 h 113"/>
                <a:gd name="T44" fmla="*/ 3652 w 107"/>
                <a:gd name="T45" fmla="*/ 64 h 113"/>
                <a:gd name="T46" fmla="*/ 3544 w 107"/>
                <a:gd name="T47" fmla="*/ 255 h 113"/>
                <a:gd name="T48" fmla="*/ 3460 w 107"/>
                <a:gd name="T49" fmla="*/ 569 h 113"/>
                <a:gd name="T50" fmla="*/ 3959 w 107"/>
                <a:gd name="T51" fmla="*/ 446 h 113"/>
                <a:gd name="T52" fmla="*/ 4370 w 107"/>
                <a:gd name="T53" fmla="*/ 569 h 113"/>
                <a:gd name="T54" fmla="*/ 4761 w 107"/>
                <a:gd name="T55" fmla="*/ 697 h 113"/>
                <a:gd name="T56" fmla="*/ 4981 w 107"/>
                <a:gd name="T57" fmla="*/ 952 h 113"/>
                <a:gd name="T58" fmla="*/ 6785 w 107"/>
                <a:gd name="T59" fmla="*/ 1207 h 113"/>
                <a:gd name="T60" fmla="*/ 7308 w 107"/>
                <a:gd name="T61" fmla="*/ 1394 h 113"/>
                <a:gd name="T62" fmla="*/ 7611 w 107"/>
                <a:gd name="T63" fmla="*/ 1458 h 113"/>
                <a:gd name="T64" fmla="*/ 7919 w 107"/>
                <a:gd name="T65" fmla="*/ 1394 h 113"/>
                <a:gd name="T66" fmla="*/ 8525 w 107"/>
                <a:gd name="T67" fmla="*/ 1458 h 113"/>
                <a:gd name="T68" fmla="*/ 8614 w 107"/>
                <a:gd name="T69" fmla="*/ 1585 h 113"/>
                <a:gd name="T70" fmla="*/ 8828 w 107"/>
                <a:gd name="T71" fmla="*/ 1712 h 113"/>
                <a:gd name="T72" fmla="*/ 9220 w 107"/>
                <a:gd name="T73" fmla="*/ 1951 h 113"/>
                <a:gd name="T74" fmla="*/ 9220 w 107"/>
                <a:gd name="T75" fmla="*/ 2330 h 113"/>
                <a:gd name="T76" fmla="*/ 9528 w 107"/>
                <a:gd name="T77" fmla="*/ 2330 h 113"/>
                <a:gd name="T78" fmla="*/ 9439 w 107"/>
                <a:gd name="T79" fmla="*/ 2457 h 113"/>
                <a:gd name="T80" fmla="*/ 9742 w 107"/>
                <a:gd name="T81" fmla="*/ 2776 h 113"/>
                <a:gd name="T82" fmla="*/ 9332 w 107"/>
                <a:gd name="T83" fmla="*/ 3031 h 113"/>
                <a:gd name="T84" fmla="*/ 9024 w 107"/>
                <a:gd name="T85" fmla="*/ 3536 h 113"/>
                <a:gd name="T86" fmla="*/ 9136 w 107"/>
                <a:gd name="T87" fmla="*/ 3664 h 113"/>
                <a:gd name="T88" fmla="*/ 9635 w 107"/>
                <a:gd name="T89" fmla="*/ 3218 h 113"/>
                <a:gd name="T90" fmla="*/ 10134 w 107"/>
                <a:gd name="T91" fmla="*/ 3031 h 113"/>
                <a:gd name="T92" fmla="*/ 10353 w 107"/>
                <a:gd name="T93" fmla="*/ 2839 h 113"/>
                <a:gd name="T94" fmla="*/ 10353 w 107"/>
                <a:gd name="T95" fmla="*/ 2648 h 113"/>
                <a:gd name="T96" fmla="*/ 10549 w 107"/>
                <a:gd name="T97" fmla="*/ 2521 h 113"/>
                <a:gd name="T98" fmla="*/ 10656 w 107"/>
                <a:gd name="T99" fmla="*/ 2393 h 113"/>
                <a:gd name="T100" fmla="*/ 10852 w 107"/>
                <a:gd name="T101" fmla="*/ 2457 h 113"/>
                <a:gd name="T102" fmla="*/ 10549 w 107"/>
                <a:gd name="T103" fmla="*/ 3031 h 113"/>
                <a:gd name="T104" fmla="*/ 10353 w 107"/>
                <a:gd name="T105" fmla="*/ 3281 h 113"/>
                <a:gd name="T106" fmla="*/ 10134 w 107"/>
                <a:gd name="T107" fmla="*/ 3727 h 113"/>
                <a:gd name="T108" fmla="*/ 10050 w 107"/>
                <a:gd name="T109" fmla="*/ 4169 h 113"/>
                <a:gd name="T110" fmla="*/ 9742 w 107"/>
                <a:gd name="T111" fmla="*/ 4424 h 113"/>
                <a:gd name="T112" fmla="*/ 9831 w 107"/>
                <a:gd name="T113" fmla="*/ 5058 h 113"/>
                <a:gd name="T114" fmla="*/ 9528 w 107"/>
                <a:gd name="T115" fmla="*/ 5551 h 113"/>
                <a:gd name="T116" fmla="*/ 9938 w 107"/>
                <a:gd name="T117" fmla="*/ 6503 h 113"/>
                <a:gd name="T118" fmla="*/ 9938 w 107"/>
                <a:gd name="T119" fmla="*/ 6694 h 113"/>
                <a:gd name="T120" fmla="*/ 9938 w 107"/>
                <a:gd name="T121" fmla="*/ 6945 h 11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7" h="113">
                  <a:moveTo>
                    <a:pt x="45" y="113"/>
                  </a:moveTo>
                  <a:lnTo>
                    <a:pt x="45" y="111"/>
                  </a:lnTo>
                  <a:lnTo>
                    <a:pt x="43" y="109"/>
                  </a:lnTo>
                  <a:lnTo>
                    <a:pt x="37" y="107"/>
                  </a:lnTo>
                  <a:lnTo>
                    <a:pt x="35" y="100"/>
                  </a:lnTo>
                  <a:lnTo>
                    <a:pt x="34" y="97"/>
                  </a:lnTo>
                  <a:lnTo>
                    <a:pt x="36" y="95"/>
                  </a:lnTo>
                  <a:lnTo>
                    <a:pt x="36" y="93"/>
                  </a:lnTo>
                  <a:lnTo>
                    <a:pt x="34" y="91"/>
                  </a:lnTo>
                  <a:lnTo>
                    <a:pt x="33" y="88"/>
                  </a:lnTo>
                  <a:lnTo>
                    <a:pt x="32" y="83"/>
                  </a:lnTo>
                  <a:lnTo>
                    <a:pt x="32" y="80"/>
                  </a:lnTo>
                  <a:lnTo>
                    <a:pt x="32" y="79"/>
                  </a:lnTo>
                  <a:lnTo>
                    <a:pt x="26" y="75"/>
                  </a:lnTo>
                  <a:lnTo>
                    <a:pt x="21" y="71"/>
                  </a:lnTo>
                  <a:lnTo>
                    <a:pt x="19" y="67"/>
                  </a:lnTo>
                  <a:lnTo>
                    <a:pt x="13" y="65"/>
                  </a:lnTo>
                  <a:lnTo>
                    <a:pt x="12" y="64"/>
                  </a:lnTo>
                  <a:lnTo>
                    <a:pt x="12" y="63"/>
                  </a:lnTo>
                  <a:lnTo>
                    <a:pt x="11" y="62"/>
                  </a:lnTo>
                  <a:lnTo>
                    <a:pt x="7" y="61"/>
                  </a:lnTo>
                  <a:lnTo>
                    <a:pt x="6" y="60"/>
                  </a:lnTo>
                  <a:lnTo>
                    <a:pt x="4" y="59"/>
                  </a:lnTo>
                  <a:lnTo>
                    <a:pt x="3" y="57"/>
                  </a:lnTo>
                  <a:lnTo>
                    <a:pt x="3" y="51"/>
                  </a:lnTo>
                  <a:lnTo>
                    <a:pt x="4" y="46"/>
                  </a:lnTo>
                  <a:lnTo>
                    <a:pt x="3" y="44"/>
                  </a:lnTo>
                  <a:lnTo>
                    <a:pt x="5" y="41"/>
                  </a:lnTo>
                  <a:lnTo>
                    <a:pt x="3" y="38"/>
                  </a:lnTo>
                  <a:lnTo>
                    <a:pt x="0" y="36"/>
                  </a:lnTo>
                  <a:lnTo>
                    <a:pt x="2" y="33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8" y="26"/>
                  </a:lnTo>
                  <a:lnTo>
                    <a:pt x="9" y="25"/>
                  </a:lnTo>
                  <a:lnTo>
                    <a:pt x="11" y="23"/>
                  </a:lnTo>
                  <a:lnTo>
                    <a:pt x="10" y="9"/>
                  </a:lnTo>
                  <a:lnTo>
                    <a:pt x="12" y="8"/>
                  </a:lnTo>
                  <a:lnTo>
                    <a:pt x="13" y="7"/>
                  </a:lnTo>
                  <a:lnTo>
                    <a:pt x="15" y="8"/>
                  </a:lnTo>
                  <a:lnTo>
                    <a:pt x="17" y="8"/>
                  </a:lnTo>
                  <a:lnTo>
                    <a:pt x="20" y="8"/>
                  </a:lnTo>
                  <a:lnTo>
                    <a:pt x="25" y="5"/>
                  </a:lnTo>
                  <a:lnTo>
                    <a:pt x="34" y="0"/>
                  </a:lnTo>
                  <a:lnTo>
                    <a:pt x="35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5" y="4"/>
                  </a:lnTo>
                  <a:lnTo>
                    <a:pt x="35" y="6"/>
                  </a:lnTo>
                  <a:lnTo>
                    <a:pt x="34" y="9"/>
                  </a:lnTo>
                  <a:lnTo>
                    <a:pt x="37" y="7"/>
                  </a:lnTo>
                  <a:lnTo>
                    <a:pt x="39" y="7"/>
                  </a:lnTo>
                  <a:lnTo>
                    <a:pt x="41" y="9"/>
                  </a:lnTo>
                  <a:lnTo>
                    <a:pt x="43" y="9"/>
                  </a:lnTo>
                  <a:lnTo>
                    <a:pt x="44" y="10"/>
                  </a:lnTo>
                  <a:lnTo>
                    <a:pt x="47" y="11"/>
                  </a:lnTo>
                  <a:lnTo>
                    <a:pt x="48" y="12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67" y="19"/>
                  </a:lnTo>
                  <a:lnTo>
                    <a:pt x="69" y="19"/>
                  </a:lnTo>
                  <a:lnTo>
                    <a:pt x="72" y="22"/>
                  </a:lnTo>
                  <a:lnTo>
                    <a:pt x="75" y="22"/>
                  </a:lnTo>
                  <a:lnTo>
                    <a:pt x="75" y="23"/>
                  </a:lnTo>
                  <a:lnTo>
                    <a:pt x="76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4" y="23"/>
                  </a:lnTo>
                  <a:lnTo>
                    <a:pt x="85" y="24"/>
                  </a:lnTo>
                  <a:lnTo>
                    <a:pt x="85" y="25"/>
                  </a:lnTo>
                  <a:lnTo>
                    <a:pt x="85" y="26"/>
                  </a:lnTo>
                  <a:lnTo>
                    <a:pt x="87" y="27"/>
                  </a:lnTo>
                  <a:lnTo>
                    <a:pt x="91" y="28"/>
                  </a:lnTo>
                  <a:lnTo>
                    <a:pt x="91" y="31"/>
                  </a:lnTo>
                  <a:lnTo>
                    <a:pt x="90" y="37"/>
                  </a:lnTo>
                  <a:lnTo>
                    <a:pt x="91" y="37"/>
                  </a:lnTo>
                  <a:lnTo>
                    <a:pt x="94" y="37"/>
                  </a:lnTo>
                  <a:lnTo>
                    <a:pt x="94" y="38"/>
                  </a:lnTo>
                  <a:lnTo>
                    <a:pt x="93" y="39"/>
                  </a:lnTo>
                  <a:lnTo>
                    <a:pt x="94" y="42"/>
                  </a:lnTo>
                  <a:lnTo>
                    <a:pt x="96" y="44"/>
                  </a:lnTo>
                  <a:lnTo>
                    <a:pt x="92" y="48"/>
                  </a:lnTo>
                  <a:lnTo>
                    <a:pt x="90" y="53"/>
                  </a:lnTo>
                  <a:lnTo>
                    <a:pt x="89" y="56"/>
                  </a:lnTo>
                  <a:lnTo>
                    <a:pt x="89" y="58"/>
                  </a:lnTo>
                  <a:lnTo>
                    <a:pt x="90" y="58"/>
                  </a:lnTo>
                  <a:lnTo>
                    <a:pt x="92" y="57"/>
                  </a:lnTo>
                  <a:lnTo>
                    <a:pt x="95" y="51"/>
                  </a:lnTo>
                  <a:lnTo>
                    <a:pt x="98" y="49"/>
                  </a:lnTo>
                  <a:lnTo>
                    <a:pt x="100" y="48"/>
                  </a:lnTo>
                  <a:lnTo>
                    <a:pt x="101" y="47"/>
                  </a:lnTo>
                  <a:lnTo>
                    <a:pt x="102" y="45"/>
                  </a:lnTo>
                  <a:lnTo>
                    <a:pt x="103" y="44"/>
                  </a:lnTo>
                  <a:lnTo>
                    <a:pt x="102" y="42"/>
                  </a:lnTo>
                  <a:lnTo>
                    <a:pt x="103" y="41"/>
                  </a:lnTo>
                  <a:lnTo>
                    <a:pt x="104" y="40"/>
                  </a:lnTo>
                  <a:lnTo>
                    <a:pt x="104" y="38"/>
                  </a:lnTo>
                  <a:lnTo>
                    <a:pt x="105" y="38"/>
                  </a:lnTo>
                  <a:lnTo>
                    <a:pt x="106" y="38"/>
                  </a:lnTo>
                  <a:lnTo>
                    <a:pt x="107" y="39"/>
                  </a:lnTo>
                  <a:lnTo>
                    <a:pt x="106" y="42"/>
                  </a:lnTo>
                  <a:lnTo>
                    <a:pt x="104" y="48"/>
                  </a:lnTo>
                  <a:lnTo>
                    <a:pt x="102" y="50"/>
                  </a:lnTo>
                  <a:lnTo>
                    <a:pt x="102" y="52"/>
                  </a:lnTo>
                  <a:lnTo>
                    <a:pt x="102" y="53"/>
                  </a:lnTo>
                  <a:lnTo>
                    <a:pt x="100" y="59"/>
                  </a:lnTo>
                  <a:lnTo>
                    <a:pt x="100" y="63"/>
                  </a:lnTo>
                  <a:lnTo>
                    <a:pt x="99" y="66"/>
                  </a:lnTo>
                  <a:lnTo>
                    <a:pt x="97" y="69"/>
                  </a:lnTo>
                  <a:lnTo>
                    <a:pt x="96" y="70"/>
                  </a:lnTo>
                  <a:lnTo>
                    <a:pt x="97" y="74"/>
                  </a:lnTo>
                  <a:lnTo>
                    <a:pt x="97" y="80"/>
                  </a:lnTo>
                  <a:lnTo>
                    <a:pt x="96" y="81"/>
                  </a:lnTo>
                  <a:lnTo>
                    <a:pt x="94" y="88"/>
                  </a:lnTo>
                  <a:lnTo>
                    <a:pt x="95" y="97"/>
                  </a:lnTo>
                  <a:lnTo>
                    <a:pt x="98" y="103"/>
                  </a:lnTo>
                  <a:lnTo>
                    <a:pt x="98" y="105"/>
                  </a:lnTo>
                  <a:lnTo>
                    <a:pt x="98" y="106"/>
                  </a:lnTo>
                  <a:lnTo>
                    <a:pt x="98" y="107"/>
                  </a:lnTo>
                  <a:lnTo>
                    <a:pt x="98" y="110"/>
                  </a:lnTo>
                  <a:lnTo>
                    <a:pt x="45" y="11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6" name="Freeform 26"/>
            <p:cNvSpPr>
              <a:spLocks/>
            </p:cNvSpPr>
            <p:nvPr/>
          </p:nvSpPr>
          <p:spPr bwMode="auto">
            <a:xfrm>
              <a:off x="3379" y="1554"/>
              <a:ext cx="372" cy="563"/>
            </a:xfrm>
            <a:custGeom>
              <a:avLst/>
              <a:gdLst>
                <a:gd name="T0" fmla="*/ 1297 w 80"/>
                <a:gd name="T1" fmla="*/ 190 h 142"/>
                <a:gd name="T2" fmla="*/ 1818 w 80"/>
                <a:gd name="T3" fmla="*/ 440 h 142"/>
                <a:gd name="T4" fmla="*/ 2204 w 80"/>
                <a:gd name="T5" fmla="*/ 753 h 142"/>
                <a:gd name="T6" fmla="*/ 2316 w 80"/>
                <a:gd name="T7" fmla="*/ 1118 h 142"/>
                <a:gd name="T8" fmla="*/ 2120 w 80"/>
                <a:gd name="T9" fmla="*/ 1368 h 142"/>
                <a:gd name="T10" fmla="*/ 1707 w 80"/>
                <a:gd name="T11" fmla="*/ 1745 h 142"/>
                <a:gd name="T12" fmla="*/ 1297 w 80"/>
                <a:gd name="T13" fmla="*/ 1871 h 142"/>
                <a:gd name="T14" fmla="*/ 711 w 80"/>
                <a:gd name="T15" fmla="*/ 1935 h 142"/>
                <a:gd name="T16" fmla="*/ 605 w 80"/>
                <a:gd name="T17" fmla="*/ 2248 h 142"/>
                <a:gd name="T18" fmla="*/ 907 w 80"/>
                <a:gd name="T19" fmla="*/ 2498 h 142"/>
                <a:gd name="T20" fmla="*/ 605 w 80"/>
                <a:gd name="T21" fmla="*/ 3112 h 142"/>
                <a:gd name="T22" fmla="*/ 195 w 80"/>
                <a:gd name="T23" fmla="*/ 3362 h 142"/>
                <a:gd name="T24" fmla="*/ 107 w 80"/>
                <a:gd name="T25" fmla="*/ 3616 h 142"/>
                <a:gd name="T26" fmla="*/ 0 w 80"/>
                <a:gd name="T27" fmla="*/ 3866 h 142"/>
                <a:gd name="T28" fmla="*/ 195 w 80"/>
                <a:gd name="T29" fmla="*/ 4433 h 142"/>
                <a:gd name="T30" fmla="*/ 800 w 80"/>
                <a:gd name="T31" fmla="*/ 4984 h 142"/>
                <a:gd name="T32" fmla="*/ 1516 w 80"/>
                <a:gd name="T33" fmla="*/ 5360 h 142"/>
                <a:gd name="T34" fmla="*/ 1902 w 80"/>
                <a:gd name="T35" fmla="*/ 5991 h 142"/>
                <a:gd name="T36" fmla="*/ 2316 w 80"/>
                <a:gd name="T37" fmla="*/ 5800 h 142"/>
                <a:gd name="T38" fmla="*/ 2920 w 80"/>
                <a:gd name="T39" fmla="*/ 6050 h 142"/>
                <a:gd name="T40" fmla="*/ 2813 w 80"/>
                <a:gd name="T41" fmla="*/ 6475 h 142"/>
                <a:gd name="T42" fmla="*/ 2423 w 80"/>
                <a:gd name="T43" fmla="*/ 6855 h 142"/>
                <a:gd name="T44" fmla="*/ 2813 w 80"/>
                <a:gd name="T45" fmla="*/ 7232 h 142"/>
                <a:gd name="T46" fmla="*/ 3720 w 80"/>
                <a:gd name="T47" fmla="*/ 7482 h 142"/>
                <a:gd name="T48" fmla="*/ 4325 w 80"/>
                <a:gd name="T49" fmla="*/ 8096 h 142"/>
                <a:gd name="T50" fmla="*/ 4520 w 80"/>
                <a:gd name="T51" fmla="*/ 8282 h 142"/>
                <a:gd name="T52" fmla="*/ 4325 w 80"/>
                <a:gd name="T53" fmla="*/ 8409 h 142"/>
                <a:gd name="T54" fmla="*/ 4822 w 80"/>
                <a:gd name="T55" fmla="*/ 8849 h 142"/>
                <a:gd name="T56" fmla="*/ 5036 w 80"/>
                <a:gd name="T57" fmla="*/ 8786 h 142"/>
                <a:gd name="T58" fmla="*/ 5231 w 80"/>
                <a:gd name="T59" fmla="*/ 8536 h 142"/>
                <a:gd name="T60" fmla="*/ 5729 w 80"/>
                <a:gd name="T61" fmla="*/ 8473 h 142"/>
                <a:gd name="T62" fmla="*/ 6226 w 80"/>
                <a:gd name="T63" fmla="*/ 8663 h 142"/>
                <a:gd name="T64" fmla="*/ 6445 w 80"/>
                <a:gd name="T65" fmla="*/ 8282 h 142"/>
                <a:gd name="T66" fmla="*/ 6529 w 80"/>
                <a:gd name="T67" fmla="*/ 8033 h 142"/>
                <a:gd name="T68" fmla="*/ 7245 w 80"/>
                <a:gd name="T69" fmla="*/ 7922 h 142"/>
                <a:gd name="T70" fmla="*/ 7049 w 80"/>
                <a:gd name="T71" fmla="*/ 7735 h 142"/>
                <a:gd name="T72" fmla="*/ 7138 w 80"/>
                <a:gd name="T73" fmla="*/ 7545 h 142"/>
                <a:gd name="T74" fmla="*/ 7138 w 80"/>
                <a:gd name="T75" fmla="*/ 7482 h 142"/>
                <a:gd name="T76" fmla="*/ 7138 w 80"/>
                <a:gd name="T77" fmla="*/ 7359 h 142"/>
                <a:gd name="T78" fmla="*/ 7245 w 80"/>
                <a:gd name="T79" fmla="*/ 6792 h 142"/>
                <a:gd name="T80" fmla="*/ 7742 w 80"/>
                <a:gd name="T81" fmla="*/ 6352 h 142"/>
                <a:gd name="T82" fmla="*/ 8045 w 80"/>
                <a:gd name="T83" fmla="*/ 5991 h 142"/>
                <a:gd name="T84" fmla="*/ 7742 w 80"/>
                <a:gd name="T85" fmla="*/ 5360 h 142"/>
                <a:gd name="T86" fmla="*/ 7742 w 80"/>
                <a:gd name="T87" fmla="*/ 4984 h 142"/>
                <a:gd name="T88" fmla="*/ 7328 w 80"/>
                <a:gd name="T89" fmla="*/ 1178 h 142"/>
                <a:gd name="T90" fmla="*/ 7138 w 80"/>
                <a:gd name="T91" fmla="*/ 1055 h 142"/>
                <a:gd name="T92" fmla="*/ 6942 w 80"/>
                <a:gd name="T93" fmla="*/ 630 h 142"/>
                <a:gd name="T94" fmla="*/ 6640 w 80"/>
                <a:gd name="T95" fmla="*/ 250 h 14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42">
                  <a:moveTo>
                    <a:pt x="66" y="0"/>
                  </a:moveTo>
                  <a:lnTo>
                    <a:pt x="13" y="3"/>
                  </a:lnTo>
                  <a:lnTo>
                    <a:pt x="14" y="5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22" y="12"/>
                  </a:lnTo>
                  <a:lnTo>
                    <a:pt x="23" y="16"/>
                  </a:lnTo>
                  <a:lnTo>
                    <a:pt x="23" y="18"/>
                  </a:lnTo>
                  <a:lnTo>
                    <a:pt x="22" y="21"/>
                  </a:lnTo>
                  <a:lnTo>
                    <a:pt x="21" y="22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4" y="29"/>
                  </a:lnTo>
                  <a:lnTo>
                    <a:pt x="13" y="30"/>
                  </a:lnTo>
                  <a:lnTo>
                    <a:pt x="9" y="30"/>
                  </a:lnTo>
                  <a:lnTo>
                    <a:pt x="7" y="31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9" y="39"/>
                  </a:lnTo>
                  <a:lnTo>
                    <a:pt x="9" y="40"/>
                  </a:lnTo>
                  <a:lnTo>
                    <a:pt x="9" y="44"/>
                  </a:lnTo>
                  <a:lnTo>
                    <a:pt x="6" y="50"/>
                  </a:lnTo>
                  <a:lnTo>
                    <a:pt x="3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1" y="58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2" y="71"/>
                  </a:lnTo>
                  <a:lnTo>
                    <a:pt x="2" y="73"/>
                  </a:lnTo>
                  <a:lnTo>
                    <a:pt x="8" y="80"/>
                  </a:lnTo>
                  <a:lnTo>
                    <a:pt x="14" y="84"/>
                  </a:lnTo>
                  <a:lnTo>
                    <a:pt x="15" y="86"/>
                  </a:lnTo>
                  <a:lnTo>
                    <a:pt x="18" y="95"/>
                  </a:lnTo>
                  <a:lnTo>
                    <a:pt x="19" y="96"/>
                  </a:lnTo>
                  <a:lnTo>
                    <a:pt x="22" y="94"/>
                  </a:lnTo>
                  <a:lnTo>
                    <a:pt x="23" y="93"/>
                  </a:lnTo>
                  <a:lnTo>
                    <a:pt x="28" y="96"/>
                  </a:lnTo>
                  <a:lnTo>
                    <a:pt x="29" y="97"/>
                  </a:lnTo>
                  <a:lnTo>
                    <a:pt x="27" y="100"/>
                  </a:lnTo>
                  <a:lnTo>
                    <a:pt x="28" y="104"/>
                  </a:lnTo>
                  <a:lnTo>
                    <a:pt x="24" y="108"/>
                  </a:lnTo>
                  <a:lnTo>
                    <a:pt x="24" y="110"/>
                  </a:lnTo>
                  <a:lnTo>
                    <a:pt x="25" y="112"/>
                  </a:lnTo>
                  <a:lnTo>
                    <a:pt x="28" y="116"/>
                  </a:lnTo>
                  <a:lnTo>
                    <a:pt x="34" y="119"/>
                  </a:lnTo>
                  <a:lnTo>
                    <a:pt x="37" y="120"/>
                  </a:lnTo>
                  <a:lnTo>
                    <a:pt x="42" y="125"/>
                  </a:lnTo>
                  <a:lnTo>
                    <a:pt x="43" y="130"/>
                  </a:lnTo>
                  <a:lnTo>
                    <a:pt x="45" y="132"/>
                  </a:lnTo>
                  <a:lnTo>
                    <a:pt x="45" y="133"/>
                  </a:lnTo>
                  <a:lnTo>
                    <a:pt x="44" y="134"/>
                  </a:lnTo>
                  <a:lnTo>
                    <a:pt x="43" y="135"/>
                  </a:lnTo>
                  <a:lnTo>
                    <a:pt x="48" y="142"/>
                  </a:lnTo>
                  <a:lnTo>
                    <a:pt x="49" y="141"/>
                  </a:lnTo>
                  <a:lnTo>
                    <a:pt x="50" y="141"/>
                  </a:lnTo>
                  <a:lnTo>
                    <a:pt x="52" y="137"/>
                  </a:lnTo>
                  <a:lnTo>
                    <a:pt x="54" y="136"/>
                  </a:lnTo>
                  <a:lnTo>
                    <a:pt x="57" y="136"/>
                  </a:lnTo>
                  <a:lnTo>
                    <a:pt x="60" y="138"/>
                  </a:lnTo>
                  <a:lnTo>
                    <a:pt x="62" y="139"/>
                  </a:lnTo>
                  <a:lnTo>
                    <a:pt x="65" y="138"/>
                  </a:lnTo>
                  <a:lnTo>
                    <a:pt x="64" y="133"/>
                  </a:lnTo>
                  <a:lnTo>
                    <a:pt x="64" y="130"/>
                  </a:lnTo>
                  <a:lnTo>
                    <a:pt x="65" y="129"/>
                  </a:lnTo>
                  <a:lnTo>
                    <a:pt x="72" y="128"/>
                  </a:lnTo>
                  <a:lnTo>
                    <a:pt x="72" y="127"/>
                  </a:lnTo>
                  <a:lnTo>
                    <a:pt x="70" y="125"/>
                  </a:lnTo>
                  <a:lnTo>
                    <a:pt x="70" y="124"/>
                  </a:lnTo>
                  <a:lnTo>
                    <a:pt x="71" y="123"/>
                  </a:lnTo>
                  <a:lnTo>
                    <a:pt x="71" y="121"/>
                  </a:lnTo>
                  <a:lnTo>
                    <a:pt x="72" y="120"/>
                  </a:lnTo>
                  <a:lnTo>
                    <a:pt x="71" y="120"/>
                  </a:lnTo>
                  <a:lnTo>
                    <a:pt x="71" y="119"/>
                  </a:lnTo>
                  <a:lnTo>
                    <a:pt x="71" y="118"/>
                  </a:lnTo>
                  <a:lnTo>
                    <a:pt x="72" y="113"/>
                  </a:lnTo>
                  <a:lnTo>
                    <a:pt x="72" y="109"/>
                  </a:lnTo>
                  <a:lnTo>
                    <a:pt x="75" y="106"/>
                  </a:lnTo>
                  <a:lnTo>
                    <a:pt x="77" y="102"/>
                  </a:lnTo>
                  <a:lnTo>
                    <a:pt x="77" y="101"/>
                  </a:lnTo>
                  <a:lnTo>
                    <a:pt x="80" y="96"/>
                  </a:lnTo>
                  <a:lnTo>
                    <a:pt x="79" y="90"/>
                  </a:lnTo>
                  <a:lnTo>
                    <a:pt x="77" y="86"/>
                  </a:lnTo>
                  <a:lnTo>
                    <a:pt x="78" y="82"/>
                  </a:lnTo>
                  <a:lnTo>
                    <a:pt x="77" y="80"/>
                  </a:lnTo>
                  <a:lnTo>
                    <a:pt x="78" y="79"/>
                  </a:lnTo>
                  <a:lnTo>
                    <a:pt x="73" y="19"/>
                  </a:lnTo>
                  <a:lnTo>
                    <a:pt x="72" y="18"/>
                  </a:lnTo>
                  <a:lnTo>
                    <a:pt x="71" y="17"/>
                  </a:lnTo>
                  <a:lnTo>
                    <a:pt x="70" y="11"/>
                  </a:lnTo>
                  <a:lnTo>
                    <a:pt x="69" y="10"/>
                  </a:lnTo>
                  <a:lnTo>
                    <a:pt x="68" y="8"/>
                  </a:lnTo>
                  <a:lnTo>
                    <a:pt x="66" y="4"/>
                  </a:lnTo>
                  <a:lnTo>
                    <a:pt x="66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7" name="Freeform 27"/>
            <p:cNvSpPr>
              <a:spLocks/>
            </p:cNvSpPr>
            <p:nvPr/>
          </p:nvSpPr>
          <p:spPr bwMode="auto">
            <a:xfrm>
              <a:off x="3775" y="1193"/>
              <a:ext cx="362" cy="428"/>
            </a:xfrm>
            <a:custGeom>
              <a:avLst/>
              <a:gdLst>
                <a:gd name="T0" fmla="*/ 3898 w 78"/>
                <a:gd name="T1" fmla="*/ 6528 h 107"/>
                <a:gd name="T2" fmla="*/ 6395 w 78"/>
                <a:gd name="T3" fmla="*/ 6400 h 107"/>
                <a:gd name="T4" fmla="*/ 6697 w 78"/>
                <a:gd name="T5" fmla="*/ 5952 h 107"/>
                <a:gd name="T6" fmla="*/ 6808 w 78"/>
                <a:gd name="T7" fmla="*/ 5632 h 107"/>
                <a:gd name="T8" fmla="*/ 7300 w 78"/>
                <a:gd name="T9" fmla="*/ 5248 h 107"/>
                <a:gd name="T10" fmla="*/ 7300 w 78"/>
                <a:gd name="T11" fmla="*/ 4992 h 107"/>
                <a:gd name="T12" fmla="*/ 7495 w 78"/>
                <a:gd name="T13" fmla="*/ 4800 h 107"/>
                <a:gd name="T14" fmla="*/ 7602 w 78"/>
                <a:gd name="T15" fmla="*/ 4864 h 107"/>
                <a:gd name="T16" fmla="*/ 7797 w 78"/>
                <a:gd name="T17" fmla="*/ 4800 h 107"/>
                <a:gd name="T18" fmla="*/ 7797 w 78"/>
                <a:gd name="T19" fmla="*/ 4480 h 107"/>
                <a:gd name="T20" fmla="*/ 7690 w 78"/>
                <a:gd name="T21" fmla="*/ 4032 h 107"/>
                <a:gd name="T22" fmla="*/ 7110 w 78"/>
                <a:gd name="T23" fmla="*/ 2688 h 107"/>
                <a:gd name="T24" fmla="*/ 6289 w 78"/>
                <a:gd name="T25" fmla="*/ 2688 h 107"/>
                <a:gd name="T26" fmla="*/ 5407 w 78"/>
                <a:gd name="T27" fmla="*/ 3456 h 107"/>
                <a:gd name="T28" fmla="*/ 5300 w 78"/>
                <a:gd name="T29" fmla="*/ 3456 h 107"/>
                <a:gd name="T30" fmla="*/ 4892 w 78"/>
                <a:gd name="T31" fmla="*/ 3328 h 107"/>
                <a:gd name="T32" fmla="*/ 4892 w 78"/>
                <a:gd name="T33" fmla="*/ 2880 h 107"/>
                <a:gd name="T34" fmla="*/ 5300 w 78"/>
                <a:gd name="T35" fmla="*/ 2688 h 107"/>
                <a:gd name="T36" fmla="*/ 5407 w 78"/>
                <a:gd name="T37" fmla="*/ 2496 h 107"/>
                <a:gd name="T38" fmla="*/ 5602 w 78"/>
                <a:gd name="T39" fmla="*/ 2304 h 107"/>
                <a:gd name="T40" fmla="*/ 5792 w 78"/>
                <a:gd name="T41" fmla="*/ 1728 h 107"/>
                <a:gd name="T42" fmla="*/ 5602 w 78"/>
                <a:gd name="T43" fmla="*/ 1408 h 107"/>
                <a:gd name="T44" fmla="*/ 5300 w 78"/>
                <a:gd name="T45" fmla="*/ 1152 h 107"/>
                <a:gd name="T46" fmla="*/ 5602 w 78"/>
                <a:gd name="T47" fmla="*/ 1024 h 107"/>
                <a:gd name="T48" fmla="*/ 5407 w 78"/>
                <a:gd name="T49" fmla="*/ 640 h 107"/>
                <a:gd name="T50" fmla="*/ 4502 w 78"/>
                <a:gd name="T51" fmla="*/ 448 h 107"/>
                <a:gd name="T52" fmla="*/ 3898 w 78"/>
                <a:gd name="T53" fmla="*/ 256 h 107"/>
                <a:gd name="T54" fmla="*/ 3100 w 78"/>
                <a:gd name="T55" fmla="*/ 128 h 107"/>
                <a:gd name="T56" fmla="*/ 2692 w 78"/>
                <a:gd name="T57" fmla="*/ 64 h 107"/>
                <a:gd name="T58" fmla="*/ 2307 w 78"/>
                <a:gd name="T59" fmla="*/ 384 h 107"/>
                <a:gd name="T60" fmla="*/ 2307 w 78"/>
                <a:gd name="T61" fmla="*/ 640 h 107"/>
                <a:gd name="T62" fmla="*/ 2390 w 78"/>
                <a:gd name="T63" fmla="*/ 704 h 107"/>
                <a:gd name="T64" fmla="*/ 2195 w 78"/>
                <a:gd name="T65" fmla="*/ 768 h 107"/>
                <a:gd name="T66" fmla="*/ 1894 w 78"/>
                <a:gd name="T67" fmla="*/ 960 h 107"/>
                <a:gd name="T68" fmla="*/ 1894 w 78"/>
                <a:gd name="T69" fmla="*/ 1280 h 107"/>
                <a:gd name="T70" fmla="*/ 1810 w 78"/>
                <a:gd name="T71" fmla="*/ 1664 h 107"/>
                <a:gd name="T72" fmla="*/ 1508 w 78"/>
                <a:gd name="T73" fmla="*/ 1600 h 107"/>
                <a:gd name="T74" fmla="*/ 1508 w 78"/>
                <a:gd name="T75" fmla="*/ 1216 h 107"/>
                <a:gd name="T76" fmla="*/ 1508 w 78"/>
                <a:gd name="T77" fmla="*/ 1152 h 107"/>
                <a:gd name="T78" fmla="*/ 1290 w 78"/>
                <a:gd name="T79" fmla="*/ 1280 h 107"/>
                <a:gd name="T80" fmla="*/ 1207 w 78"/>
                <a:gd name="T81" fmla="*/ 1536 h 107"/>
                <a:gd name="T82" fmla="*/ 798 w 78"/>
                <a:gd name="T83" fmla="*/ 1664 h 107"/>
                <a:gd name="T84" fmla="*/ 692 w 78"/>
                <a:gd name="T85" fmla="*/ 1856 h 107"/>
                <a:gd name="T86" fmla="*/ 497 w 78"/>
                <a:gd name="T87" fmla="*/ 2240 h 107"/>
                <a:gd name="T88" fmla="*/ 408 w 78"/>
                <a:gd name="T89" fmla="*/ 2752 h 107"/>
                <a:gd name="T90" fmla="*/ 107 w 78"/>
                <a:gd name="T91" fmla="*/ 3072 h 107"/>
                <a:gd name="T92" fmla="*/ 302 w 78"/>
                <a:gd name="T93" fmla="*/ 3584 h 107"/>
                <a:gd name="T94" fmla="*/ 302 w 78"/>
                <a:gd name="T95" fmla="*/ 3968 h 107"/>
                <a:gd name="T96" fmla="*/ 989 w 78"/>
                <a:gd name="T97" fmla="*/ 4864 h 107"/>
                <a:gd name="T98" fmla="*/ 1100 w 78"/>
                <a:gd name="T99" fmla="*/ 5248 h 107"/>
                <a:gd name="T100" fmla="*/ 989 w 78"/>
                <a:gd name="T101" fmla="*/ 5376 h 107"/>
                <a:gd name="T102" fmla="*/ 905 w 78"/>
                <a:gd name="T103" fmla="*/ 5952 h 107"/>
                <a:gd name="T104" fmla="*/ 408 w 78"/>
                <a:gd name="T105" fmla="*/ 6656 h 107"/>
                <a:gd name="T106" fmla="*/ 0 w 78"/>
                <a:gd name="T107" fmla="*/ 6848 h 10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78" h="107">
                  <a:moveTo>
                    <a:pt x="0" y="107"/>
                  </a:moveTo>
                  <a:lnTo>
                    <a:pt x="39" y="102"/>
                  </a:lnTo>
                  <a:lnTo>
                    <a:pt x="39" y="104"/>
                  </a:lnTo>
                  <a:lnTo>
                    <a:pt x="64" y="100"/>
                  </a:lnTo>
                  <a:lnTo>
                    <a:pt x="64" y="99"/>
                  </a:lnTo>
                  <a:lnTo>
                    <a:pt x="67" y="93"/>
                  </a:lnTo>
                  <a:lnTo>
                    <a:pt x="68" y="92"/>
                  </a:lnTo>
                  <a:lnTo>
                    <a:pt x="68" y="88"/>
                  </a:lnTo>
                  <a:lnTo>
                    <a:pt x="69" y="84"/>
                  </a:lnTo>
                  <a:lnTo>
                    <a:pt x="73" y="82"/>
                  </a:lnTo>
                  <a:lnTo>
                    <a:pt x="73" y="79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5" y="75"/>
                  </a:lnTo>
                  <a:lnTo>
                    <a:pt x="76" y="76"/>
                  </a:lnTo>
                  <a:lnTo>
                    <a:pt x="78" y="76"/>
                  </a:lnTo>
                  <a:lnTo>
                    <a:pt x="78" y="75"/>
                  </a:lnTo>
                  <a:lnTo>
                    <a:pt x="78" y="73"/>
                  </a:lnTo>
                  <a:lnTo>
                    <a:pt x="78" y="70"/>
                  </a:lnTo>
                  <a:lnTo>
                    <a:pt x="78" y="65"/>
                  </a:lnTo>
                  <a:lnTo>
                    <a:pt x="77" y="63"/>
                  </a:lnTo>
                  <a:lnTo>
                    <a:pt x="76" y="56"/>
                  </a:lnTo>
                  <a:lnTo>
                    <a:pt x="71" y="42"/>
                  </a:lnTo>
                  <a:lnTo>
                    <a:pt x="65" y="40"/>
                  </a:lnTo>
                  <a:lnTo>
                    <a:pt x="63" y="42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53" y="54"/>
                  </a:lnTo>
                  <a:lnTo>
                    <a:pt x="50" y="52"/>
                  </a:lnTo>
                  <a:lnTo>
                    <a:pt x="49" y="52"/>
                  </a:lnTo>
                  <a:lnTo>
                    <a:pt x="48" y="49"/>
                  </a:lnTo>
                  <a:lnTo>
                    <a:pt x="49" y="45"/>
                  </a:lnTo>
                  <a:lnTo>
                    <a:pt x="50" y="44"/>
                  </a:lnTo>
                  <a:lnTo>
                    <a:pt x="53" y="42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8" y="33"/>
                  </a:lnTo>
                  <a:lnTo>
                    <a:pt x="58" y="27"/>
                  </a:lnTo>
                  <a:lnTo>
                    <a:pt x="57" y="23"/>
                  </a:lnTo>
                  <a:lnTo>
                    <a:pt x="56" y="22"/>
                  </a:lnTo>
                  <a:lnTo>
                    <a:pt x="54" y="19"/>
                  </a:lnTo>
                  <a:lnTo>
                    <a:pt x="53" y="18"/>
                  </a:lnTo>
                  <a:lnTo>
                    <a:pt x="54" y="16"/>
                  </a:lnTo>
                  <a:lnTo>
                    <a:pt x="56" y="16"/>
                  </a:lnTo>
                  <a:lnTo>
                    <a:pt x="56" y="15"/>
                  </a:lnTo>
                  <a:lnTo>
                    <a:pt x="54" y="10"/>
                  </a:lnTo>
                  <a:lnTo>
                    <a:pt x="51" y="9"/>
                  </a:lnTo>
                  <a:lnTo>
                    <a:pt x="45" y="7"/>
                  </a:lnTo>
                  <a:lnTo>
                    <a:pt x="40" y="6"/>
                  </a:lnTo>
                  <a:lnTo>
                    <a:pt x="39" y="4"/>
                  </a:lnTo>
                  <a:lnTo>
                    <a:pt x="35" y="3"/>
                  </a:lnTo>
                  <a:lnTo>
                    <a:pt x="31" y="2"/>
                  </a:lnTo>
                  <a:lnTo>
                    <a:pt x="29" y="0"/>
                  </a:lnTo>
                  <a:lnTo>
                    <a:pt x="27" y="1"/>
                  </a:lnTo>
                  <a:lnTo>
                    <a:pt x="25" y="2"/>
                  </a:lnTo>
                  <a:lnTo>
                    <a:pt x="23" y="6"/>
                  </a:lnTo>
                  <a:lnTo>
                    <a:pt x="23" y="9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4" y="11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19" y="15"/>
                  </a:lnTo>
                  <a:lnTo>
                    <a:pt x="18" y="17"/>
                  </a:lnTo>
                  <a:lnTo>
                    <a:pt x="19" y="20"/>
                  </a:lnTo>
                  <a:lnTo>
                    <a:pt x="19" y="23"/>
                  </a:lnTo>
                  <a:lnTo>
                    <a:pt x="18" y="26"/>
                  </a:lnTo>
                  <a:lnTo>
                    <a:pt x="15" y="27"/>
                  </a:lnTo>
                  <a:lnTo>
                    <a:pt x="15" y="25"/>
                  </a:lnTo>
                  <a:lnTo>
                    <a:pt x="16" y="22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3" y="20"/>
                  </a:lnTo>
                  <a:lnTo>
                    <a:pt x="12" y="23"/>
                  </a:lnTo>
                  <a:lnTo>
                    <a:pt x="12" y="24"/>
                  </a:lnTo>
                  <a:lnTo>
                    <a:pt x="10" y="24"/>
                  </a:lnTo>
                  <a:lnTo>
                    <a:pt x="8" y="26"/>
                  </a:lnTo>
                  <a:lnTo>
                    <a:pt x="7" y="28"/>
                  </a:lnTo>
                  <a:lnTo>
                    <a:pt x="7" y="29"/>
                  </a:lnTo>
                  <a:lnTo>
                    <a:pt x="5" y="31"/>
                  </a:lnTo>
                  <a:lnTo>
                    <a:pt x="5" y="35"/>
                  </a:lnTo>
                  <a:lnTo>
                    <a:pt x="4" y="40"/>
                  </a:lnTo>
                  <a:lnTo>
                    <a:pt x="4" y="43"/>
                  </a:lnTo>
                  <a:lnTo>
                    <a:pt x="2" y="46"/>
                  </a:lnTo>
                  <a:lnTo>
                    <a:pt x="1" y="48"/>
                  </a:lnTo>
                  <a:lnTo>
                    <a:pt x="1" y="50"/>
                  </a:lnTo>
                  <a:lnTo>
                    <a:pt x="3" y="56"/>
                  </a:lnTo>
                  <a:lnTo>
                    <a:pt x="2" y="59"/>
                  </a:lnTo>
                  <a:lnTo>
                    <a:pt x="3" y="62"/>
                  </a:lnTo>
                  <a:lnTo>
                    <a:pt x="7" y="70"/>
                  </a:lnTo>
                  <a:lnTo>
                    <a:pt x="10" y="76"/>
                  </a:lnTo>
                  <a:lnTo>
                    <a:pt x="10" y="81"/>
                  </a:lnTo>
                  <a:lnTo>
                    <a:pt x="11" y="82"/>
                  </a:lnTo>
                  <a:lnTo>
                    <a:pt x="11" y="83"/>
                  </a:lnTo>
                  <a:lnTo>
                    <a:pt x="10" y="84"/>
                  </a:lnTo>
                  <a:lnTo>
                    <a:pt x="9" y="89"/>
                  </a:lnTo>
                  <a:lnTo>
                    <a:pt x="9" y="93"/>
                  </a:lnTo>
                  <a:lnTo>
                    <a:pt x="7" y="97"/>
                  </a:lnTo>
                  <a:lnTo>
                    <a:pt x="4" y="104"/>
                  </a:lnTo>
                  <a:lnTo>
                    <a:pt x="1" y="106"/>
                  </a:lnTo>
                  <a:lnTo>
                    <a:pt x="0" y="10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8" name="Freeform 28"/>
            <p:cNvSpPr>
              <a:spLocks/>
            </p:cNvSpPr>
            <p:nvPr/>
          </p:nvSpPr>
          <p:spPr bwMode="auto">
            <a:xfrm>
              <a:off x="3430" y="1052"/>
              <a:ext cx="572" cy="239"/>
            </a:xfrm>
            <a:custGeom>
              <a:avLst/>
              <a:gdLst>
                <a:gd name="T0" fmla="*/ 605 w 123"/>
                <a:gd name="T1" fmla="*/ 1458 h 60"/>
                <a:gd name="T2" fmla="*/ 1209 w 123"/>
                <a:gd name="T3" fmla="*/ 1143 h 60"/>
                <a:gd name="T4" fmla="*/ 2920 w 123"/>
                <a:gd name="T5" fmla="*/ 506 h 60"/>
                <a:gd name="T6" fmla="*/ 3916 w 123"/>
                <a:gd name="T7" fmla="*/ 0 h 60"/>
                <a:gd name="T8" fmla="*/ 4627 w 123"/>
                <a:gd name="T9" fmla="*/ 64 h 60"/>
                <a:gd name="T10" fmla="*/ 4130 w 123"/>
                <a:gd name="T11" fmla="*/ 319 h 60"/>
                <a:gd name="T12" fmla="*/ 3418 w 123"/>
                <a:gd name="T13" fmla="*/ 761 h 60"/>
                <a:gd name="T14" fmla="*/ 3525 w 123"/>
                <a:gd name="T15" fmla="*/ 1079 h 60"/>
                <a:gd name="T16" fmla="*/ 4218 w 123"/>
                <a:gd name="T17" fmla="*/ 888 h 60"/>
                <a:gd name="T18" fmla="*/ 5841 w 123"/>
                <a:gd name="T19" fmla="*/ 1398 h 60"/>
                <a:gd name="T20" fmla="*/ 6445 w 123"/>
                <a:gd name="T21" fmla="*/ 1522 h 60"/>
                <a:gd name="T22" fmla="*/ 6641 w 123"/>
                <a:gd name="T23" fmla="*/ 1585 h 60"/>
                <a:gd name="T24" fmla="*/ 7329 w 123"/>
                <a:gd name="T25" fmla="*/ 1207 h 60"/>
                <a:gd name="T26" fmla="*/ 9557 w 123"/>
                <a:gd name="T27" fmla="*/ 761 h 60"/>
                <a:gd name="T28" fmla="*/ 9450 w 123"/>
                <a:gd name="T29" fmla="*/ 1016 h 60"/>
                <a:gd name="T30" fmla="*/ 9864 w 123"/>
                <a:gd name="T31" fmla="*/ 1271 h 60"/>
                <a:gd name="T32" fmla="*/ 10770 w 123"/>
                <a:gd name="T33" fmla="*/ 1207 h 60"/>
                <a:gd name="T34" fmla="*/ 11352 w 123"/>
                <a:gd name="T35" fmla="*/ 1649 h 60"/>
                <a:gd name="T36" fmla="*/ 12263 w 123"/>
                <a:gd name="T37" fmla="*/ 1713 h 60"/>
                <a:gd name="T38" fmla="*/ 12175 w 123"/>
                <a:gd name="T39" fmla="*/ 1952 h 60"/>
                <a:gd name="T40" fmla="*/ 11766 w 123"/>
                <a:gd name="T41" fmla="*/ 1904 h 60"/>
                <a:gd name="T42" fmla="*/ 11268 w 123"/>
                <a:gd name="T43" fmla="*/ 1952 h 60"/>
                <a:gd name="T44" fmla="*/ 10361 w 123"/>
                <a:gd name="T45" fmla="*/ 1952 h 60"/>
                <a:gd name="T46" fmla="*/ 10249 w 123"/>
                <a:gd name="T47" fmla="*/ 2207 h 60"/>
                <a:gd name="T48" fmla="*/ 9254 w 123"/>
                <a:gd name="T49" fmla="*/ 1952 h 60"/>
                <a:gd name="T50" fmla="*/ 8454 w 123"/>
                <a:gd name="T51" fmla="*/ 2143 h 60"/>
                <a:gd name="T52" fmla="*/ 8152 w 123"/>
                <a:gd name="T53" fmla="*/ 2271 h 60"/>
                <a:gd name="T54" fmla="*/ 7548 w 123"/>
                <a:gd name="T55" fmla="*/ 2271 h 60"/>
                <a:gd name="T56" fmla="*/ 6836 w 123"/>
                <a:gd name="T57" fmla="*/ 2840 h 60"/>
                <a:gd name="T58" fmla="*/ 6943 w 123"/>
                <a:gd name="T59" fmla="*/ 2521 h 60"/>
                <a:gd name="T60" fmla="*/ 6529 w 123"/>
                <a:gd name="T61" fmla="*/ 2649 h 60"/>
                <a:gd name="T62" fmla="*/ 6227 w 123"/>
                <a:gd name="T63" fmla="*/ 2458 h 60"/>
                <a:gd name="T64" fmla="*/ 5925 w 123"/>
                <a:gd name="T65" fmla="*/ 2904 h 60"/>
                <a:gd name="T66" fmla="*/ 5427 w 123"/>
                <a:gd name="T67" fmla="*/ 3537 h 60"/>
                <a:gd name="T68" fmla="*/ 5125 w 123"/>
                <a:gd name="T69" fmla="*/ 3665 h 60"/>
                <a:gd name="T70" fmla="*/ 5125 w 123"/>
                <a:gd name="T71" fmla="*/ 3346 h 60"/>
                <a:gd name="T72" fmla="*/ 4734 w 123"/>
                <a:gd name="T73" fmla="*/ 3346 h 60"/>
                <a:gd name="T74" fmla="*/ 4432 w 123"/>
                <a:gd name="T75" fmla="*/ 2713 h 60"/>
                <a:gd name="T76" fmla="*/ 4218 w 123"/>
                <a:gd name="T77" fmla="*/ 2521 h 60"/>
                <a:gd name="T78" fmla="*/ 3525 w 123"/>
                <a:gd name="T79" fmla="*/ 2394 h 60"/>
                <a:gd name="T80" fmla="*/ 3223 w 123"/>
                <a:gd name="T81" fmla="*/ 2394 h 60"/>
                <a:gd name="T82" fmla="*/ 2423 w 123"/>
                <a:gd name="T83" fmla="*/ 2207 h 60"/>
                <a:gd name="T84" fmla="*/ 498 w 123"/>
                <a:gd name="T85" fmla="*/ 1777 h 60"/>
                <a:gd name="T86" fmla="*/ 0 w 123"/>
                <a:gd name="T87" fmla="*/ 1585 h 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23" h="60">
                  <a:moveTo>
                    <a:pt x="0" y="25"/>
                  </a:moveTo>
                  <a:lnTo>
                    <a:pt x="4" y="24"/>
                  </a:lnTo>
                  <a:lnTo>
                    <a:pt x="6" y="23"/>
                  </a:lnTo>
                  <a:lnTo>
                    <a:pt x="10" y="21"/>
                  </a:lnTo>
                  <a:lnTo>
                    <a:pt x="10" y="19"/>
                  </a:lnTo>
                  <a:lnTo>
                    <a:pt x="12" y="18"/>
                  </a:lnTo>
                  <a:lnTo>
                    <a:pt x="19" y="16"/>
                  </a:lnTo>
                  <a:lnTo>
                    <a:pt x="23" y="13"/>
                  </a:lnTo>
                  <a:lnTo>
                    <a:pt x="29" y="8"/>
                  </a:lnTo>
                  <a:lnTo>
                    <a:pt x="31" y="7"/>
                  </a:lnTo>
                  <a:lnTo>
                    <a:pt x="36" y="2"/>
                  </a:lnTo>
                  <a:lnTo>
                    <a:pt x="39" y="0"/>
                  </a:lnTo>
                  <a:lnTo>
                    <a:pt x="44" y="0"/>
                  </a:lnTo>
                  <a:lnTo>
                    <a:pt x="45" y="0"/>
                  </a:lnTo>
                  <a:lnTo>
                    <a:pt x="46" y="1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1" y="5"/>
                  </a:lnTo>
                  <a:lnTo>
                    <a:pt x="37" y="9"/>
                  </a:lnTo>
                  <a:lnTo>
                    <a:pt x="35" y="11"/>
                  </a:lnTo>
                  <a:lnTo>
                    <a:pt x="34" y="12"/>
                  </a:lnTo>
                  <a:lnTo>
                    <a:pt x="33" y="16"/>
                  </a:lnTo>
                  <a:lnTo>
                    <a:pt x="34" y="18"/>
                  </a:lnTo>
                  <a:lnTo>
                    <a:pt x="35" y="17"/>
                  </a:lnTo>
                  <a:lnTo>
                    <a:pt x="38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9" y="17"/>
                  </a:lnTo>
                  <a:lnTo>
                    <a:pt x="54" y="23"/>
                  </a:lnTo>
                  <a:lnTo>
                    <a:pt x="58" y="22"/>
                  </a:lnTo>
                  <a:lnTo>
                    <a:pt x="61" y="23"/>
                  </a:lnTo>
                  <a:lnTo>
                    <a:pt x="62" y="23"/>
                  </a:lnTo>
                  <a:lnTo>
                    <a:pt x="64" y="24"/>
                  </a:lnTo>
                  <a:lnTo>
                    <a:pt x="64" y="23"/>
                  </a:lnTo>
                  <a:lnTo>
                    <a:pt x="66" y="24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73" y="19"/>
                  </a:lnTo>
                  <a:lnTo>
                    <a:pt x="88" y="15"/>
                  </a:lnTo>
                  <a:lnTo>
                    <a:pt x="93" y="12"/>
                  </a:lnTo>
                  <a:lnTo>
                    <a:pt x="95" y="12"/>
                  </a:lnTo>
                  <a:lnTo>
                    <a:pt x="95" y="13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6" y="20"/>
                  </a:lnTo>
                  <a:lnTo>
                    <a:pt x="97" y="21"/>
                  </a:lnTo>
                  <a:lnTo>
                    <a:pt x="98" y="20"/>
                  </a:lnTo>
                  <a:lnTo>
                    <a:pt x="101" y="20"/>
                  </a:lnTo>
                  <a:lnTo>
                    <a:pt x="102" y="19"/>
                  </a:lnTo>
                  <a:lnTo>
                    <a:pt x="107" y="19"/>
                  </a:lnTo>
                  <a:lnTo>
                    <a:pt x="109" y="20"/>
                  </a:lnTo>
                  <a:lnTo>
                    <a:pt x="111" y="24"/>
                  </a:lnTo>
                  <a:lnTo>
                    <a:pt x="113" y="26"/>
                  </a:lnTo>
                  <a:lnTo>
                    <a:pt x="117" y="28"/>
                  </a:lnTo>
                  <a:lnTo>
                    <a:pt x="121" y="27"/>
                  </a:lnTo>
                  <a:lnTo>
                    <a:pt x="122" y="27"/>
                  </a:lnTo>
                  <a:lnTo>
                    <a:pt x="123" y="28"/>
                  </a:lnTo>
                  <a:lnTo>
                    <a:pt x="123" y="29"/>
                  </a:lnTo>
                  <a:lnTo>
                    <a:pt x="121" y="31"/>
                  </a:lnTo>
                  <a:lnTo>
                    <a:pt x="119" y="31"/>
                  </a:lnTo>
                  <a:lnTo>
                    <a:pt x="117" y="31"/>
                  </a:lnTo>
                  <a:lnTo>
                    <a:pt x="117" y="30"/>
                  </a:lnTo>
                  <a:lnTo>
                    <a:pt x="116" y="30"/>
                  </a:lnTo>
                  <a:lnTo>
                    <a:pt x="114" y="31"/>
                  </a:lnTo>
                  <a:lnTo>
                    <a:pt x="112" y="31"/>
                  </a:lnTo>
                  <a:lnTo>
                    <a:pt x="110" y="30"/>
                  </a:lnTo>
                  <a:lnTo>
                    <a:pt x="106" y="31"/>
                  </a:lnTo>
                  <a:lnTo>
                    <a:pt x="103" y="31"/>
                  </a:lnTo>
                  <a:lnTo>
                    <a:pt x="102" y="31"/>
                  </a:lnTo>
                  <a:lnTo>
                    <a:pt x="103" y="34"/>
                  </a:lnTo>
                  <a:lnTo>
                    <a:pt x="102" y="35"/>
                  </a:lnTo>
                  <a:lnTo>
                    <a:pt x="101" y="34"/>
                  </a:lnTo>
                  <a:lnTo>
                    <a:pt x="98" y="32"/>
                  </a:lnTo>
                  <a:lnTo>
                    <a:pt x="92" y="31"/>
                  </a:lnTo>
                  <a:lnTo>
                    <a:pt x="91" y="31"/>
                  </a:lnTo>
                  <a:lnTo>
                    <a:pt x="89" y="31"/>
                  </a:lnTo>
                  <a:lnTo>
                    <a:pt x="84" y="34"/>
                  </a:lnTo>
                  <a:lnTo>
                    <a:pt x="83" y="34"/>
                  </a:lnTo>
                  <a:lnTo>
                    <a:pt x="82" y="35"/>
                  </a:lnTo>
                  <a:lnTo>
                    <a:pt x="81" y="36"/>
                  </a:lnTo>
                  <a:lnTo>
                    <a:pt x="80" y="36"/>
                  </a:lnTo>
                  <a:lnTo>
                    <a:pt x="78" y="36"/>
                  </a:lnTo>
                  <a:lnTo>
                    <a:pt x="75" y="36"/>
                  </a:lnTo>
                  <a:lnTo>
                    <a:pt x="75" y="38"/>
                  </a:lnTo>
                  <a:lnTo>
                    <a:pt x="74" y="40"/>
                  </a:lnTo>
                  <a:lnTo>
                    <a:pt x="68" y="45"/>
                  </a:lnTo>
                  <a:lnTo>
                    <a:pt x="67" y="44"/>
                  </a:lnTo>
                  <a:lnTo>
                    <a:pt x="69" y="40"/>
                  </a:lnTo>
                  <a:lnTo>
                    <a:pt x="69" y="39"/>
                  </a:lnTo>
                  <a:lnTo>
                    <a:pt x="66" y="39"/>
                  </a:lnTo>
                  <a:lnTo>
                    <a:pt x="65" y="42"/>
                  </a:lnTo>
                  <a:lnTo>
                    <a:pt x="64" y="43"/>
                  </a:lnTo>
                  <a:lnTo>
                    <a:pt x="63" y="42"/>
                  </a:lnTo>
                  <a:lnTo>
                    <a:pt x="62" y="39"/>
                  </a:lnTo>
                  <a:lnTo>
                    <a:pt x="61" y="43"/>
                  </a:lnTo>
                  <a:lnTo>
                    <a:pt x="59" y="46"/>
                  </a:lnTo>
                  <a:lnTo>
                    <a:pt x="58" y="50"/>
                  </a:lnTo>
                  <a:lnTo>
                    <a:pt x="57" y="52"/>
                  </a:lnTo>
                  <a:lnTo>
                    <a:pt x="54" y="56"/>
                  </a:lnTo>
                  <a:lnTo>
                    <a:pt x="54" y="59"/>
                  </a:lnTo>
                  <a:lnTo>
                    <a:pt x="53" y="60"/>
                  </a:lnTo>
                  <a:lnTo>
                    <a:pt x="51" y="58"/>
                  </a:lnTo>
                  <a:lnTo>
                    <a:pt x="50" y="55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48" y="53"/>
                  </a:lnTo>
                  <a:lnTo>
                    <a:pt x="47" y="53"/>
                  </a:lnTo>
                  <a:lnTo>
                    <a:pt x="48" y="47"/>
                  </a:lnTo>
                  <a:lnTo>
                    <a:pt x="48" y="44"/>
                  </a:lnTo>
                  <a:lnTo>
                    <a:pt x="44" y="43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2" y="40"/>
                  </a:lnTo>
                  <a:lnTo>
                    <a:pt x="41" y="39"/>
                  </a:lnTo>
                  <a:lnTo>
                    <a:pt x="39" y="38"/>
                  </a:lnTo>
                  <a:lnTo>
                    <a:pt x="35" y="38"/>
                  </a:lnTo>
                  <a:lnTo>
                    <a:pt x="33" y="38"/>
                  </a:lnTo>
                  <a:lnTo>
                    <a:pt x="32" y="39"/>
                  </a:lnTo>
                  <a:lnTo>
                    <a:pt x="32" y="38"/>
                  </a:lnTo>
                  <a:lnTo>
                    <a:pt x="29" y="38"/>
                  </a:lnTo>
                  <a:lnTo>
                    <a:pt x="26" y="35"/>
                  </a:lnTo>
                  <a:lnTo>
                    <a:pt x="24" y="35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28"/>
                  </a:lnTo>
                  <a:lnTo>
                    <a:pt x="4" y="27"/>
                  </a:lnTo>
                  <a:lnTo>
                    <a:pt x="1" y="26"/>
                  </a:lnTo>
                  <a:lnTo>
                    <a:pt x="0" y="2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9" name="Freeform 29"/>
            <p:cNvSpPr>
              <a:spLocks/>
            </p:cNvSpPr>
            <p:nvPr/>
          </p:nvSpPr>
          <p:spPr bwMode="auto">
            <a:xfrm>
              <a:off x="3711" y="1600"/>
              <a:ext cx="283" cy="431"/>
            </a:xfrm>
            <a:custGeom>
              <a:avLst/>
              <a:gdLst>
                <a:gd name="T0" fmla="*/ 195 w 61"/>
                <a:gd name="T1" fmla="*/ 447 h 108"/>
                <a:gd name="T2" fmla="*/ 687 w 61"/>
                <a:gd name="T3" fmla="*/ 4254 h 108"/>
                <a:gd name="T4" fmla="*/ 603 w 61"/>
                <a:gd name="T5" fmla="*/ 4314 h 108"/>
                <a:gd name="T6" fmla="*/ 687 w 61"/>
                <a:gd name="T7" fmla="*/ 4442 h 108"/>
                <a:gd name="T8" fmla="*/ 603 w 61"/>
                <a:gd name="T9" fmla="*/ 4697 h 108"/>
                <a:gd name="T10" fmla="*/ 798 w 61"/>
                <a:gd name="T11" fmla="*/ 4953 h 108"/>
                <a:gd name="T12" fmla="*/ 905 w 61"/>
                <a:gd name="T13" fmla="*/ 5336 h 108"/>
                <a:gd name="T14" fmla="*/ 603 w 61"/>
                <a:gd name="T15" fmla="*/ 5655 h 108"/>
                <a:gd name="T16" fmla="*/ 603 w 61"/>
                <a:gd name="T17" fmla="*/ 5719 h 108"/>
                <a:gd name="T18" fmla="*/ 408 w 61"/>
                <a:gd name="T19" fmla="*/ 5974 h 108"/>
                <a:gd name="T20" fmla="*/ 107 w 61"/>
                <a:gd name="T21" fmla="*/ 6162 h 108"/>
                <a:gd name="T22" fmla="*/ 107 w 61"/>
                <a:gd name="T23" fmla="*/ 6417 h 108"/>
                <a:gd name="T24" fmla="*/ 0 w 61"/>
                <a:gd name="T25" fmla="*/ 6736 h 108"/>
                <a:gd name="T26" fmla="*/ 0 w 61"/>
                <a:gd name="T27" fmla="*/ 6800 h 108"/>
                <a:gd name="T28" fmla="*/ 0 w 61"/>
                <a:gd name="T29" fmla="*/ 6864 h 108"/>
                <a:gd name="T30" fmla="*/ 107 w 61"/>
                <a:gd name="T31" fmla="*/ 6864 h 108"/>
                <a:gd name="T32" fmla="*/ 195 w 61"/>
                <a:gd name="T33" fmla="*/ 6864 h 108"/>
                <a:gd name="T34" fmla="*/ 408 w 61"/>
                <a:gd name="T35" fmla="*/ 6800 h 108"/>
                <a:gd name="T36" fmla="*/ 302 w 61"/>
                <a:gd name="T37" fmla="*/ 6800 h 108"/>
                <a:gd name="T38" fmla="*/ 408 w 61"/>
                <a:gd name="T39" fmla="*/ 6673 h 108"/>
                <a:gd name="T40" fmla="*/ 798 w 61"/>
                <a:gd name="T41" fmla="*/ 6673 h 108"/>
                <a:gd name="T42" fmla="*/ 1290 w 61"/>
                <a:gd name="T43" fmla="*/ 6545 h 108"/>
                <a:gd name="T44" fmla="*/ 1893 w 61"/>
                <a:gd name="T45" fmla="*/ 6736 h 108"/>
                <a:gd name="T46" fmla="*/ 1893 w 61"/>
                <a:gd name="T47" fmla="*/ 6800 h 108"/>
                <a:gd name="T48" fmla="*/ 2000 w 61"/>
                <a:gd name="T49" fmla="*/ 6736 h 108"/>
                <a:gd name="T50" fmla="*/ 2088 w 61"/>
                <a:gd name="T51" fmla="*/ 6481 h 108"/>
                <a:gd name="T52" fmla="*/ 2496 w 61"/>
                <a:gd name="T53" fmla="*/ 6417 h 108"/>
                <a:gd name="T54" fmla="*/ 2603 w 61"/>
                <a:gd name="T55" fmla="*/ 6545 h 108"/>
                <a:gd name="T56" fmla="*/ 2798 w 61"/>
                <a:gd name="T57" fmla="*/ 6609 h 108"/>
                <a:gd name="T58" fmla="*/ 2992 w 61"/>
                <a:gd name="T59" fmla="*/ 6545 h 108"/>
                <a:gd name="T60" fmla="*/ 3099 w 61"/>
                <a:gd name="T61" fmla="*/ 6226 h 108"/>
                <a:gd name="T62" fmla="*/ 3294 w 61"/>
                <a:gd name="T63" fmla="*/ 6098 h 108"/>
                <a:gd name="T64" fmla="*/ 3401 w 61"/>
                <a:gd name="T65" fmla="*/ 6098 h 108"/>
                <a:gd name="T66" fmla="*/ 3595 w 61"/>
                <a:gd name="T67" fmla="*/ 6289 h 108"/>
                <a:gd name="T68" fmla="*/ 4087 w 61"/>
                <a:gd name="T69" fmla="*/ 6226 h 108"/>
                <a:gd name="T70" fmla="*/ 4282 w 61"/>
                <a:gd name="T71" fmla="*/ 5974 h 108"/>
                <a:gd name="T72" fmla="*/ 5103 w 61"/>
                <a:gd name="T73" fmla="*/ 5336 h 108"/>
                <a:gd name="T74" fmla="*/ 5103 w 61"/>
                <a:gd name="T75" fmla="*/ 5080 h 108"/>
                <a:gd name="T76" fmla="*/ 5187 w 61"/>
                <a:gd name="T77" fmla="*/ 5016 h 108"/>
                <a:gd name="T78" fmla="*/ 5595 w 61"/>
                <a:gd name="T79" fmla="*/ 5016 h 108"/>
                <a:gd name="T80" fmla="*/ 5790 w 61"/>
                <a:gd name="T81" fmla="*/ 4889 h 108"/>
                <a:gd name="T82" fmla="*/ 5985 w 61"/>
                <a:gd name="T83" fmla="*/ 4889 h 108"/>
                <a:gd name="T84" fmla="*/ 6091 w 61"/>
                <a:gd name="T85" fmla="*/ 4761 h 108"/>
                <a:gd name="T86" fmla="*/ 5985 w 61"/>
                <a:gd name="T87" fmla="*/ 4506 h 108"/>
                <a:gd name="T88" fmla="*/ 5985 w 61"/>
                <a:gd name="T89" fmla="*/ 4378 h 108"/>
                <a:gd name="T90" fmla="*/ 6091 w 61"/>
                <a:gd name="T91" fmla="*/ 4314 h 108"/>
                <a:gd name="T92" fmla="*/ 5293 w 61"/>
                <a:gd name="T93" fmla="*/ 128 h 108"/>
                <a:gd name="T94" fmla="*/ 5293 w 61"/>
                <a:gd name="T95" fmla="*/ 0 h 108"/>
                <a:gd name="T96" fmla="*/ 1401 w 61"/>
                <a:gd name="T97" fmla="*/ 319 h 108"/>
                <a:gd name="T98" fmla="*/ 1290 w 61"/>
                <a:gd name="T99" fmla="*/ 383 h 108"/>
                <a:gd name="T100" fmla="*/ 988 w 61"/>
                <a:gd name="T101" fmla="*/ 447 h 108"/>
                <a:gd name="T102" fmla="*/ 798 w 61"/>
                <a:gd name="T103" fmla="*/ 511 h 108"/>
                <a:gd name="T104" fmla="*/ 496 w 61"/>
                <a:gd name="T105" fmla="*/ 575 h 108"/>
                <a:gd name="T106" fmla="*/ 195 w 61"/>
                <a:gd name="T107" fmla="*/ 4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1" h="108">
                  <a:moveTo>
                    <a:pt x="2" y="7"/>
                  </a:moveTo>
                  <a:lnTo>
                    <a:pt x="7" y="67"/>
                  </a:lnTo>
                  <a:lnTo>
                    <a:pt x="6" y="68"/>
                  </a:lnTo>
                  <a:lnTo>
                    <a:pt x="7" y="70"/>
                  </a:lnTo>
                  <a:lnTo>
                    <a:pt x="6" y="74"/>
                  </a:lnTo>
                  <a:lnTo>
                    <a:pt x="8" y="78"/>
                  </a:lnTo>
                  <a:lnTo>
                    <a:pt x="9" y="84"/>
                  </a:lnTo>
                  <a:lnTo>
                    <a:pt x="6" y="89"/>
                  </a:lnTo>
                  <a:lnTo>
                    <a:pt x="6" y="90"/>
                  </a:lnTo>
                  <a:lnTo>
                    <a:pt x="4" y="94"/>
                  </a:lnTo>
                  <a:lnTo>
                    <a:pt x="1" y="97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8"/>
                  </a:lnTo>
                  <a:lnTo>
                    <a:pt x="2" y="108"/>
                  </a:lnTo>
                  <a:lnTo>
                    <a:pt x="4" y="107"/>
                  </a:lnTo>
                  <a:lnTo>
                    <a:pt x="3" y="107"/>
                  </a:lnTo>
                  <a:lnTo>
                    <a:pt x="4" y="105"/>
                  </a:lnTo>
                  <a:lnTo>
                    <a:pt x="8" y="105"/>
                  </a:lnTo>
                  <a:lnTo>
                    <a:pt x="13" y="103"/>
                  </a:lnTo>
                  <a:lnTo>
                    <a:pt x="19" y="106"/>
                  </a:lnTo>
                  <a:lnTo>
                    <a:pt x="19" y="107"/>
                  </a:lnTo>
                  <a:lnTo>
                    <a:pt x="20" y="106"/>
                  </a:lnTo>
                  <a:lnTo>
                    <a:pt x="21" y="102"/>
                  </a:lnTo>
                  <a:lnTo>
                    <a:pt x="25" y="101"/>
                  </a:lnTo>
                  <a:lnTo>
                    <a:pt x="26" y="103"/>
                  </a:lnTo>
                  <a:lnTo>
                    <a:pt x="28" y="104"/>
                  </a:lnTo>
                  <a:lnTo>
                    <a:pt x="30" y="103"/>
                  </a:lnTo>
                  <a:lnTo>
                    <a:pt x="31" y="98"/>
                  </a:lnTo>
                  <a:lnTo>
                    <a:pt x="33" y="96"/>
                  </a:lnTo>
                  <a:lnTo>
                    <a:pt x="34" y="96"/>
                  </a:lnTo>
                  <a:lnTo>
                    <a:pt x="36" y="99"/>
                  </a:lnTo>
                  <a:lnTo>
                    <a:pt x="41" y="98"/>
                  </a:lnTo>
                  <a:lnTo>
                    <a:pt x="43" y="94"/>
                  </a:lnTo>
                  <a:lnTo>
                    <a:pt x="51" y="84"/>
                  </a:lnTo>
                  <a:lnTo>
                    <a:pt x="51" y="80"/>
                  </a:lnTo>
                  <a:lnTo>
                    <a:pt x="52" y="79"/>
                  </a:lnTo>
                  <a:lnTo>
                    <a:pt x="56" y="79"/>
                  </a:lnTo>
                  <a:lnTo>
                    <a:pt x="58" y="77"/>
                  </a:lnTo>
                  <a:lnTo>
                    <a:pt x="60" y="77"/>
                  </a:lnTo>
                  <a:lnTo>
                    <a:pt x="61" y="75"/>
                  </a:lnTo>
                  <a:lnTo>
                    <a:pt x="60" y="71"/>
                  </a:lnTo>
                  <a:lnTo>
                    <a:pt x="60" y="69"/>
                  </a:lnTo>
                  <a:lnTo>
                    <a:pt x="61" y="68"/>
                  </a:lnTo>
                  <a:lnTo>
                    <a:pt x="53" y="2"/>
                  </a:lnTo>
                  <a:lnTo>
                    <a:pt x="53" y="0"/>
                  </a:lnTo>
                  <a:lnTo>
                    <a:pt x="14" y="5"/>
                  </a:lnTo>
                  <a:lnTo>
                    <a:pt x="13" y="6"/>
                  </a:lnTo>
                  <a:lnTo>
                    <a:pt x="10" y="7"/>
                  </a:lnTo>
                  <a:lnTo>
                    <a:pt x="8" y="8"/>
                  </a:lnTo>
                  <a:lnTo>
                    <a:pt x="5" y="9"/>
                  </a:lnTo>
                  <a:lnTo>
                    <a:pt x="2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0" name="Freeform 30"/>
            <p:cNvSpPr>
              <a:spLocks/>
            </p:cNvSpPr>
            <p:nvPr/>
          </p:nvSpPr>
          <p:spPr bwMode="auto">
            <a:xfrm>
              <a:off x="3590" y="1869"/>
              <a:ext cx="688" cy="302"/>
            </a:xfrm>
            <a:custGeom>
              <a:avLst/>
              <a:gdLst>
                <a:gd name="T0" fmla="*/ 3003 w 148"/>
                <a:gd name="T1" fmla="*/ 4641 h 76"/>
                <a:gd name="T2" fmla="*/ 2919 w 148"/>
                <a:gd name="T3" fmla="*/ 4391 h 76"/>
                <a:gd name="T4" fmla="*/ 3412 w 148"/>
                <a:gd name="T5" fmla="*/ 4391 h 76"/>
                <a:gd name="T6" fmla="*/ 11952 w 148"/>
                <a:gd name="T7" fmla="*/ 3823 h 76"/>
                <a:gd name="T8" fmla="*/ 12751 w 148"/>
                <a:gd name="T9" fmla="*/ 3584 h 76"/>
                <a:gd name="T10" fmla="*/ 13267 w 148"/>
                <a:gd name="T11" fmla="*/ 3270 h 76"/>
                <a:gd name="T12" fmla="*/ 13356 w 148"/>
                <a:gd name="T13" fmla="*/ 3080 h 76"/>
                <a:gd name="T14" fmla="*/ 13569 w 148"/>
                <a:gd name="T15" fmla="*/ 2889 h 76"/>
                <a:gd name="T16" fmla="*/ 14759 w 148"/>
                <a:gd name="T17" fmla="*/ 2193 h 76"/>
                <a:gd name="T18" fmla="*/ 14759 w 148"/>
                <a:gd name="T19" fmla="*/ 2070 h 76"/>
                <a:gd name="T20" fmla="*/ 14564 w 148"/>
                <a:gd name="T21" fmla="*/ 2007 h 76"/>
                <a:gd name="T22" fmla="*/ 14262 w 148"/>
                <a:gd name="T23" fmla="*/ 1943 h 76"/>
                <a:gd name="T24" fmla="*/ 14155 w 148"/>
                <a:gd name="T25" fmla="*/ 1880 h 76"/>
                <a:gd name="T26" fmla="*/ 13462 w 148"/>
                <a:gd name="T27" fmla="*/ 1311 h 76"/>
                <a:gd name="T28" fmla="*/ 13462 w 148"/>
                <a:gd name="T29" fmla="*/ 1136 h 76"/>
                <a:gd name="T30" fmla="*/ 13356 w 148"/>
                <a:gd name="T31" fmla="*/ 823 h 76"/>
                <a:gd name="T32" fmla="*/ 13053 w 148"/>
                <a:gd name="T33" fmla="*/ 632 h 76"/>
                <a:gd name="T34" fmla="*/ 12663 w 148"/>
                <a:gd name="T35" fmla="*/ 441 h 76"/>
                <a:gd name="T36" fmla="*/ 12254 w 148"/>
                <a:gd name="T37" fmla="*/ 441 h 76"/>
                <a:gd name="T38" fmla="*/ 12059 w 148"/>
                <a:gd name="T39" fmla="*/ 568 h 76"/>
                <a:gd name="T40" fmla="*/ 11756 w 148"/>
                <a:gd name="T41" fmla="*/ 632 h 76"/>
                <a:gd name="T42" fmla="*/ 11259 w 148"/>
                <a:gd name="T43" fmla="*/ 568 h 76"/>
                <a:gd name="T44" fmla="*/ 10655 w 148"/>
                <a:gd name="T45" fmla="*/ 505 h 76"/>
                <a:gd name="T46" fmla="*/ 9939 w 148"/>
                <a:gd name="T47" fmla="*/ 441 h 76"/>
                <a:gd name="T48" fmla="*/ 9441 w 148"/>
                <a:gd name="T49" fmla="*/ 0 h 76"/>
                <a:gd name="T50" fmla="*/ 9032 w 148"/>
                <a:gd name="T51" fmla="*/ 127 h 76"/>
                <a:gd name="T52" fmla="*/ 8730 w 148"/>
                <a:gd name="T53" fmla="*/ 64 h 76"/>
                <a:gd name="T54" fmla="*/ 8642 w 148"/>
                <a:gd name="T55" fmla="*/ 254 h 76"/>
                <a:gd name="T56" fmla="*/ 8642 w 148"/>
                <a:gd name="T57" fmla="*/ 632 h 76"/>
                <a:gd name="T58" fmla="*/ 8233 w 148"/>
                <a:gd name="T59" fmla="*/ 759 h 76"/>
                <a:gd name="T60" fmla="*/ 7735 w 148"/>
                <a:gd name="T61" fmla="*/ 823 h 76"/>
                <a:gd name="T62" fmla="*/ 6936 w 148"/>
                <a:gd name="T63" fmla="*/ 1689 h 76"/>
                <a:gd name="T64" fmla="*/ 6225 w 148"/>
                <a:gd name="T65" fmla="*/ 2007 h 76"/>
                <a:gd name="T66" fmla="*/ 5922 w 148"/>
                <a:gd name="T67" fmla="*/ 1816 h 76"/>
                <a:gd name="T68" fmla="*/ 5620 w 148"/>
                <a:gd name="T69" fmla="*/ 2257 h 76"/>
                <a:gd name="T70" fmla="*/ 5230 w 148"/>
                <a:gd name="T71" fmla="*/ 2257 h 76"/>
                <a:gd name="T72" fmla="*/ 4709 w 148"/>
                <a:gd name="T73" fmla="*/ 2193 h 76"/>
                <a:gd name="T74" fmla="*/ 4518 w 148"/>
                <a:gd name="T75" fmla="*/ 2511 h 76"/>
                <a:gd name="T76" fmla="*/ 3910 w 148"/>
                <a:gd name="T77" fmla="*/ 2257 h 76"/>
                <a:gd name="T78" fmla="*/ 3003 w 148"/>
                <a:gd name="T79" fmla="*/ 2384 h 76"/>
                <a:gd name="T80" fmla="*/ 3003 w 148"/>
                <a:gd name="T81" fmla="*/ 2511 h 76"/>
                <a:gd name="T82" fmla="*/ 2724 w 148"/>
                <a:gd name="T83" fmla="*/ 2575 h 76"/>
                <a:gd name="T84" fmla="*/ 2724 w 148"/>
                <a:gd name="T85" fmla="*/ 2575 h 76"/>
                <a:gd name="T86" fmla="*/ 2613 w 148"/>
                <a:gd name="T87" fmla="*/ 2762 h 76"/>
                <a:gd name="T88" fmla="*/ 2506 w 148"/>
                <a:gd name="T89" fmla="*/ 2889 h 76"/>
                <a:gd name="T90" fmla="*/ 2724 w 148"/>
                <a:gd name="T91" fmla="*/ 3080 h 76"/>
                <a:gd name="T92" fmla="*/ 1901 w 148"/>
                <a:gd name="T93" fmla="*/ 3207 h 76"/>
                <a:gd name="T94" fmla="*/ 2008 w 148"/>
                <a:gd name="T95" fmla="*/ 3696 h 76"/>
                <a:gd name="T96" fmla="*/ 1511 w 148"/>
                <a:gd name="T97" fmla="*/ 3696 h 76"/>
                <a:gd name="T98" fmla="*/ 906 w 148"/>
                <a:gd name="T99" fmla="*/ 3584 h 76"/>
                <a:gd name="T100" fmla="*/ 497 w 148"/>
                <a:gd name="T101" fmla="*/ 3886 h 76"/>
                <a:gd name="T102" fmla="*/ 604 w 148"/>
                <a:gd name="T103" fmla="*/ 3946 h 76"/>
                <a:gd name="T104" fmla="*/ 800 w 148"/>
                <a:gd name="T105" fmla="*/ 4137 h 76"/>
                <a:gd name="T106" fmla="*/ 497 w 148"/>
                <a:gd name="T107" fmla="*/ 4578 h 76"/>
                <a:gd name="T108" fmla="*/ 107 w 148"/>
                <a:gd name="T109" fmla="*/ 4641 h 7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8" h="76">
                  <a:moveTo>
                    <a:pt x="0" y="76"/>
                  </a:moveTo>
                  <a:lnTo>
                    <a:pt x="30" y="74"/>
                  </a:lnTo>
                  <a:lnTo>
                    <a:pt x="30" y="71"/>
                  </a:lnTo>
                  <a:lnTo>
                    <a:pt x="29" y="70"/>
                  </a:lnTo>
                  <a:lnTo>
                    <a:pt x="32" y="69"/>
                  </a:lnTo>
                  <a:lnTo>
                    <a:pt x="34" y="70"/>
                  </a:lnTo>
                  <a:lnTo>
                    <a:pt x="117" y="63"/>
                  </a:lnTo>
                  <a:lnTo>
                    <a:pt x="119" y="61"/>
                  </a:lnTo>
                  <a:lnTo>
                    <a:pt x="120" y="60"/>
                  </a:lnTo>
                  <a:lnTo>
                    <a:pt x="127" y="57"/>
                  </a:lnTo>
                  <a:lnTo>
                    <a:pt x="128" y="55"/>
                  </a:lnTo>
                  <a:lnTo>
                    <a:pt x="132" y="52"/>
                  </a:lnTo>
                  <a:lnTo>
                    <a:pt x="132" y="50"/>
                  </a:lnTo>
                  <a:lnTo>
                    <a:pt x="133" y="49"/>
                  </a:lnTo>
                  <a:lnTo>
                    <a:pt x="135" y="48"/>
                  </a:lnTo>
                  <a:lnTo>
                    <a:pt x="135" y="46"/>
                  </a:lnTo>
                  <a:lnTo>
                    <a:pt x="137" y="44"/>
                  </a:lnTo>
                  <a:lnTo>
                    <a:pt x="147" y="35"/>
                  </a:lnTo>
                  <a:lnTo>
                    <a:pt x="148" y="33"/>
                  </a:lnTo>
                  <a:lnTo>
                    <a:pt x="147" y="33"/>
                  </a:lnTo>
                  <a:lnTo>
                    <a:pt x="145" y="32"/>
                  </a:lnTo>
                  <a:lnTo>
                    <a:pt x="144" y="31"/>
                  </a:lnTo>
                  <a:lnTo>
                    <a:pt x="142" y="31"/>
                  </a:lnTo>
                  <a:lnTo>
                    <a:pt x="141" y="31"/>
                  </a:lnTo>
                  <a:lnTo>
                    <a:pt x="141" y="30"/>
                  </a:lnTo>
                  <a:lnTo>
                    <a:pt x="138" y="26"/>
                  </a:lnTo>
                  <a:lnTo>
                    <a:pt x="134" y="21"/>
                  </a:lnTo>
                  <a:lnTo>
                    <a:pt x="133" y="19"/>
                  </a:lnTo>
                  <a:lnTo>
                    <a:pt x="134" y="18"/>
                  </a:lnTo>
                  <a:lnTo>
                    <a:pt x="134" y="16"/>
                  </a:lnTo>
                  <a:lnTo>
                    <a:pt x="133" y="13"/>
                  </a:lnTo>
                  <a:lnTo>
                    <a:pt x="132" y="12"/>
                  </a:lnTo>
                  <a:lnTo>
                    <a:pt x="130" y="10"/>
                  </a:lnTo>
                  <a:lnTo>
                    <a:pt x="128" y="10"/>
                  </a:lnTo>
                  <a:lnTo>
                    <a:pt x="126" y="7"/>
                  </a:lnTo>
                  <a:lnTo>
                    <a:pt x="125" y="5"/>
                  </a:lnTo>
                  <a:lnTo>
                    <a:pt x="122" y="7"/>
                  </a:lnTo>
                  <a:lnTo>
                    <a:pt x="122" y="8"/>
                  </a:lnTo>
                  <a:lnTo>
                    <a:pt x="120" y="9"/>
                  </a:lnTo>
                  <a:lnTo>
                    <a:pt x="117" y="10"/>
                  </a:lnTo>
                  <a:lnTo>
                    <a:pt x="114" y="8"/>
                  </a:lnTo>
                  <a:lnTo>
                    <a:pt x="112" y="9"/>
                  </a:lnTo>
                  <a:lnTo>
                    <a:pt x="111" y="11"/>
                  </a:lnTo>
                  <a:lnTo>
                    <a:pt x="106" y="8"/>
                  </a:lnTo>
                  <a:lnTo>
                    <a:pt x="102" y="8"/>
                  </a:lnTo>
                  <a:lnTo>
                    <a:pt x="99" y="7"/>
                  </a:lnTo>
                  <a:lnTo>
                    <a:pt x="98" y="3"/>
                  </a:lnTo>
                  <a:lnTo>
                    <a:pt x="94" y="0"/>
                  </a:lnTo>
                  <a:lnTo>
                    <a:pt x="92" y="2"/>
                  </a:lnTo>
                  <a:lnTo>
                    <a:pt x="90" y="2"/>
                  </a:lnTo>
                  <a:lnTo>
                    <a:pt x="89" y="0"/>
                  </a:lnTo>
                  <a:lnTo>
                    <a:pt x="87" y="1"/>
                  </a:lnTo>
                  <a:lnTo>
                    <a:pt x="86" y="2"/>
                  </a:lnTo>
                  <a:lnTo>
                    <a:pt x="86" y="4"/>
                  </a:lnTo>
                  <a:lnTo>
                    <a:pt x="87" y="8"/>
                  </a:lnTo>
                  <a:lnTo>
                    <a:pt x="86" y="10"/>
                  </a:lnTo>
                  <a:lnTo>
                    <a:pt x="84" y="10"/>
                  </a:lnTo>
                  <a:lnTo>
                    <a:pt x="82" y="12"/>
                  </a:lnTo>
                  <a:lnTo>
                    <a:pt x="78" y="12"/>
                  </a:lnTo>
                  <a:lnTo>
                    <a:pt x="77" y="13"/>
                  </a:lnTo>
                  <a:lnTo>
                    <a:pt x="77" y="17"/>
                  </a:lnTo>
                  <a:lnTo>
                    <a:pt x="69" y="27"/>
                  </a:lnTo>
                  <a:lnTo>
                    <a:pt x="67" y="31"/>
                  </a:lnTo>
                  <a:lnTo>
                    <a:pt x="62" y="32"/>
                  </a:lnTo>
                  <a:lnTo>
                    <a:pt x="60" y="29"/>
                  </a:lnTo>
                  <a:lnTo>
                    <a:pt x="59" y="29"/>
                  </a:lnTo>
                  <a:lnTo>
                    <a:pt x="57" y="31"/>
                  </a:lnTo>
                  <a:lnTo>
                    <a:pt x="56" y="36"/>
                  </a:lnTo>
                  <a:lnTo>
                    <a:pt x="54" y="37"/>
                  </a:lnTo>
                  <a:lnTo>
                    <a:pt x="52" y="36"/>
                  </a:lnTo>
                  <a:lnTo>
                    <a:pt x="51" y="34"/>
                  </a:lnTo>
                  <a:lnTo>
                    <a:pt x="47" y="35"/>
                  </a:lnTo>
                  <a:lnTo>
                    <a:pt x="46" y="39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39" y="36"/>
                  </a:lnTo>
                  <a:lnTo>
                    <a:pt x="34" y="38"/>
                  </a:lnTo>
                  <a:lnTo>
                    <a:pt x="30" y="38"/>
                  </a:lnTo>
                  <a:lnTo>
                    <a:pt x="29" y="40"/>
                  </a:lnTo>
                  <a:lnTo>
                    <a:pt x="30" y="40"/>
                  </a:lnTo>
                  <a:lnTo>
                    <a:pt x="28" y="41"/>
                  </a:lnTo>
                  <a:lnTo>
                    <a:pt x="27" y="41"/>
                  </a:lnTo>
                  <a:lnTo>
                    <a:pt x="26" y="41"/>
                  </a:lnTo>
                  <a:lnTo>
                    <a:pt x="27" y="41"/>
                  </a:lnTo>
                  <a:lnTo>
                    <a:pt x="26" y="42"/>
                  </a:lnTo>
                  <a:lnTo>
                    <a:pt x="26" y="44"/>
                  </a:lnTo>
                  <a:lnTo>
                    <a:pt x="25" y="45"/>
                  </a:lnTo>
                  <a:lnTo>
                    <a:pt x="25" y="46"/>
                  </a:lnTo>
                  <a:lnTo>
                    <a:pt x="27" y="48"/>
                  </a:lnTo>
                  <a:lnTo>
                    <a:pt x="27" y="49"/>
                  </a:lnTo>
                  <a:lnTo>
                    <a:pt x="20" y="50"/>
                  </a:lnTo>
                  <a:lnTo>
                    <a:pt x="19" y="51"/>
                  </a:lnTo>
                  <a:lnTo>
                    <a:pt x="19" y="54"/>
                  </a:lnTo>
                  <a:lnTo>
                    <a:pt x="20" y="59"/>
                  </a:lnTo>
                  <a:lnTo>
                    <a:pt x="17" y="60"/>
                  </a:lnTo>
                  <a:lnTo>
                    <a:pt x="15" y="59"/>
                  </a:lnTo>
                  <a:lnTo>
                    <a:pt x="12" y="57"/>
                  </a:lnTo>
                  <a:lnTo>
                    <a:pt x="9" y="57"/>
                  </a:lnTo>
                  <a:lnTo>
                    <a:pt x="7" y="58"/>
                  </a:lnTo>
                  <a:lnTo>
                    <a:pt x="5" y="62"/>
                  </a:lnTo>
                  <a:lnTo>
                    <a:pt x="6" y="63"/>
                  </a:lnTo>
                  <a:lnTo>
                    <a:pt x="8" y="64"/>
                  </a:lnTo>
                  <a:lnTo>
                    <a:pt x="8" y="66"/>
                  </a:lnTo>
                  <a:lnTo>
                    <a:pt x="6" y="73"/>
                  </a:lnTo>
                  <a:lnTo>
                    <a:pt x="5" y="73"/>
                  </a:lnTo>
                  <a:lnTo>
                    <a:pt x="4" y="73"/>
                  </a:lnTo>
                  <a:lnTo>
                    <a:pt x="1" y="74"/>
                  </a:lnTo>
                  <a:lnTo>
                    <a:pt x="0" y="7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1" name="Freeform 31"/>
            <p:cNvSpPr>
              <a:spLocks/>
            </p:cNvSpPr>
            <p:nvPr/>
          </p:nvSpPr>
          <p:spPr bwMode="auto">
            <a:xfrm>
              <a:off x="3528" y="2095"/>
              <a:ext cx="768" cy="233"/>
            </a:xfrm>
            <a:custGeom>
              <a:avLst/>
              <a:gdLst>
                <a:gd name="T0" fmla="*/ 16640 w 165"/>
                <a:gd name="T1" fmla="*/ 0 h 58"/>
                <a:gd name="T2" fmla="*/ 13303 w 165"/>
                <a:gd name="T3" fmla="*/ 257 h 58"/>
                <a:gd name="T4" fmla="*/ 13107 w 165"/>
                <a:gd name="T5" fmla="*/ 386 h 58"/>
                <a:gd name="T6" fmla="*/ 4743 w 165"/>
                <a:gd name="T7" fmla="*/ 840 h 58"/>
                <a:gd name="T8" fmla="*/ 4529 w 165"/>
                <a:gd name="T9" fmla="*/ 775 h 58"/>
                <a:gd name="T10" fmla="*/ 4226 w 165"/>
                <a:gd name="T11" fmla="*/ 840 h 58"/>
                <a:gd name="T12" fmla="*/ 4333 w 165"/>
                <a:gd name="T13" fmla="*/ 904 h 58"/>
                <a:gd name="T14" fmla="*/ 4333 w 165"/>
                <a:gd name="T15" fmla="*/ 1097 h 58"/>
                <a:gd name="T16" fmla="*/ 1322 w 165"/>
                <a:gd name="T17" fmla="*/ 1225 h 58"/>
                <a:gd name="T18" fmla="*/ 1215 w 165"/>
                <a:gd name="T19" fmla="*/ 1486 h 58"/>
                <a:gd name="T20" fmla="*/ 1103 w 165"/>
                <a:gd name="T21" fmla="*/ 1743 h 58"/>
                <a:gd name="T22" fmla="*/ 1103 w 165"/>
                <a:gd name="T23" fmla="*/ 1888 h 58"/>
                <a:gd name="T24" fmla="*/ 1019 w 165"/>
                <a:gd name="T25" fmla="*/ 2081 h 58"/>
                <a:gd name="T26" fmla="*/ 908 w 165"/>
                <a:gd name="T27" fmla="*/ 2145 h 58"/>
                <a:gd name="T28" fmla="*/ 1019 w 165"/>
                <a:gd name="T29" fmla="*/ 2274 h 58"/>
                <a:gd name="T30" fmla="*/ 908 w 165"/>
                <a:gd name="T31" fmla="*/ 2406 h 58"/>
                <a:gd name="T32" fmla="*/ 605 w 165"/>
                <a:gd name="T33" fmla="*/ 2535 h 58"/>
                <a:gd name="T34" fmla="*/ 498 w 165"/>
                <a:gd name="T35" fmla="*/ 2921 h 58"/>
                <a:gd name="T36" fmla="*/ 303 w 165"/>
                <a:gd name="T37" fmla="*/ 3113 h 58"/>
                <a:gd name="T38" fmla="*/ 303 w 165"/>
                <a:gd name="T39" fmla="*/ 3374 h 58"/>
                <a:gd name="T40" fmla="*/ 303 w 165"/>
                <a:gd name="T41" fmla="*/ 3632 h 58"/>
                <a:gd name="T42" fmla="*/ 195 w 165"/>
                <a:gd name="T43" fmla="*/ 3632 h 58"/>
                <a:gd name="T44" fmla="*/ 0 w 165"/>
                <a:gd name="T45" fmla="*/ 3760 h 58"/>
                <a:gd name="T46" fmla="*/ 4333 w 165"/>
                <a:gd name="T47" fmla="*/ 3567 h 58"/>
                <a:gd name="T48" fmla="*/ 9686 w 165"/>
                <a:gd name="T49" fmla="*/ 3310 h 58"/>
                <a:gd name="T50" fmla="*/ 11697 w 165"/>
                <a:gd name="T51" fmla="*/ 3113 h 58"/>
                <a:gd name="T52" fmla="*/ 11809 w 165"/>
                <a:gd name="T53" fmla="*/ 2728 h 58"/>
                <a:gd name="T54" fmla="*/ 12004 w 165"/>
                <a:gd name="T55" fmla="*/ 2728 h 58"/>
                <a:gd name="T56" fmla="*/ 12111 w 165"/>
                <a:gd name="T57" fmla="*/ 2728 h 58"/>
                <a:gd name="T58" fmla="*/ 12200 w 165"/>
                <a:gd name="T59" fmla="*/ 2663 h 58"/>
                <a:gd name="T60" fmla="*/ 12200 w 165"/>
                <a:gd name="T61" fmla="*/ 2535 h 58"/>
                <a:gd name="T62" fmla="*/ 12200 w 165"/>
                <a:gd name="T63" fmla="*/ 2471 h 58"/>
                <a:gd name="T64" fmla="*/ 12307 w 165"/>
                <a:gd name="T65" fmla="*/ 2342 h 58"/>
                <a:gd name="T66" fmla="*/ 12502 w 165"/>
                <a:gd name="T67" fmla="*/ 2274 h 58"/>
                <a:gd name="T68" fmla="*/ 12912 w 165"/>
                <a:gd name="T69" fmla="*/ 2145 h 58"/>
                <a:gd name="T70" fmla="*/ 13410 w 165"/>
                <a:gd name="T71" fmla="*/ 2081 h 58"/>
                <a:gd name="T72" fmla="*/ 13824 w 165"/>
                <a:gd name="T73" fmla="*/ 1743 h 58"/>
                <a:gd name="T74" fmla="*/ 14015 w 165"/>
                <a:gd name="T75" fmla="*/ 1743 h 58"/>
                <a:gd name="T76" fmla="*/ 14322 w 165"/>
                <a:gd name="T77" fmla="*/ 1551 h 58"/>
                <a:gd name="T78" fmla="*/ 14429 w 165"/>
                <a:gd name="T79" fmla="*/ 1354 h 58"/>
                <a:gd name="T80" fmla="*/ 14429 w 165"/>
                <a:gd name="T81" fmla="*/ 1354 h 58"/>
                <a:gd name="T82" fmla="*/ 14518 w 165"/>
                <a:gd name="T83" fmla="*/ 1354 h 58"/>
                <a:gd name="T84" fmla="*/ 14625 w 165"/>
                <a:gd name="T85" fmla="*/ 1290 h 58"/>
                <a:gd name="T86" fmla="*/ 14732 w 165"/>
                <a:gd name="T87" fmla="*/ 1290 h 58"/>
                <a:gd name="T88" fmla="*/ 14820 w 165"/>
                <a:gd name="T89" fmla="*/ 1161 h 58"/>
                <a:gd name="T90" fmla="*/ 14927 w 165"/>
                <a:gd name="T91" fmla="*/ 1161 h 58"/>
                <a:gd name="T92" fmla="*/ 15034 w 165"/>
                <a:gd name="T93" fmla="*/ 1225 h 58"/>
                <a:gd name="T94" fmla="*/ 15230 w 165"/>
                <a:gd name="T95" fmla="*/ 1161 h 58"/>
                <a:gd name="T96" fmla="*/ 15230 w 165"/>
                <a:gd name="T97" fmla="*/ 1097 h 58"/>
                <a:gd name="T98" fmla="*/ 15425 w 165"/>
                <a:gd name="T99" fmla="*/ 968 h 58"/>
                <a:gd name="T100" fmla="*/ 15621 w 165"/>
                <a:gd name="T101" fmla="*/ 968 h 58"/>
                <a:gd name="T102" fmla="*/ 15923 w 165"/>
                <a:gd name="T103" fmla="*/ 904 h 58"/>
                <a:gd name="T104" fmla="*/ 16337 w 165"/>
                <a:gd name="T105" fmla="*/ 583 h 58"/>
                <a:gd name="T106" fmla="*/ 16640 w 165"/>
                <a:gd name="T107" fmla="*/ 450 h 58"/>
                <a:gd name="T108" fmla="*/ 16640 w 165"/>
                <a:gd name="T109" fmla="*/ 321 h 58"/>
                <a:gd name="T110" fmla="*/ 16640 w 165"/>
                <a:gd name="T111" fmla="*/ 257 h 58"/>
                <a:gd name="T112" fmla="*/ 16640 w 165"/>
                <a:gd name="T113" fmla="*/ 129 h 58"/>
                <a:gd name="T114" fmla="*/ 16640 w 165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65" h="58">
                  <a:moveTo>
                    <a:pt x="165" y="0"/>
                  </a:moveTo>
                  <a:lnTo>
                    <a:pt x="132" y="4"/>
                  </a:lnTo>
                  <a:lnTo>
                    <a:pt x="130" y="6"/>
                  </a:lnTo>
                  <a:lnTo>
                    <a:pt x="47" y="13"/>
                  </a:lnTo>
                  <a:lnTo>
                    <a:pt x="45" y="12"/>
                  </a:lnTo>
                  <a:lnTo>
                    <a:pt x="42" y="13"/>
                  </a:lnTo>
                  <a:lnTo>
                    <a:pt x="43" y="14"/>
                  </a:lnTo>
                  <a:lnTo>
                    <a:pt x="43" y="17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1" y="27"/>
                  </a:lnTo>
                  <a:lnTo>
                    <a:pt x="11" y="29"/>
                  </a:lnTo>
                  <a:lnTo>
                    <a:pt x="10" y="32"/>
                  </a:lnTo>
                  <a:lnTo>
                    <a:pt x="9" y="33"/>
                  </a:lnTo>
                  <a:lnTo>
                    <a:pt x="10" y="35"/>
                  </a:lnTo>
                  <a:lnTo>
                    <a:pt x="9" y="37"/>
                  </a:lnTo>
                  <a:lnTo>
                    <a:pt x="6" y="39"/>
                  </a:lnTo>
                  <a:lnTo>
                    <a:pt x="5" y="45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43" y="55"/>
                  </a:lnTo>
                  <a:lnTo>
                    <a:pt x="96" y="51"/>
                  </a:lnTo>
                  <a:lnTo>
                    <a:pt x="116" y="48"/>
                  </a:lnTo>
                  <a:lnTo>
                    <a:pt x="117" y="42"/>
                  </a:lnTo>
                  <a:lnTo>
                    <a:pt x="119" y="42"/>
                  </a:lnTo>
                  <a:lnTo>
                    <a:pt x="120" y="42"/>
                  </a:lnTo>
                  <a:lnTo>
                    <a:pt x="121" y="41"/>
                  </a:lnTo>
                  <a:lnTo>
                    <a:pt x="121" y="39"/>
                  </a:lnTo>
                  <a:lnTo>
                    <a:pt x="121" y="38"/>
                  </a:lnTo>
                  <a:lnTo>
                    <a:pt x="122" y="36"/>
                  </a:lnTo>
                  <a:lnTo>
                    <a:pt x="124" y="35"/>
                  </a:lnTo>
                  <a:lnTo>
                    <a:pt x="128" y="33"/>
                  </a:lnTo>
                  <a:lnTo>
                    <a:pt x="133" y="32"/>
                  </a:lnTo>
                  <a:lnTo>
                    <a:pt x="137" y="27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3" y="21"/>
                  </a:lnTo>
                  <a:lnTo>
                    <a:pt x="144" y="21"/>
                  </a:lnTo>
                  <a:lnTo>
                    <a:pt x="145" y="20"/>
                  </a:lnTo>
                  <a:lnTo>
                    <a:pt x="146" y="20"/>
                  </a:lnTo>
                  <a:lnTo>
                    <a:pt x="147" y="18"/>
                  </a:lnTo>
                  <a:lnTo>
                    <a:pt x="148" y="18"/>
                  </a:lnTo>
                  <a:lnTo>
                    <a:pt x="149" y="19"/>
                  </a:lnTo>
                  <a:lnTo>
                    <a:pt x="151" y="18"/>
                  </a:lnTo>
                  <a:lnTo>
                    <a:pt x="151" y="17"/>
                  </a:lnTo>
                  <a:lnTo>
                    <a:pt x="153" y="15"/>
                  </a:lnTo>
                  <a:lnTo>
                    <a:pt x="155" y="15"/>
                  </a:lnTo>
                  <a:lnTo>
                    <a:pt x="158" y="14"/>
                  </a:lnTo>
                  <a:lnTo>
                    <a:pt x="162" y="9"/>
                  </a:lnTo>
                  <a:lnTo>
                    <a:pt x="165" y="7"/>
                  </a:lnTo>
                  <a:lnTo>
                    <a:pt x="165" y="5"/>
                  </a:lnTo>
                  <a:lnTo>
                    <a:pt x="165" y="4"/>
                  </a:lnTo>
                  <a:lnTo>
                    <a:pt x="165" y="2"/>
                  </a:lnTo>
                  <a:lnTo>
                    <a:pt x="165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2" name="Freeform 32"/>
            <p:cNvSpPr>
              <a:spLocks/>
            </p:cNvSpPr>
            <p:nvPr/>
          </p:nvSpPr>
          <p:spPr bwMode="auto">
            <a:xfrm>
              <a:off x="3423" y="2315"/>
              <a:ext cx="328" cy="493"/>
            </a:xfrm>
            <a:custGeom>
              <a:avLst/>
              <a:gdLst>
                <a:gd name="T0" fmla="*/ 6509 w 71"/>
                <a:gd name="T1" fmla="*/ 0 h 124"/>
                <a:gd name="T2" fmla="*/ 2264 w 71"/>
                <a:gd name="T3" fmla="*/ 191 h 124"/>
                <a:gd name="T4" fmla="*/ 2264 w 71"/>
                <a:gd name="T5" fmla="*/ 318 h 124"/>
                <a:gd name="T6" fmla="*/ 1880 w 71"/>
                <a:gd name="T7" fmla="*/ 505 h 124"/>
                <a:gd name="T8" fmla="*/ 1686 w 71"/>
                <a:gd name="T9" fmla="*/ 759 h 124"/>
                <a:gd name="T10" fmla="*/ 1769 w 71"/>
                <a:gd name="T11" fmla="*/ 1010 h 124"/>
                <a:gd name="T12" fmla="*/ 1686 w 71"/>
                <a:gd name="T13" fmla="*/ 1137 h 124"/>
                <a:gd name="T14" fmla="*/ 1280 w 71"/>
                <a:gd name="T15" fmla="*/ 1312 h 124"/>
                <a:gd name="T16" fmla="*/ 1090 w 71"/>
                <a:gd name="T17" fmla="*/ 1566 h 124"/>
                <a:gd name="T18" fmla="*/ 984 w 71"/>
                <a:gd name="T19" fmla="*/ 1630 h 124"/>
                <a:gd name="T20" fmla="*/ 984 w 71"/>
                <a:gd name="T21" fmla="*/ 1817 h 124"/>
                <a:gd name="T22" fmla="*/ 790 w 71"/>
                <a:gd name="T23" fmla="*/ 1944 h 124"/>
                <a:gd name="T24" fmla="*/ 790 w 71"/>
                <a:gd name="T25" fmla="*/ 2135 h 124"/>
                <a:gd name="T26" fmla="*/ 684 w 71"/>
                <a:gd name="T27" fmla="*/ 2322 h 124"/>
                <a:gd name="T28" fmla="*/ 490 w 71"/>
                <a:gd name="T29" fmla="*/ 2576 h 124"/>
                <a:gd name="T30" fmla="*/ 490 w 71"/>
                <a:gd name="T31" fmla="*/ 2767 h 124"/>
                <a:gd name="T32" fmla="*/ 684 w 71"/>
                <a:gd name="T33" fmla="*/ 2894 h 124"/>
                <a:gd name="T34" fmla="*/ 790 w 71"/>
                <a:gd name="T35" fmla="*/ 3081 h 124"/>
                <a:gd name="T36" fmla="*/ 790 w 71"/>
                <a:gd name="T37" fmla="*/ 3145 h 124"/>
                <a:gd name="T38" fmla="*/ 790 w 71"/>
                <a:gd name="T39" fmla="*/ 3208 h 124"/>
                <a:gd name="T40" fmla="*/ 684 w 71"/>
                <a:gd name="T41" fmla="*/ 3272 h 124"/>
                <a:gd name="T42" fmla="*/ 684 w 71"/>
                <a:gd name="T43" fmla="*/ 3399 h 124"/>
                <a:gd name="T44" fmla="*/ 684 w 71"/>
                <a:gd name="T45" fmla="*/ 3463 h 124"/>
                <a:gd name="T46" fmla="*/ 684 w 71"/>
                <a:gd name="T47" fmla="*/ 3650 h 124"/>
                <a:gd name="T48" fmla="*/ 896 w 71"/>
                <a:gd name="T49" fmla="*/ 3904 h 124"/>
                <a:gd name="T50" fmla="*/ 984 w 71"/>
                <a:gd name="T51" fmla="*/ 4206 h 124"/>
                <a:gd name="T52" fmla="*/ 1090 w 71"/>
                <a:gd name="T53" fmla="*/ 4393 h 124"/>
                <a:gd name="T54" fmla="*/ 1280 w 71"/>
                <a:gd name="T55" fmla="*/ 4457 h 124"/>
                <a:gd name="T56" fmla="*/ 1280 w 71"/>
                <a:gd name="T57" fmla="*/ 4648 h 124"/>
                <a:gd name="T58" fmla="*/ 984 w 71"/>
                <a:gd name="T59" fmla="*/ 4711 h 124"/>
                <a:gd name="T60" fmla="*/ 896 w 71"/>
                <a:gd name="T61" fmla="*/ 4775 h 124"/>
                <a:gd name="T62" fmla="*/ 790 w 71"/>
                <a:gd name="T63" fmla="*/ 5153 h 124"/>
                <a:gd name="T64" fmla="*/ 383 w 71"/>
                <a:gd name="T65" fmla="*/ 5534 h 124"/>
                <a:gd name="T66" fmla="*/ 0 w 71"/>
                <a:gd name="T67" fmla="*/ 6166 h 124"/>
                <a:gd name="T68" fmla="*/ 0 w 71"/>
                <a:gd name="T69" fmla="*/ 6656 h 124"/>
                <a:gd name="T70" fmla="*/ 3950 w 71"/>
                <a:gd name="T71" fmla="*/ 6528 h 124"/>
                <a:gd name="T72" fmla="*/ 4033 w 71"/>
                <a:gd name="T73" fmla="*/ 6656 h 124"/>
                <a:gd name="T74" fmla="*/ 3950 w 71"/>
                <a:gd name="T75" fmla="*/ 6906 h 124"/>
                <a:gd name="T76" fmla="*/ 3950 w 71"/>
                <a:gd name="T77" fmla="*/ 7224 h 124"/>
                <a:gd name="T78" fmla="*/ 4333 w 71"/>
                <a:gd name="T79" fmla="*/ 7478 h 124"/>
                <a:gd name="T80" fmla="*/ 4440 w 71"/>
                <a:gd name="T81" fmla="*/ 7793 h 124"/>
                <a:gd name="T82" fmla="*/ 4740 w 71"/>
                <a:gd name="T83" fmla="*/ 7793 h 124"/>
                <a:gd name="T84" fmla="*/ 5123 w 71"/>
                <a:gd name="T85" fmla="*/ 7602 h 124"/>
                <a:gd name="T86" fmla="*/ 6103 w 71"/>
                <a:gd name="T87" fmla="*/ 7415 h 124"/>
                <a:gd name="T88" fmla="*/ 6315 w 71"/>
                <a:gd name="T89" fmla="*/ 7478 h 124"/>
                <a:gd name="T90" fmla="*/ 6703 w 71"/>
                <a:gd name="T91" fmla="*/ 7351 h 124"/>
                <a:gd name="T92" fmla="*/ 6703 w 71"/>
                <a:gd name="T93" fmla="*/ 7415 h 124"/>
                <a:gd name="T94" fmla="*/ 6893 w 71"/>
                <a:gd name="T95" fmla="*/ 7478 h 124"/>
                <a:gd name="T96" fmla="*/ 6999 w 71"/>
                <a:gd name="T97" fmla="*/ 7478 h 124"/>
                <a:gd name="T98" fmla="*/ 6615 w 71"/>
                <a:gd name="T99" fmla="*/ 5089 h 124"/>
                <a:gd name="T100" fmla="*/ 6509 w 71"/>
                <a:gd name="T101" fmla="*/ 4839 h 124"/>
                <a:gd name="T102" fmla="*/ 6703 w 71"/>
                <a:gd name="T103" fmla="*/ 191 h 124"/>
                <a:gd name="T104" fmla="*/ 6509 w 71"/>
                <a:gd name="T105" fmla="*/ 0 h 12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124">
                  <a:moveTo>
                    <a:pt x="66" y="0"/>
                  </a:moveTo>
                  <a:lnTo>
                    <a:pt x="23" y="3"/>
                  </a:lnTo>
                  <a:lnTo>
                    <a:pt x="23" y="5"/>
                  </a:lnTo>
                  <a:lnTo>
                    <a:pt x="19" y="8"/>
                  </a:lnTo>
                  <a:lnTo>
                    <a:pt x="17" y="12"/>
                  </a:lnTo>
                  <a:lnTo>
                    <a:pt x="18" y="16"/>
                  </a:lnTo>
                  <a:lnTo>
                    <a:pt x="17" y="18"/>
                  </a:lnTo>
                  <a:lnTo>
                    <a:pt x="13" y="21"/>
                  </a:lnTo>
                  <a:lnTo>
                    <a:pt x="11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8" y="31"/>
                  </a:lnTo>
                  <a:lnTo>
                    <a:pt x="8" y="34"/>
                  </a:lnTo>
                  <a:lnTo>
                    <a:pt x="7" y="37"/>
                  </a:lnTo>
                  <a:lnTo>
                    <a:pt x="5" y="41"/>
                  </a:lnTo>
                  <a:lnTo>
                    <a:pt x="5" y="44"/>
                  </a:lnTo>
                  <a:lnTo>
                    <a:pt x="7" y="46"/>
                  </a:lnTo>
                  <a:lnTo>
                    <a:pt x="8" y="49"/>
                  </a:lnTo>
                  <a:lnTo>
                    <a:pt x="8" y="50"/>
                  </a:lnTo>
                  <a:lnTo>
                    <a:pt x="8" y="51"/>
                  </a:lnTo>
                  <a:lnTo>
                    <a:pt x="7" y="52"/>
                  </a:lnTo>
                  <a:lnTo>
                    <a:pt x="7" y="54"/>
                  </a:lnTo>
                  <a:lnTo>
                    <a:pt x="7" y="55"/>
                  </a:lnTo>
                  <a:lnTo>
                    <a:pt x="7" y="58"/>
                  </a:lnTo>
                  <a:lnTo>
                    <a:pt x="9" y="62"/>
                  </a:lnTo>
                  <a:lnTo>
                    <a:pt x="10" y="67"/>
                  </a:lnTo>
                  <a:lnTo>
                    <a:pt x="11" y="70"/>
                  </a:lnTo>
                  <a:lnTo>
                    <a:pt x="13" y="71"/>
                  </a:lnTo>
                  <a:lnTo>
                    <a:pt x="13" y="74"/>
                  </a:lnTo>
                  <a:lnTo>
                    <a:pt x="10" y="75"/>
                  </a:lnTo>
                  <a:lnTo>
                    <a:pt x="9" y="76"/>
                  </a:lnTo>
                  <a:lnTo>
                    <a:pt x="8" y="82"/>
                  </a:lnTo>
                  <a:lnTo>
                    <a:pt x="4" y="88"/>
                  </a:lnTo>
                  <a:lnTo>
                    <a:pt x="0" y="98"/>
                  </a:lnTo>
                  <a:lnTo>
                    <a:pt x="0" y="106"/>
                  </a:lnTo>
                  <a:lnTo>
                    <a:pt x="40" y="104"/>
                  </a:lnTo>
                  <a:lnTo>
                    <a:pt x="41" y="106"/>
                  </a:lnTo>
                  <a:lnTo>
                    <a:pt x="40" y="110"/>
                  </a:lnTo>
                  <a:lnTo>
                    <a:pt x="40" y="115"/>
                  </a:lnTo>
                  <a:lnTo>
                    <a:pt x="44" y="119"/>
                  </a:lnTo>
                  <a:lnTo>
                    <a:pt x="45" y="124"/>
                  </a:lnTo>
                  <a:lnTo>
                    <a:pt x="48" y="124"/>
                  </a:lnTo>
                  <a:lnTo>
                    <a:pt x="52" y="121"/>
                  </a:lnTo>
                  <a:lnTo>
                    <a:pt x="62" y="118"/>
                  </a:lnTo>
                  <a:lnTo>
                    <a:pt x="64" y="119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70" y="119"/>
                  </a:lnTo>
                  <a:lnTo>
                    <a:pt x="71" y="119"/>
                  </a:lnTo>
                  <a:lnTo>
                    <a:pt x="67" y="81"/>
                  </a:lnTo>
                  <a:lnTo>
                    <a:pt x="66" y="77"/>
                  </a:lnTo>
                  <a:lnTo>
                    <a:pt x="68" y="3"/>
                  </a:lnTo>
                  <a:lnTo>
                    <a:pt x="66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3" name="Freeform 33"/>
            <p:cNvSpPr>
              <a:spLocks/>
            </p:cNvSpPr>
            <p:nvPr/>
          </p:nvSpPr>
          <p:spPr bwMode="auto">
            <a:xfrm>
              <a:off x="3730" y="2298"/>
              <a:ext cx="356" cy="491"/>
            </a:xfrm>
            <a:custGeom>
              <a:avLst/>
              <a:gdLst>
                <a:gd name="T0" fmla="*/ 0 w 77"/>
                <a:gd name="T1" fmla="*/ 255 h 123"/>
                <a:gd name="T2" fmla="*/ 194 w 77"/>
                <a:gd name="T3" fmla="*/ 447 h 123"/>
                <a:gd name="T4" fmla="*/ 0 w 77"/>
                <a:gd name="T5" fmla="*/ 5146 h 123"/>
                <a:gd name="T6" fmla="*/ 106 w 77"/>
                <a:gd name="T7" fmla="*/ 5401 h 123"/>
                <a:gd name="T8" fmla="*/ 490 w 77"/>
                <a:gd name="T9" fmla="*/ 7824 h 123"/>
                <a:gd name="T10" fmla="*/ 596 w 77"/>
                <a:gd name="T11" fmla="*/ 7760 h 123"/>
                <a:gd name="T12" fmla="*/ 684 w 77"/>
                <a:gd name="T13" fmla="*/ 7696 h 123"/>
                <a:gd name="T14" fmla="*/ 1091 w 77"/>
                <a:gd name="T15" fmla="*/ 7760 h 123"/>
                <a:gd name="T16" fmla="*/ 1091 w 77"/>
                <a:gd name="T17" fmla="*/ 7696 h 123"/>
                <a:gd name="T18" fmla="*/ 1174 w 77"/>
                <a:gd name="T19" fmla="*/ 7313 h 123"/>
                <a:gd name="T20" fmla="*/ 1281 w 77"/>
                <a:gd name="T21" fmla="*/ 7058 h 123"/>
                <a:gd name="T22" fmla="*/ 1475 w 77"/>
                <a:gd name="T23" fmla="*/ 7313 h 123"/>
                <a:gd name="T24" fmla="*/ 1475 w 77"/>
                <a:gd name="T25" fmla="*/ 7441 h 123"/>
                <a:gd name="T26" fmla="*/ 1581 w 77"/>
                <a:gd name="T27" fmla="*/ 7632 h 123"/>
                <a:gd name="T28" fmla="*/ 1882 w 77"/>
                <a:gd name="T29" fmla="*/ 7824 h 123"/>
                <a:gd name="T30" fmla="*/ 2071 w 77"/>
                <a:gd name="T31" fmla="*/ 7824 h 123"/>
                <a:gd name="T32" fmla="*/ 2265 w 77"/>
                <a:gd name="T33" fmla="*/ 7824 h 123"/>
                <a:gd name="T34" fmla="*/ 2478 w 77"/>
                <a:gd name="T35" fmla="*/ 7632 h 123"/>
                <a:gd name="T36" fmla="*/ 2566 w 77"/>
                <a:gd name="T37" fmla="*/ 7632 h 123"/>
                <a:gd name="T38" fmla="*/ 2672 w 77"/>
                <a:gd name="T39" fmla="*/ 7569 h 123"/>
                <a:gd name="T40" fmla="*/ 2672 w 77"/>
                <a:gd name="T41" fmla="*/ 7569 h 123"/>
                <a:gd name="T42" fmla="*/ 2672 w 77"/>
                <a:gd name="T43" fmla="*/ 7505 h 123"/>
                <a:gd name="T44" fmla="*/ 2478 w 77"/>
                <a:gd name="T45" fmla="*/ 7441 h 123"/>
                <a:gd name="T46" fmla="*/ 2478 w 77"/>
                <a:gd name="T47" fmla="*/ 7441 h 123"/>
                <a:gd name="T48" fmla="*/ 2566 w 77"/>
                <a:gd name="T49" fmla="*/ 7249 h 123"/>
                <a:gd name="T50" fmla="*/ 2566 w 77"/>
                <a:gd name="T51" fmla="*/ 7185 h 123"/>
                <a:gd name="T52" fmla="*/ 2372 w 77"/>
                <a:gd name="T53" fmla="*/ 7121 h 123"/>
                <a:gd name="T54" fmla="*/ 2372 w 77"/>
                <a:gd name="T55" fmla="*/ 7121 h 123"/>
                <a:gd name="T56" fmla="*/ 2265 w 77"/>
                <a:gd name="T57" fmla="*/ 7058 h 123"/>
                <a:gd name="T58" fmla="*/ 2071 w 77"/>
                <a:gd name="T59" fmla="*/ 6930 h 123"/>
                <a:gd name="T60" fmla="*/ 2071 w 77"/>
                <a:gd name="T61" fmla="*/ 6806 h 123"/>
                <a:gd name="T62" fmla="*/ 2071 w 77"/>
                <a:gd name="T63" fmla="*/ 6742 h 123"/>
                <a:gd name="T64" fmla="*/ 2071 w 77"/>
                <a:gd name="T65" fmla="*/ 6742 h 123"/>
                <a:gd name="T66" fmla="*/ 2071 w 77"/>
                <a:gd name="T67" fmla="*/ 6678 h 123"/>
                <a:gd name="T68" fmla="*/ 7610 w 77"/>
                <a:gd name="T69" fmla="*/ 6295 h 123"/>
                <a:gd name="T70" fmla="*/ 7610 w 77"/>
                <a:gd name="T71" fmla="*/ 6231 h 123"/>
                <a:gd name="T72" fmla="*/ 7310 w 77"/>
                <a:gd name="T73" fmla="*/ 5976 h 123"/>
                <a:gd name="T74" fmla="*/ 7416 w 77"/>
                <a:gd name="T75" fmla="*/ 5529 h 123"/>
                <a:gd name="T76" fmla="*/ 7120 w 77"/>
                <a:gd name="T77" fmla="*/ 5209 h 123"/>
                <a:gd name="T78" fmla="*/ 7120 w 77"/>
                <a:gd name="T79" fmla="*/ 4894 h 123"/>
                <a:gd name="T80" fmla="*/ 7226 w 77"/>
                <a:gd name="T81" fmla="*/ 4702 h 123"/>
                <a:gd name="T82" fmla="*/ 7226 w 77"/>
                <a:gd name="T83" fmla="*/ 4447 h 123"/>
                <a:gd name="T84" fmla="*/ 7416 w 77"/>
                <a:gd name="T85" fmla="*/ 4319 h 123"/>
                <a:gd name="T86" fmla="*/ 7416 w 77"/>
                <a:gd name="T87" fmla="*/ 4255 h 123"/>
                <a:gd name="T88" fmla="*/ 7310 w 77"/>
                <a:gd name="T89" fmla="*/ 4128 h 123"/>
                <a:gd name="T90" fmla="*/ 7310 w 77"/>
                <a:gd name="T91" fmla="*/ 4000 h 123"/>
                <a:gd name="T92" fmla="*/ 7226 w 77"/>
                <a:gd name="T93" fmla="*/ 3888 h 123"/>
                <a:gd name="T94" fmla="*/ 7009 w 77"/>
                <a:gd name="T95" fmla="*/ 3824 h 123"/>
                <a:gd name="T96" fmla="*/ 6926 w 77"/>
                <a:gd name="T97" fmla="*/ 3696 h 123"/>
                <a:gd name="T98" fmla="*/ 6819 w 77"/>
                <a:gd name="T99" fmla="*/ 3441 h 123"/>
                <a:gd name="T100" fmla="*/ 6713 w 77"/>
                <a:gd name="T101" fmla="*/ 3377 h 123"/>
                <a:gd name="T102" fmla="*/ 5238 w 77"/>
                <a:gd name="T103" fmla="*/ 0 h 123"/>
                <a:gd name="T104" fmla="*/ 0 w 77"/>
                <a:gd name="T105" fmla="*/ 255 h 12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7" h="123">
                  <a:moveTo>
                    <a:pt x="0" y="4"/>
                  </a:moveTo>
                  <a:lnTo>
                    <a:pt x="2" y="7"/>
                  </a:lnTo>
                  <a:lnTo>
                    <a:pt x="0" y="81"/>
                  </a:lnTo>
                  <a:lnTo>
                    <a:pt x="1" y="85"/>
                  </a:lnTo>
                  <a:lnTo>
                    <a:pt x="5" y="123"/>
                  </a:lnTo>
                  <a:lnTo>
                    <a:pt x="6" y="122"/>
                  </a:lnTo>
                  <a:lnTo>
                    <a:pt x="7" y="121"/>
                  </a:lnTo>
                  <a:lnTo>
                    <a:pt x="11" y="122"/>
                  </a:lnTo>
                  <a:lnTo>
                    <a:pt x="11" y="121"/>
                  </a:lnTo>
                  <a:lnTo>
                    <a:pt x="12" y="115"/>
                  </a:lnTo>
                  <a:lnTo>
                    <a:pt x="13" y="111"/>
                  </a:lnTo>
                  <a:lnTo>
                    <a:pt x="15" y="115"/>
                  </a:lnTo>
                  <a:lnTo>
                    <a:pt x="15" y="117"/>
                  </a:lnTo>
                  <a:lnTo>
                    <a:pt x="16" y="120"/>
                  </a:lnTo>
                  <a:lnTo>
                    <a:pt x="19" y="123"/>
                  </a:lnTo>
                  <a:lnTo>
                    <a:pt x="21" y="123"/>
                  </a:lnTo>
                  <a:lnTo>
                    <a:pt x="23" y="123"/>
                  </a:lnTo>
                  <a:lnTo>
                    <a:pt x="25" y="120"/>
                  </a:lnTo>
                  <a:lnTo>
                    <a:pt x="26" y="120"/>
                  </a:lnTo>
                  <a:lnTo>
                    <a:pt x="27" y="119"/>
                  </a:lnTo>
                  <a:lnTo>
                    <a:pt x="27" y="118"/>
                  </a:lnTo>
                  <a:lnTo>
                    <a:pt x="25" y="117"/>
                  </a:lnTo>
                  <a:lnTo>
                    <a:pt x="26" y="114"/>
                  </a:lnTo>
                  <a:lnTo>
                    <a:pt x="26" y="113"/>
                  </a:lnTo>
                  <a:lnTo>
                    <a:pt x="24" y="112"/>
                  </a:lnTo>
                  <a:lnTo>
                    <a:pt x="23" y="111"/>
                  </a:lnTo>
                  <a:lnTo>
                    <a:pt x="21" y="109"/>
                  </a:lnTo>
                  <a:lnTo>
                    <a:pt x="21" y="107"/>
                  </a:lnTo>
                  <a:lnTo>
                    <a:pt x="21" y="106"/>
                  </a:lnTo>
                  <a:lnTo>
                    <a:pt x="21" y="105"/>
                  </a:lnTo>
                  <a:lnTo>
                    <a:pt x="77" y="99"/>
                  </a:lnTo>
                  <a:lnTo>
                    <a:pt x="77" y="98"/>
                  </a:lnTo>
                  <a:lnTo>
                    <a:pt x="74" y="94"/>
                  </a:lnTo>
                  <a:lnTo>
                    <a:pt x="75" y="87"/>
                  </a:lnTo>
                  <a:lnTo>
                    <a:pt x="72" y="82"/>
                  </a:lnTo>
                  <a:lnTo>
                    <a:pt x="72" y="77"/>
                  </a:lnTo>
                  <a:lnTo>
                    <a:pt x="73" y="74"/>
                  </a:lnTo>
                  <a:lnTo>
                    <a:pt x="73" y="70"/>
                  </a:lnTo>
                  <a:lnTo>
                    <a:pt x="75" y="68"/>
                  </a:lnTo>
                  <a:lnTo>
                    <a:pt x="75" y="67"/>
                  </a:lnTo>
                  <a:lnTo>
                    <a:pt x="74" y="65"/>
                  </a:lnTo>
                  <a:lnTo>
                    <a:pt x="74" y="63"/>
                  </a:lnTo>
                  <a:lnTo>
                    <a:pt x="73" y="61"/>
                  </a:lnTo>
                  <a:lnTo>
                    <a:pt x="71" y="60"/>
                  </a:lnTo>
                  <a:lnTo>
                    <a:pt x="70" y="58"/>
                  </a:lnTo>
                  <a:lnTo>
                    <a:pt x="69" y="54"/>
                  </a:lnTo>
                  <a:lnTo>
                    <a:pt x="68" y="53"/>
                  </a:lnTo>
                  <a:lnTo>
                    <a:pt x="53" y="0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4" name="Freeform 34"/>
            <p:cNvSpPr>
              <a:spLocks/>
            </p:cNvSpPr>
            <p:nvPr/>
          </p:nvSpPr>
          <p:spPr bwMode="auto">
            <a:xfrm>
              <a:off x="3956" y="1542"/>
              <a:ext cx="395" cy="379"/>
            </a:xfrm>
            <a:custGeom>
              <a:avLst/>
              <a:gdLst>
                <a:gd name="T0" fmla="*/ 799 w 85"/>
                <a:gd name="T1" fmla="*/ 5270 h 95"/>
                <a:gd name="T2" fmla="*/ 1101 w 85"/>
                <a:gd name="T3" fmla="*/ 5330 h 95"/>
                <a:gd name="T4" fmla="*/ 1510 w 85"/>
                <a:gd name="T5" fmla="*/ 5206 h 95"/>
                <a:gd name="T6" fmla="*/ 2008 w 85"/>
                <a:gd name="T7" fmla="*/ 5649 h 95"/>
                <a:gd name="T8" fmla="*/ 2700 w 85"/>
                <a:gd name="T9" fmla="*/ 5713 h 95"/>
                <a:gd name="T10" fmla="*/ 3304 w 85"/>
                <a:gd name="T11" fmla="*/ 5777 h 95"/>
                <a:gd name="T12" fmla="*/ 3825 w 85"/>
                <a:gd name="T13" fmla="*/ 5841 h 95"/>
                <a:gd name="T14" fmla="*/ 4127 w 85"/>
                <a:gd name="T15" fmla="*/ 5777 h 95"/>
                <a:gd name="T16" fmla="*/ 4317 w 85"/>
                <a:gd name="T17" fmla="*/ 5649 h 95"/>
                <a:gd name="T18" fmla="*/ 4707 w 85"/>
                <a:gd name="T19" fmla="*/ 5649 h 95"/>
                <a:gd name="T20" fmla="*/ 5116 w 85"/>
                <a:gd name="T21" fmla="*/ 5841 h 95"/>
                <a:gd name="T22" fmla="*/ 5418 w 85"/>
                <a:gd name="T23" fmla="*/ 6032 h 95"/>
                <a:gd name="T24" fmla="*/ 5916 w 85"/>
                <a:gd name="T25" fmla="*/ 5777 h 95"/>
                <a:gd name="T26" fmla="*/ 6027 w 85"/>
                <a:gd name="T27" fmla="*/ 5521 h 95"/>
                <a:gd name="T28" fmla="*/ 6218 w 85"/>
                <a:gd name="T29" fmla="*/ 4951 h 95"/>
                <a:gd name="T30" fmla="*/ 6520 w 85"/>
                <a:gd name="T31" fmla="*/ 5142 h 95"/>
                <a:gd name="T32" fmla="*/ 6715 w 85"/>
                <a:gd name="T33" fmla="*/ 4823 h 95"/>
                <a:gd name="T34" fmla="*/ 7017 w 85"/>
                <a:gd name="T35" fmla="*/ 4440 h 95"/>
                <a:gd name="T36" fmla="*/ 7235 w 85"/>
                <a:gd name="T37" fmla="*/ 4249 h 95"/>
                <a:gd name="T38" fmla="*/ 7621 w 85"/>
                <a:gd name="T39" fmla="*/ 4185 h 95"/>
                <a:gd name="T40" fmla="*/ 8035 w 85"/>
                <a:gd name="T41" fmla="*/ 3866 h 95"/>
                <a:gd name="T42" fmla="*/ 8337 w 85"/>
                <a:gd name="T43" fmla="*/ 3742 h 95"/>
                <a:gd name="T44" fmla="*/ 8230 w 85"/>
                <a:gd name="T45" fmla="*/ 3423 h 95"/>
                <a:gd name="T46" fmla="*/ 8337 w 85"/>
                <a:gd name="T47" fmla="*/ 3168 h 95"/>
                <a:gd name="T48" fmla="*/ 8118 w 85"/>
                <a:gd name="T49" fmla="*/ 2481 h 95"/>
                <a:gd name="T50" fmla="*/ 8337 w 85"/>
                <a:gd name="T51" fmla="*/ 2166 h 95"/>
                <a:gd name="T52" fmla="*/ 8532 w 85"/>
                <a:gd name="T53" fmla="*/ 2102 h 95"/>
                <a:gd name="T54" fmla="*/ 6933 w 85"/>
                <a:gd name="T55" fmla="*/ 319 h 95"/>
                <a:gd name="T56" fmla="*/ 6329 w 85"/>
                <a:gd name="T57" fmla="*/ 574 h 95"/>
                <a:gd name="T58" fmla="*/ 5614 w 85"/>
                <a:gd name="T59" fmla="*/ 953 h 95"/>
                <a:gd name="T60" fmla="*/ 5228 w 85"/>
                <a:gd name="T61" fmla="*/ 953 h 95"/>
                <a:gd name="T62" fmla="*/ 4512 w 85"/>
                <a:gd name="T63" fmla="*/ 1273 h 95"/>
                <a:gd name="T64" fmla="*/ 4015 w 85"/>
                <a:gd name="T65" fmla="*/ 1145 h 95"/>
                <a:gd name="T66" fmla="*/ 3825 w 85"/>
                <a:gd name="T67" fmla="*/ 1145 h 95"/>
                <a:gd name="T68" fmla="*/ 3825 w 85"/>
                <a:gd name="T69" fmla="*/ 1081 h 95"/>
                <a:gd name="T70" fmla="*/ 2914 w 85"/>
                <a:gd name="T71" fmla="*/ 890 h 95"/>
                <a:gd name="T72" fmla="*/ 2505 w 85"/>
                <a:gd name="T73" fmla="*/ 890 h 95"/>
                <a:gd name="T74" fmla="*/ 0 w 85"/>
                <a:gd name="T75" fmla="*/ 1081 h 9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85" h="95">
                  <a:moveTo>
                    <a:pt x="0" y="17"/>
                  </a:moveTo>
                  <a:lnTo>
                    <a:pt x="8" y="83"/>
                  </a:lnTo>
                  <a:lnTo>
                    <a:pt x="10" y="82"/>
                  </a:lnTo>
                  <a:lnTo>
                    <a:pt x="11" y="84"/>
                  </a:lnTo>
                  <a:lnTo>
                    <a:pt x="13" y="84"/>
                  </a:lnTo>
                  <a:lnTo>
                    <a:pt x="15" y="82"/>
                  </a:lnTo>
                  <a:lnTo>
                    <a:pt x="19" y="85"/>
                  </a:lnTo>
                  <a:lnTo>
                    <a:pt x="20" y="89"/>
                  </a:lnTo>
                  <a:lnTo>
                    <a:pt x="23" y="90"/>
                  </a:lnTo>
                  <a:lnTo>
                    <a:pt x="27" y="90"/>
                  </a:lnTo>
                  <a:lnTo>
                    <a:pt x="32" y="93"/>
                  </a:lnTo>
                  <a:lnTo>
                    <a:pt x="33" y="91"/>
                  </a:lnTo>
                  <a:lnTo>
                    <a:pt x="35" y="90"/>
                  </a:lnTo>
                  <a:lnTo>
                    <a:pt x="38" y="92"/>
                  </a:lnTo>
                  <a:lnTo>
                    <a:pt x="41" y="91"/>
                  </a:lnTo>
                  <a:lnTo>
                    <a:pt x="43" y="90"/>
                  </a:lnTo>
                  <a:lnTo>
                    <a:pt x="43" y="89"/>
                  </a:lnTo>
                  <a:lnTo>
                    <a:pt x="46" y="87"/>
                  </a:lnTo>
                  <a:lnTo>
                    <a:pt x="47" y="89"/>
                  </a:lnTo>
                  <a:lnTo>
                    <a:pt x="49" y="92"/>
                  </a:lnTo>
                  <a:lnTo>
                    <a:pt x="51" y="92"/>
                  </a:lnTo>
                  <a:lnTo>
                    <a:pt x="53" y="94"/>
                  </a:lnTo>
                  <a:lnTo>
                    <a:pt x="54" y="95"/>
                  </a:lnTo>
                  <a:lnTo>
                    <a:pt x="57" y="94"/>
                  </a:lnTo>
                  <a:lnTo>
                    <a:pt x="59" y="91"/>
                  </a:lnTo>
                  <a:lnTo>
                    <a:pt x="60" y="90"/>
                  </a:lnTo>
                  <a:lnTo>
                    <a:pt x="60" y="87"/>
                  </a:lnTo>
                  <a:lnTo>
                    <a:pt x="60" y="84"/>
                  </a:lnTo>
                  <a:lnTo>
                    <a:pt x="62" y="78"/>
                  </a:lnTo>
                  <a:lnTo>
                    <a:pt x="63" y="78"/>
                  </a:lnTo>
                  <a:lnTo>
                    <a:pt x="65" y="81"/>
                  </a:lnTo>
                  <a:lnTo>
                    <a:pt x="67" y="78"/>
                  </a:lnTo>
                  <a:lnTo>
                    <a:pt x="67" y="76"/>
                  </a:lnTo>
                  <a:lnTo>
                    <a:pt x="69" y="71"/>
                  </a:lnTo>
                  <a:lnTo>
                    <a:pt x="70" y="70"/>
                  </a:lnTo>
                  <a:lnTo>
                    <a:pt x="71" y="68"/>
                  </a:lnTo>
                  <a:lnTo>
                    <a:pt x="72" y="67"/>
                  </a:lnTo>
                  <a:lnTo>
                    <a:pt x="74" y="67"/>
                  </a:lnTo>
                  <a:lnTo>
                    <a:pt x="76" y="66"/>
                  </a:lnTo>
                  <a:lnTo>
                    <a:pt x="76" y="65"/>
                  </a:lnTo>
                  <a:lnTo>
                    <a:pt x="80" y="61"/>
                  </a:lnTo>
                  <a:lnTo>
                    <a:pt x="81" y="61"/>
                  </a:lnTo>
                  <a:lnTo>
                    <a:pt x="83" y="59"/>
                  </a:lnTo>
                  <a:lnTo>
                    <a:pt x="83" y="56"/>
                  </a:lnTo>
                  <a:lnTo>
                    <a:pt x="82" y="54"/>
                  </a:lnTo>
                  <a:lnTo>
                    <a:pt x="82" y="52"/>
                  </a:lnTo>
                  <a:lnTo>
                    <a:pt x="83" y="50"/>
                  </a:lnTo>
                  <a:lnTo>
                    <a:pt x="85" y="41"/>
                  </a:lnTo>
                  <a:lnTo>
                    <a:pt x="81" y="39"/>
                  </a:lnTo>
                  <a:lnTo>
                    <a:pt x="84" y="37"/>
                  </a:lnTo>
                  <a:lnTo>
                    <a:pt x="83" y="34"/>
                  </a:lnTo>
                  <a:lnTo>
                    <a:pt x="84" y="33"/>
                  </a:lnTo>
                  <a:lnTo>
                    <a:pt x="85" y="33"/>
                  </a:lnTo>
                  <a:lnTo>
                    <a:pt x="79" y="0"/>
                  </a:lnTo>
                  <a:lnTo>
                    <a:pt x="69" y="5"/>
                  </a:lnTo>
                  <a:lnTo>
                    <a:pt x="65" y="7"/>
                  </a:lnTo>
                  <a:lnTo>
                    <a:pt x="63" y="9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5" y="15"/>
                  </a:lnTo>
                  <a:lnTo>
                    <a:pt x="52" y="15"/>
                  </a:lnTo>
                  <a:lnTo>
                    <a:pt x="50" y="16"/>
                  </a:lnTo>
                  <a:lnTo>
                    <a:pt x="45" y="20"/>
                  </a:lnTo>
                  <a:lnTo>
                    <a:pt x="44" y="19"/>
                  </a:lnTo>
                  <a:lnTo>
                    <a:pt x="40" y="18"/>
                  </a:lnTo>
                  <a:lnTo>
                    <a:pt x="39" y="19"/>
                  </a:lnTo>
                  <a:lnTo>
                    <a:pt x="38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5" y="16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0" y="1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5" name="Freeform 35"/>
            <p:cNvSpPr>
              <a:spLocks/>
            </p:cNvSpPr>
            <p:nvPr/>
          </p:nvSpPr>
          <p:spPr bwMode="auto">
            <a:xfrm>
              <a:off x="4384" y="1131"/>
              <a:ext cx="707" cy="465"/>
            </a:xfrm>
            <a:custGeom>
              <a:avLst/>
              <a:gdLst>
                <a:gd name="T0" fmla="*/ 11684 w 152"/>
                <a:gd name="T1" fmla="*/ 6586 h 117"/>
                <a:gd name="T2" fmla="*/ 11382 w 152"/>
                <a:gd name="T3" fmla="*/ 6840 h 117"/>
                <a:gd name="T4" fmla="*/ 11270 w 152"/>
                <a:gd name="T5" fmla="*/ 7031 h 117"/>
                <a:gd name="T6" fmla="*/ 11163 w 152"/>
                <a:gd name="T7" fmla="*/ 7345 h 117"/>
                <a:gd name="T8" fmla="*/ 11465 w 152"/>
                <a:gd name="T9" fmla="*/ 7090 h 117"/>
                <a:gd name="T10" fmla="*/ 12182 w 152"/>
                <a:gd name="T11" fmla="*/ 7031 h 117"/>
                <a:gd name="T12" fmla="*/ 12982 w 152"/>
                <a:gd name="T13" fmla="*/ 6840 h 117"/>
                <a:gd name="T14" fmla="*/ 14387 w 152"/>
                <a:gd name="T15" fmla="*/ 6208 h 117"/>
                <a:gd name="T16" fmla="*/ 14800 w 152"/>
                <a:gd name="T17" fmla="*/ 6033 h 117"/>
                <a:gd name="T18" fmla="*/ 15187 w 152"/>
                <a:gd name="T19" fmla="*/ 5719 h 117"/>
                <a:gd name="T20" fmla="*/ 14991 w 152"/>
                <a:gd name="T21" fmla="*/ 5783 h 117"/>
                <a:gd name="T22" fmla="*/ 14494 w 152"/>
                <a:gd name="T23" fmla="*/ 5969 h 117"/>
                <a:gd name="T24" fmla="*/ 14084 w 152"/>
                <a:gd name="T25" fmla="*/ 6097 h 117"/>
                <a:gd name="T26" fmla="*/ 14494 w 152"/>
                <a:gd name="T27" fmla="*/ 5719 h 117"/>
                <a:gd name="T28" fmla="*/ 14191 w 152"/>
                <a:gd name="T29" fmla="*/ 5846 h 117"/>
                <a:gd name="T30" fmla="*/ 12875 w 152"/>
                <a:gd name="T31" fmla="*/ 6335 h 117"/>
                <a:gd name="T32" fmla="*/ 11879 w 152"/>
                <a:gd name="T33" fmla="*/ 6713 h 117"/>
                <a:gd name="T34" fmla="*/ 11879 w 152"/>
                <a:gd name="T35" fmla="*/ 6399 h 117"/>
                <a:gd name="T36" fmla="*/ 12182 w 152"/>
                <a:gd name="T37" fmla="*/ 5969 h 117"/>
                <a:gd name="T38" fmla="*/ 11768 w 152"/>
                <a:gd name="T39" fmla="*/ 4642 h 117"/>
                <a:gd name="T40" fmla="*/ 11465 w 152"/>
                <a:gd name="T41" fmla="*/ 3271 h 117"/>
                <a:gd name="T42" fmla="*/ 11270 w 152"/>
                <a:gd name="T43" fmla="*/ 2385 h 117"/>
                <a:gd name="T44" fmla="*/ 10968 w 152"/>
                <a:gd name="T45" fmla="*/ 2194 h 117"/>
                <a:gd name="T46" fmla="*/ 10861 w 152"/>
                <a:gd name="T47" fmla="*/ 1943 h 117"/>
                <a:gd name="T48" fmla="*/ 10665 w 152"/>
                <a:gd name="T49" fmla="*/ 1137 h 117"/>
                <a:gd name="T50" fmla="*/ 10256 w 152"/>
                <a:gd name="T51" fmla="*/ 314 h 117"/>
                <a:gd name="T52" fmla="*/ 10061 w 152"/>
                <a:gd name="T53" fmla="*/ 0 h 117"/>
                <a:gd name="T54" fmla="*/ 7661 w 152"/>
                <a:gd name="T55" fmla="*/ 378 h 117"/>
                <a:gd name="T56" fmla="*/ 6749 w 152"/>
                <a:gd name="T57" fmla="*/ 823 h 117"/>
                <a:gd name="T58" fmla="*/ 6144 w 152"/>
                <a:gd name="T59" fmla="*/ 1502 h 117"/>
                <a:gd name="T60" fmla="*/ 5344 w 152"/>
                <a:gd name="T61" fmla="*/ 2134 h 117"/>
                <a:gd name="T62" fmla="*/ 5428 w 152"/>
                <a:gd name="T63" fmla="*/ 2385 h 117"/>
                <a:gd name="T64" fmla="*/ 5735 w 152"/>
                <a:gd name="T65" fmla="*/ 2512 h 117"/>
                <a:gd name="T66" fmla="*/ 5842 w 152"/>
                <a:gd name="T67" fmla="*/ 2826 h 117"/>
                <a:gd name="T68" fmla="*/ 4823 w 152"/>
                <a:gd name="T69" fmla="*/ 3521 h 117"/>
                <a:gd name="T70" fmla="*/ 3116 w 152"/>
                <a:gd name="T71" fmla="*/ 3696 h 117"/>
                <a:gd name="T72" fmla="*/ 1819 w 152"/>
                <a:gd name="T73" fmla="*/ 3760 h 117"/>
                <a:gd name="T74" fmla="*/ 907 w 152"/>
                <a:gd name="T75" fmla="*/ 4201 h 117"/>
                <a:gd name="T76" fmla="*/ 1405 w 152"/>
                <a:gd name="T77" fmla="*/ 4769 h 117"/>
                <a:gd name="T78" fmla="*/ 1019 w 152"/>
                <a:gd name="T79" fmla="*/ 5151 h 117"/>
                <a:gd name="T80" fmla="*/ 107 w 152"/>
                <a:gd name="T81" fmla="*/ 6208 h 117"/>
                <a:gd name="T82" fmla="*/ 8461 w 152"/>
                <a:gd name="T83" fmla="*/ 5338 h 117"/>
                <a:gd name="T84" fmla="*/ 8656 w 152"/>
                <a:gd name="T85" fmla="*/ 5401 h 117"/>
                <a:gd name="T86" fmla="*/ 9154 w 152"/>
                <a:gd name="T87" fmla="*/ 5846 h 117"/>
                <a:gd name="T88" fmla="*/ 9758 w 152"/>
                <a:gd name="T89" fmla="*/ 5969 h 11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52" h="117">
                  <a:moveTo>
                    <a:pt x="98" y="96"/>
                  </a:moveTo>
                  <a:lnTo>
                    <a:pt x="115" y="102"/>
                  </a:lnTo>
                  <a:lnTo>
                    <a:pt x="116" y="105"/>
                  </a:lnTo>
                  <a:lnTo>
                    <a:pt x="115" y="106"/>
                  </a:lnTo>
                  <a:lnTo>
                    <a:pt x="114" y="107"/>
                  </a:lnTo>
                  <a:lnTo>
                    <a:pt x="113" y="109"/>
                  </a:lnTo>
                  <a:lnTo>
                    <a:pt x="113" y="111"/>
                  </a:lnTo>
                  <a:lnTo>
                    <a:pt x="113" y="112"/>
                  </a:lnTo>
                  <a:lnTo>
                    <a:pt x="112" y="112"/>
                  </a:lnTo>
                  <a:lnTo>
                    <a:pt x="110" y="115"/>
                  </a:lnTo>
                  <a:lnTo>
                    <a:pt x="110" y="117"/>
                  </a:lnTo>
                  <a:lnTo>
                    <a:pt x="111" y="117"/>
                  </a:lnTo>
                  <a:lnTo>
                    <a:pt x="112" y="116"/>
                  </a:lnTo>
                  <a:lnTo>
                    <a:pt x="112" y="115"/>
                  </a:lnTo>
                  <a:lnTo>
                    <a:pt x="114" y="113"/>
                  </a:lnTo>
                  <a:lnTo>
                    <a:pt x="116" y="113"/>
                  </a:lnTo>
                  <a:lnTo>
                    <a:pt x="120" y="113"/>
                  </a:lnTo>
                  <a:lnTo>
                    <a:pt x="121" y="112"/>
                  </a:lnTo>
                  <a:lnTo>
                    <a:pt x="124" y="111"/>
                  </a:lnTo>
                  <a:lnTo>
                    <a:pt x="127" y="110"/>
                  </a:lnTo>
                  <a:lnTo>
                    <a:pt x="129" y="109"/>
                  </a:lnTo>
                  <a:lnTo>
                    <a:pt x="131" y="107"/>
                  </a:lnTo>
                  <a:lnTo>
                    <a:pt x="140" y="101"/>
                  </a:lnTo>
                  <a:lnTo>
                    <a:pt x="143" y="99"/>
                  </a:lnTo>
                  <a:lnTo>
                    <a:pt x="145" y="97"/>
                  </a:lnTo>
                  <a:lnTo>
                    <a:pt x="146" y="97"/>
                  </a:lnTo>
                  <a:lnTo>
                    <a:pt x="147" y="96"/>
                  </a:lnTo>
                  <a:lnTo>
                    <a:pt x="149" y="95"/>
                  </a:lnTo>
                  <a:lnTo>
                    <a:pt x="150" y="94"/>
                  </a:lnTo>
                  <a:lnTo>
                    <a:pt x="151" y="91"/>
                  </a:lnTo>
                  <a:lnTo>
                    <a:pt x="152" y="91"/>
                  </a:lnTo>
                  <a:lnTo>
                    <a:pt x="151" y="90"/>
                  </a:lnTo>
                  <a:lnTo>
                    <a:pt x="149" y="92"/>
                  </a:lnTo>
                  <a:lnTo>
                    <a:pt x="147" y="93"/>
                  </a:lnTo>
                  <a:lnTo>
                    <a:pt x="145" y="94"/>
                  </a:lnTo>
                  <a:lnTo>
                    <a:pt x="144" y="95"/>
                  </a:lnTo>
                  <a:lnTo>
                    <a:pt x="143" y="97"/>
                  </a:lnTo>
                  <a:lnTo>
                    <a:pt x="141" y="98"/>
                  </a:lnTo>
                  <a:lnTo>
                    <a:pt x="140" y="97"/>
                  </a:lnTo>
                  <a:lnTo>
                    <a:pt x="141" y="96"/>
                  </a:lnTo>
                  <a:lnTo>
                    <a:pt x="142" y="94"/>
                  </a:lnTo>
                  <a:lnTo>
                    <a:pt x="144" y="91"/>
                  </a:lnTo>
                  <a:lnTo>
                    <a:pt x="144" y="90"/>
                  </a:lnTo>
                  <a:lnTo>
                    <a:pt x="142" y="92"/>
                  </a:lnTo>
                  <a:lnTo>
                    <a:pt x="141" y="93"/>
                  </a:lnTo>
                  <a:lnTo>
                    <a:pt x="140" y="95"/>
                  </a:lnTo>
                  <a:lnTo>
                    <a:pt x="135" y="98"/>
                  </a:lnTo>
                  <a:lnTo>
                    <a:pt x="128" y="101"/>
                  </a:lnTo>
                  <a:lnTo>
                    <a:pt x="123" y="103"/>
                  </a:lnTo>
                  <a:lnTo>
                    <a:pt x="121" y="105"/>
                  </a:lnTo>
                  <a:lnTo>
                    <a:pt x="118" y="107"/>
                  </a:lnTo>
                  <a:lnTo>
                    <a:pt x="117" y="106"/>
                  </a:lnTo>
                  <a:lnTo>
                    <a:pt x="117" y="104"/>
                  </a:lnTo>
                  <a:lnTo>
                    <a:pt x="118" y="102"/>
                  </a:lnTo>
                  <a:lnTo>
                    <a:pt x="120" y="101"/>
                  </a:lnTo>
                  <a:lnTo>
                    <a:pt x="118" y="99"/>
                  </a:lnTo>
                  <a:lnTo>
                    <a:pt x="121" y="95"/>
                  </a:lnTo>
                  <a:lnTo>
                    <a:pt x="121" y="94"/>
                  </a:lnTo>
                  <a:lnTo>
                    <a:pt x="120" y="93"/>
                  </a:lnTo>
                  <a:lnTo>
                    <a:pt x="117" y="74"/>
                  </a:lnTo>
                  <a:lnTo>
                    <a:pt x="116" y="73"/>
                  </a:lnTo>
                  <a:lnTo>
                    <a:pt x="116" y="56"/>
                  </a:lnTo>
                  <a:lnTo>
                    <a:pt x="114" y="52"/>
                  </a:lnTo>
                  <a:lnTo>
                    <a:pt x="113" y="47"/>
                  </a:lnTo>
                  <a:lnTo>
                    <a:pt x="113" y="44"/>
                  </a:lnTo>
                  <a:lnTo>
                    <a:pt x="112" y="38"/>
                  </a:lnTo>
                  <a:lnTo>
                    <a:pt x="110" y="34"/>
                  </a:lnTo>
                  <a:lnTo>
                    <a:pt x="109" y="35"/>
                  </a:lnTo>
                  <a:lnTo>
                    <a:pt x="109" y="36"/>
                  </a:lnTo>
                  <a:lnTo>
                    <a:pt x="108" y="34"/>
                  </a:lnTo>
                  <a:lnTo>
                    <a:pt x="108" y="31"/>
                  </a:lnTo>
                  <a:lnTo>
                    <a:pt x="105" y="24"/>
                  </a:lnTo>
                  <a:lnTo>
                    <a:pt x="105" y="21"/>
                  </a:lnTo>
                  <a:lnTo>
                    <a:pt x="106" y="18"/>
                  </a:lnTo>
                  <a:lnTo>
                    <a:pt x="105" y="13"/>
                  </a:lnTo>
                  <a:lnTo>
                    <a:pt x="102" y="6"/>
                  </a:lnTo>
                  <a:lnTo>
                    <a:pt x="102" y="5"/>
                  </a:lnTo>
                  <a:lnTo>
                    <a:pt x="101" y="4"/>
                  </a:lnTo>
                  <a:lnTo>
                    <a:pt x="102" y="3"/>
                  </a:lnTo>
                  <a:lnTo>
                    <a:pt x="100" y="0"/>
                  </a:lnTo>
                  <a:lnTo>
                    <a:pt x="76" y="6"/>
                  </a:lnTo>
                  <a:lnTo>
                    <a:pt x="75" y="6"/>
                  </a:lnTo>
                  <a:lnTo>
                    <a:pt x="73" y="7"/>
                  </a:lnTo>
                  <a:lnTo>
                    <a:pt x="67" y="13"/>
                  </a:lnTo>
                  <a:lnTo>
                    <a:pt x="62" y="21"/>
                  </a:lnTo>
                  <a:lnTo>
                    <a:pt x="61" y="22"/>
                  </a:lnTo>
                  <a:lnTo>
                    <a:pt x="61" y="24"/>
                  </a:lnTo>
                  <a:lnTo>
                    <a:pt x="60" y="26"/>
                  </a:lnTo>
                  <a:lnTo>
                    <a:pt x="59" y="28"/>
                  </a:lnTo>
                  <a:lnTo>
                    <a:pt x="53" y="34"/>
                  </a:lnTo>
                  <a:lnTo>
                    <a:pt x="53" y="35"/>
                  </a:lnTo>
                  <a:lnTo>
                    <a:pt x="54" y="37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7" y="38"/>
                  </a:lnTo>
                  <a:lnTo>
                    <a:pt x="57" y="40"/>
                  </a:lnTo>
                  <a:lnTo>
                    <a:pt x="56" y="41"/>
                  </a:lnTo>
                  <a:lnTo>
                    <a:pt x="56" y="43"/>
                  </a:lnTo>
                  <a:lnTo>
                    <a:pt x="58" y="45"/>
                  </a:lnTo>
                  <a:lnTo>
                    <a:pt x="58" y="49"/>
                  </a:lnTo>
                  <a:lnTo>
                    <a:pt x="54" y="50"/>
                  </a:lnTo>
                  <a:lnTo>
                    <a:pt x="48" y="56"/>
                  </a:lnTo>
                  <a:lnTo>
                    <a:pt x="44" y="58"/>
                  </a:lnTo>
                  <a:lnTo>
                    <a:pt x="34" y="60"/>
                  </a:lnTo>
                  <a:lnTo>
                    <a:pt x="31" y="59"/>
                  </a:lnTo>
                  <a:lnTo>
                    <a:pt x="28" y="59"/>
                  </a:lnTo>
                  <a:lnTo>
                    <a:pt x="23" y="59"/>
                  </a:lnTo>
                  <a:lnTo>
                    <a:pt x="18" y="60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9" y="67"/>
                  </a:lnTo>
                  <a:lnTo>
                    <a:pt x="9" y="69"/>
                  </a:lnTo>
                  <a:lnTo>
                    <a:pt x="13" y="74"/>
                  </a:lnTo>
                  <a:lnTo>
                    <a:pt x="14" y="76"/>
                  </a:lnTo>
                  <a:lnTo>
                    <a:pt x="13" y="78"/>
                  </a:lnTo>
                  <a:lnTo>
                    <a:pt x="12" y="79"/>
                  </a:lnTo>
                  <a:lnTo>
                    <a:pt x="10" y="82"/>
                  </a:lnTo>
                  <a:lnTo>
                    <a:pt x="2" y="90"/>
                  </a:lnTo>
                  <a:lnTo>
                    <a:pt x="0" y="92"/>
                  </a:lnTo>
                  <a:lnTo>
                    <a:pt x="1" y="99"/>
                  </a:lnTo>
                  <a:lnTo>
                    <a:pt x="83" y="83"/>
                  </a:lnTo>
                  <a:lnTo>
                    <a:pt x="84" y="84"/>
                  </a:lnTo>
                  <a:lnTo>
                    <a:pt x="84" y="85"/>
                  </a:lnTo>
                  <a:lnTo>
                    <a:pt x="85" y="86"/>
                  </a:lnTo>
                  <a:lnTo>
                    <a:pt x="86" y="86"/>
                  </a:lnTo>
                  <a:lnTo>
                    <a:pt x="88" y="87"/>
                  </a:lnTo>
                  <a:lnTo>
                    <a:pt x="90" y="91"/>
                  </a:lnTo>
                  <a:lnTo>
                    <a:pt x="91" y="93"/>
                  </a:lnTo>
                  <a:lnTo>
                    <a:pt x="92" y="94"/>
                  </a:lnTo>
                  <a:lnTo>
                    <a:pt x="92" y="95"/>
                  </a:lnTo>
                  <a:lnTo>
                    <a:pt x="97" y="95"/>
                  </a:lnTo>
                  <a:lnTo>
                    <a:pt x="98" y="9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6" name="Freeform 36"/>
            <p:cNvSpPr>
              <a:spLocks/>
            </p:cNvSpPr>
            <p:nvPr/>
          </p:nvSpPr>
          <p:spPr bwMode="auto">
            <a:xfrm>
              <a:off x="4322" y="1461"/>
              <a:ext cx="552" cy="304"/>
            </a:xfrm>
            <a:custGeom>
              <a:avLst/>
              <a:gdLst>
                <a:gd name="T0" fmla="*/ 2975 w 118"/>
                <a:gd name="T1" fmla="*/ 4608 h 76"/>
                <a:gd name="T2" fmla="*/ 8402 w 118"/>
                <a:gd name="T3" fmla="*/ 3968 h 76"/>
                <a:gd name="T4" fmla="*/ 10132 w 118"/>
                <a:gd name="T5" fmla="*/ 3776 h 76"/>
                <a:gd name="T6" fmla="*/ 10240 w 118"/>
                <a:gd name="T7" fmla="*/ 3712 h 76"/>
                <a:gd name="T8" fmla="*/ 10240 w 118"/>
                <a:gd name="T9" fmla="*/ 3712 h 76"/>
                <a:gd name="T10" fmla="*/ 10240 w 118"/>
                <a:gd name="T11" fmla="*/ 3584 h 76"/>
                <a:gd name="T12" fmla="*/ 10437 w 118"/>
                <a:gd name="T13" fmla="*/ 3520 h 76"/>
                <a:gd name="T14" fmla="*/ 10656 w 118"/>
                <a:gd name="T15" fmla="*/ 3456 h 76"/>
                <a:gd name="T16" fmla="*/ 10853 w 118"/>
                <a:gd name="T17" fmla="*/ 3520 h 76"/>
                <a:gd name="T18" fmla="*/ 11358 w 118"/>
                <a:gd name="T19" fmla="*/ 3264 h 76"/>
                <a:gd name="T20" fmla="*/ 11466 w 118"/>
                <a:gd name="T21" fmla="*/ 3136 h 76"/>
                <a:gd name="T22" fmla="*/ 11774 w 118"/>
                <a:gd name="T23" fmla="*/ 2944 h 76"/>
                <a:gd name="T24" fmla="*/ 12079 w 118"/>
                <a:gd name="T25" fmla="*/ 2816 h 76"/>
                <a:gd name="T26" fmla="*/ 12079 w 118"/>
                <a:gd name="T27" fmla="*/ 2752 h 76"/>
                <a:gd name="T28" fmla="*/ 11774 w 118"/>
                <a:gd name="T29" fmla="*/ 2624 h 76"/>
                <a:gd name="T30" fmla="*/ 11662 w 118"/>
                <a:gd name="T31" fmla="*/ 2560 h 76"/>
                <a:gd name="T32" fmla="*/ 11578 w 118"/>
                <a:gd name="T33" fmla="*/ 2496 h 76"/>
                <a:gd name="T34" fmla="*/ 11466 w 118"/>
                <a:gd name="T35" fmla="*/ 2496 h 76"/>
                <a:gd name="T36" fmla="*/ 11269 w 118"/>
                <a:gd name="T37" fmla="*/ 2432 h 76"/>
                <a:gd name="T38" fmla="*/ 11162 w 118"/>
                <a:gd name="T39" fmla="*/ 2240 h 76"/>
                <a:gd name="T40" fmla="*/ 10965 w 118"/>
                <a:gd name="T41" fmla="*/ 2176 h 76"/>
                <a:gd name="T42" fmla="*/ 10853 w 118"/>
                <a:gd name="T43" fmla="*/ 2176 h 76"/>
                <a:gd name="T44" fmla="*/ 10853 w 118"/>
                <a:gd name="T45" fmla="*/ 1920 h 76"/>
                <a:gd name="T46" fmla="*/ 10965 w 118"/>
                <a:gd name="T47" fmla="*/ 1856 h 76"/>
                <a:gd name="T48" fmla="*/ 10965 w 118"/>
                <a:gd name="T49" fmla="*/ 1664 h 76"/>
                <a:gd name="T50" fmla="*/ 10745 w 118"/>
                <a:gd name="T51" fmla="*/ 1600 h 76"/>
                <a:gd name="T52" fmla="*/ 10745 w 118"/>
                <a:gd name="T53" fmla="*/ 1536 h 76"/>
                <a:gd name="T54" fmla="*/ 10853 w 118"/>
                <a:gd name="T55" fmla="*/ 1472 h 76"/>
                <a:gd name="T56" fmla="*/ 11049 w 118"/>
                <a:gd name="T57" fmla="*/ 1344 h 76"/>
                <a:gd name="T58" fmla="*/ 11162 w 118"/>
                <a:gd name="T59" fmla="*/ 1088 h 76"/>
                <a:gd name="T60" fmla="*/ 11162 w 118"/>
                <a:gd name="T61" fmla="*/ 1024 h 76"/>
                <a:gd name="T62" fmla="*/ 11269 w 118"/>
                <a:gd name="T63" fmla="*/ 896 h 76"/>
                <a:gd name="T64" fmla="*/ 11358 w 118"/>
                <a:gd name="T65" fmla="*/ 832 h 76"/>
                <a:gd name="T66" fmla="*/ 11269 w 118"/>
                <a:gd name="T67" fmla="*/ 768 h 76"/>
                <a:gd name="T68" fmla="*/ 10745 w 118"/>
                <a:gd name="T69" fmla="*/ 768 h 76"/>
                <a:gd name="T70" fmla="*/ 10745 w 118"/>
                <a:gd name="T71" fmla="*/ 704 h 76"/>
                <a:gd name="T72" fmla="*/ 10656 w 118"/>
                <a:gd name="T73" fmla="*/ 640 h 76"/>
                <a:gd name="T74" fmla="*/ 10549 w 118"/>
                <a:gd name="T75" fmla="*/ 512 h 76"/>
                <a:gd name="T76" fmla="*/ 10329 w 118"/>
                <a:gd name="T77" fmla="*/ 256 h 76"/>
                <a:gd name="T78" fmla="*/ 10132 w 118"/>
                <a:gd name="T79" fmla="*/ 192 h 76"/>
                <a:gd name="T80" fmla="*/ 10132 w 118"/>
                <a:gd name="T81" fmla="*/ 192 h 76"/>
                <a:gd name="T82" fmla="*/ 10025 w 118"/>
                <a:gd name="T83" fmla="*/ 192 h 76"/>
                <a:gd name="T84" fmla="*/ 9936 w 118"/>
                <a:gd name="T85" fmla="*/ 128 h 76"/>
                <a:gd name="T86" fmla="*/ 9936 w 118"/>
                <a:gd name="T87" fmla="*/ 64 h 76"/>
                <a:gd name="T88" fmla="*/ 9824 w 118"/>
                <a:gd name="T89" fmla="*/ 0 h 76"/>
                <a:gd name="T90" fmla="*/ 1422 w 118"/>
                <a:gd name="T91" fmla="*/ 1024 h 76"/>
                <a:gd name="T92" fmla="*/ 1333 w 118"/>
                <a:gd name="T93" fmla="*/ 576 h 76"/>
                <a:gd name="T94" fmla="*/ 809 w 118"/>
                <a:gd name="T95" fmla="*/ 896 h 76"/>
                <a:gd name="T96" fmla="*/ 720 w 118"/>
                <a:gd name="T97" fmla="*/ 896 h 76"/>
                <a:gd name="T98" fmla="*/ 720 w 118"/>
                <a:gd name="T99" fmla="*/ 832 h 76"/>
                <a:gd name="T100" fmla="*/ 613 w 118"/>
                <a:gd name="T101" fmla="*/ 832 h 76"/>
                <a:gd name="T102" fmla="*/ 505 w 118"/>
                <a:gd name="T103" fmla="*/ 1024 h 76"/>
                <a:gd name="T104" fmla="*/ 108 w 118"/>
                <a:gd name="T105" fmla="*/ 1216 h 76"/>
                <a:gd name="T106" fmla="*/ 0 w 118"/>
                <a:gd name="T107" fmla="*/ 1280 h 76"/>
                <a:gd name="T108" fmla="*/ 613 w 118"/>
                <a:gd name="T109" fmla="*/ 3392 h 76"/>
                <a:gd name="T110" fmla="*/ 1029 w 118"/>
                <a:gd name="T111" fmla="*/ 4864 h 76"/>
                <a:gd name="T112" fmla="*/ 2975 w 118"/>
                <a:gd name="T113" fmla="*/ 4608 h 7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8" h="76">
                  <a:moveTo>
                    <a:pt x="29" y="72"/>
                  </a:moveTo>
                  <a:lnTo>
                    <a:pt x="82" y="62"/>
                  </a:lnTo>
                  <a:lnTo>
                    <a:pt x="99" y="59"/>
                  </a:lnTo>
                  <a:lnTo>
                    <a:pt x="100" y="58"/>
                  </a:lnTo>
                  <a:lnTo>
                    <a:pt x="100" y="56"/>
                  </a:lnTo>
                  <a:lnTo>
                    <a:pt x="102" y="55"/>
                  </a:lnTo>
                  <a:lnTo>
                    <a:pt x="104" y="54"/>
                  </a:lnTo>
                  <a:lnTo>
                    <a:pt x="106" y="55"/>
                  </a:lnTo>
                  <a:lnTo>
                    <a:pt x="111" y="51"/>
                  </a:lnTo>
                  <a:lnTo>
                    <a:pt x="112" y="49"/>
                  </a:lnTo>
                  <a:lnTo>
                    <a:pt x="115" y="46"/>
                  </a:lnTo>
                  <a:lnTo>
                    <a:pt x="118" y="44"/>
                  </a:lnTo>
                  <a:lnTo>
                    <a:pt x="118" y="43"/>
                  </a:lnTo>
                  <a:lnTo>
                    <a:pt x="115" y="41"/>
                  </a:lnTo>
                  <a:lnTo>
                    <a:pt x="114" y="40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0" y="38"/>
                  </a:lnTo>
                  <a:lnTo>
                    <a:pt x="109" y="35"/>
                  </a:lnTo>
                  <a:lnTo>
                    <a:pt x="107" y="34"/>
                  </a:lnTo>
                  <a:lnTo>
                    <a:pt x="106" y="34"/>
                  </a:lnTo>
                  <a:lnTo>
                    <a:pt x="106" y="30"/>
                  </a:lnTo>
                  <a:lnTo>
                    <a:pt x="107" y="29"/>
                  </a:lnTo>
                  <a:lnTo>
                    <a:pt x="107" y="26"/>
                  </a:lnTo>
                  <a:lnTo>
                    <a:pt x="105" y="25"/>
                  </a:lnTo>
                  <a:lnTo>
                    <a:pt x="105" y="24"/>
                  </a:lnTo>
                  <a:lnTo>
                    <a:pt x="106" y="23"/>
                  </a:lnTo>
                  <a:lnTo>
                    <a:pt x="108" y="21"/>
                  </a:lnTo>
                  <a:lnTo>
                    <a:pt x="109" y="17"/>
                  </a:lnTo>
                  <a:lnTo>
                    <a:pt x="109" y="16"/>
                  </a:lnTo>
                  <a:lnTo>
                    <a:pt x="110" y="14"/>
                  </a:lnTo>
                  <a:lnTo>
                    <a:pt x="111" y="13"/>
                  </a:lnTo>
                  <a:lnTo>
                    <a:pt x="110" y="12"/>
                  </a:lnTo>
                  <a:lnTo>
                    <a:pt x="105" y="12"/>
                  </a:lnTo>
                  <a:lnTo>
                    <a:pt x="105" y="11"/>
                  </a:lnTo>
                  <a:lnTo>
                    <a:pt x="104" y="10"/>
                  </a:lnTo>
                  <a:lnTo>
                    <a:pt x="103" y="8"/>
                  </a:lnTo>
                  <a:lnTo>
                    <a:pt x="101" y="4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7" y="2"/>
                  </a:lnTo>
                  <a:lnTo>
                    <a:pt x="97" y="1"/>
                  </a:lnTo>
                  <a:lnTo>
                    <a:pt x="96" y="0"/>
                  </a:lnTo>
                  <a:lnTo>
                    <a:pt x="14" y="16"/>
                  </a:lnTo>
                  <a:lnTo>
                    <a:pt x="13" y="9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5" y="16"/>
                  </a:lnTo>
                  <a:lnTo>
                    <a:pt x="1" y="19"/>
                  </a:lnTo>
                  <a:lnTo>
                    <a:pt x="0" y="20"/>
                  </a:lnTo>
                  <a:lnTo>
                    <a:pt x="6" y="53"/>
                  </a:lnTo>
                  <a:lnTo>
                    <a:pt x="10" y="76"/>
                  </a:lnTo>
                  <a:lnTo>
                    <a:pt x="29" y="7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7" name="Freeform 37"/>
            <p:cNvSpPr>
              <a:spLocks/>
            </p:cNvSpPr>
            <p:nvPr/>
          </p:nvSpPr>
          <p:spPr bwMode="auto">
            <a:xfrm>
              <a:off x="4143" y="1761"/>
              <a:ext cx="710" cy="349"/>
            </a:xfrm>
            <a:custGeom>
              <a:avLst/>
              <a:gdLst>
                <a:gd name="T0" fmla="*/ 4803 w 153"/>
                <a:gd name="T1" fmla="*/ 5176 h 88"/>
                <a:gd name="T2" fmla="*/ 3898 w 153"/>
                <a:gd name="T3" fmla="*/ 5239 h 88"/>
                <a:gd name="T4" fmla="*/ 3295 w 153"/>
                <a:gd name="T5" fmla="*/ 5239 h 88"/>
                <a:gd name="T6" fmla="*/ 798 w 153"/>
                <a:gd name="T7" fmla="*/ 5239 h 88"/>
                <a:gd name="T8" fmla="*/ 1290 w 153"/>
                <a:gd name="T9" fmla="*/ 4799 h 88"/>
                <a:gd name="T10" fmla="*/ 1592 w 153"/>
                <a:gd name="T11" fmla="*/ 4561 h 88"/>
                <a:gd name="T12" fmla="*/ 2905 w 153"/>
                <a:gd name="T13" fmla="*/ 3744 h 88"/>
                <a:gd name="T14" fmla="*/ 3188 w 153"/>
                <a:gd name="T15" fmla="*/ 4121 h 88"/>
                <a:gd name="T16" fmla="*/ 4093 w 153"/>
                <a:gd name="T17" fmla="*/ 4121 h 88"/>
                <a:gd name="T18" fmla="*/ 4501 w 153"/>
                <a:gd name="T19" fmla="*/ 4057 h 88"/>
                <a:gd name="T20" fmla="*/ 5188 w 153"/>
                <a:gd name="T21" fmla="*/ 3930 h 88"/>
                <a:gd name="T22" fmla="*/ 5406 w 153"/>
                <a:gd name="T23" fmla="*/ 3807 h 88"/>
                <a:gd name="T24" fmla="*/ 6288 w 153"/>
                <a:gd name="T25" fmla="*/ 3367 h 88"/>
                <a:gd name="T26" fmla="*/ 6590 w 153"/>
                <a:gd name="T27" fmla="*/ 2689 h 88"/>
                <a:gd name="T28" fmla="*/ 7388 w 153"/>
                <a:gd name="T29" fmla="*/ 1745 h 88"/>
                <a:gd name="T30" fmla="*/ 7796 w 153"/>
                <a:gd name="T31" fmla="*/ 1808 h 88"/>
                <a:gd name="T32" fmla="*/ 8293 w 153"/>
                <a:gd name="T33" fmla="*/ 1118 h 88"/>
                <a:gd name="T34" fmla="*/ 8785 w 153"/>
                <a:gd name="T35" fmla="*/ 928 h 88"/>
                <a:gd name="T36" fmla="*/ 9198 w 153"/>
                <a:gd name="T37" fmla="*/ 504 h 88"/>
                <a:gd name="T38" fmla="*/ 9198 w 153"/>
                <a:gd name="T39" fmla="*/ 127 h 88"/>
                <a:gd name="T40" fmla="*/ 10186 w 153"/>
                <a:gd name="T41" fmla="*/ 377 h 88"/>
                <a:gd name="T42" fmla="*/ 10488 w 153"/>
                <a:gd name="T43" fmla="*/ 63 h 88"/>
                <a:gd name="T44" fmla="*/ 10984 w 153"/>
                <a:gd name="T45" fmla="*/ 190 h 88"/>
                <a:gd name="T46" fmla="*/ 11499 w 153"/>
                <a:gd name="T47" fmla="*/ 440 h 88"/>
                <a:gd name="T48" fmla="*/ 11996 w 153"/>
                <a:gd name="T49" fmla="*/ 754 h 88"/>
                <a:gd name="T50" fmla="*/ 11587 w 153"/>
                <a:gd name="T51" fmla="*/ 1305 h 88"/>
                <a:gd name="T52" fmla="*/ 12191 w 153"/>
                <a:gd name="T53" fmla="*/ 1432 h 88"/>
                <a:gd name="T54" fmla="*/ 12599 w 153"/>
                <a:gd name="T55" fmla="*/ 1618 h 88"/>
                <a:gd name="T56" fmla="*/ 12984 w 153"/>
                <a:gd name="T57" fmla="*/ 1682 h 88"/>
                <a:gd name="T58" fmla="*/ 13889 w 153"/>
                <a:gd name="T59" fmla="*/ 1872 h 88"/>
                <a:gd name="T60" fmla="*/ 13889 w 153"/>
                <a:gd name="T61" fmla="*/ 2122 h 88"/>
                <a:gd name="T62" fmla="*/ 13782 w 153"/>
                <a:gd name="T63" fmla="*/ 2439 h 88"/>
                <a:gd name="T64" fmla="*/ 14297 w 153"/>
                <a:gd name="T65" fmla="*/ 2689 h 88"/>
                <a:gd name="T66" fmla="*/ 13889 w 153"/>
                <a:gd name="T67" fmla="*/ 2752 h 88"/>
                <a:gd name="T68" fmla="*/ 13996 w 153"/>
                <a:gd name="T69" fmla="*/ 2927 h 88"/>
                <a:gd name="T70" fmla="*/ 13782 w 153"/>
                <a:gd name="T71" fmla="*/ 2990 h 88"/>
                <a:gd name="T72" fmla="*/ 14084 w 153"/>
                <a:gd name="T73" fmla="*/ 3113 h 88"/>
                <a:gd name="T74" fmla="*/ 14191 w 153"/>
                <a:gd name="T75" fmla="*/ 3367 h 88"/>
                <a:gd name="T76" fmla="*/ 13782 w 153"/>
                <a:gd name="T77" fmla="*/ 3367 h 88"/>
                <a:gd name="T78" fmla="*/ 14297 w 153"/>
                <a:gd name="T79" fmla="*/ 3490 h 88"/>
                <a:gd name="T80" fmla="*/ 15096 w 153"/>
                <a:gd name="T81" fmla="*/ 3367 h 88"/>
                <a:gd name="T82" fmla="*/ 15184 w 153"/>
                <a:gd name="T83" fmla="*/ 3994 h 8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3" h="88">
                  <a:moveTo>
                    <a:pt x="151" y="65"/>
                  </a:moveTo>
                  <a:lnTo>
                    <a:pt x="101" y="74"/>
                  </a:lnTo>
                  <a:lnTo>
                    <a:pt x="48" y="83"/>
                  </a:lnTo>
                  <a:lnTo>
                    <a:pt x="46" y="83"/>
                  </a:lnTo>
                  <a:lnTo>
                    <a:pt x="44" y="83"/>
                  </a:lnTo>
                  <a:lnTo>
                    <a:pt x="39" y="84"/>
                  </a:lnTo>
                  <a:lnTo>
                    <a:pt x="39" y="83"/>
                  </a:lnTo>
                  <a:lnTo>
                    <a:pt x="33" y="84"/>
                  </a:lnTo>
                  <a:lnTo>
                    <a:pt x="0" y="88"/>
                  </a:lnTo>
                  <a:lnTo>
                    <a:pt x="1" y="87"/>
                  </a:lnTo>
                  <a:lnTo>
                    <a:pt x="8" y="84"/>
                  </a:lnTo>
                  <a:lnTo>
                    <a:pt x="9" y="82"/>
                  </a:lnTo>
                  <a:lnTo>
                    <a:pt x="13" y="79"/>
                  </a:lnTo>
                  <a:lnTo>
                    <a:pt x="13" y="77"/>
                  </a:lnTo>
                  <a:lnTo>
                    <a:pt x="14" y="76"/>
                  </a:lnTo>
                  <a:lnTo>
                    <a:pt x="16" y="75"/>
                  </a:lnTo>
                  <a:lnTo>
                    <a:pt x="16" y="73"/>
                  </a:lnTo>
                  <a:lnTo>
                    <a:pt x="18" y="71"/>
                  </a:lnTo>
                  <a:lnTo>
                    <a:pt x="28" y="62"/>
                  </a:lnTo>
                  <a:lnTo>
                    <a:pt x="29" y="60"/>
                  </a:lnTo>
                  <a:lnTo>
                    <a:pt x="30" y="61"/>
                  </a:lnTo>
                  <a:lnTo>
                    <a:pt x="29" y="63"/>
                  </a:lnTo>
                  <a:lnTo>
                    <a:pt x="32" y="66"/>
                  </a:lnTo>
                  <a:lnTo>
                    <a:pt x="37" y="68"/>
                  </a:lnTo>
                  <a:lnTo>
                    <a:pt x="39" y="68"/>
                  </a:lnTo>
                  <a:lnTo>
                    <a:pt x="41" y="66"/>
                  </a:lnTo>
                  <a:lnTo>
                    <a:pt x="41" y="65"/>
                  </a:lnTo>
                  <a:lnTo>
                    <a:pt x="43" y="64"/>
                  </a:lnTo>
                  <a:lnTo>
                    <a:pt x="45" y="65"/>
                  </a:lnTo>
                  <a:lnTo>
                    <a:pt x="47" y="65"/>
                  </a:lnTo>
                  <a:lnTo>
                    <a:pt x="52" y="63"/>
                  </a:lnTo>
                  <a:lnTo>
                    <a:pt x="53" y="60"/>
                  </a:lnTo>
                  <a:lnTo>
                    <a:pt x="54" y="61"/>
                  </a:lnTo>
                  <a:lnTo>
                    <a:pt x="58" y="57"/>
                  </a:lnTo>
                  <a:lnTo>
                    <a:pt x="60" y="58"/>
                  </a:lnTo>
                  <a:lnTo>
                    <a:pt x="63" y="54"/>
                  </a:lnTo>
                  <a:lnTo>
                    <a:pt x="62" y="52"/>
                  </a:lnTo>
                  <a:lnTo>
                    <a:pt x="63" y="49"/>
                  </a:lnTo>
                  <a:lnTo>
                    <a:pt x="66" y="43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4" y="28"/>
                  </a:lnTo>
                  <a:lnTo>
                    <a:pt x="74" y="29"/>
                  </a:lnTo>
                  <a:lnTo>
                    <a:pt x="75" y="30"/>
                  </a:lnTo>
                  <a:lnTo>
                    <a:pt x="78" y="29"/>
                  </a:lnTo>
                  <a:lnTo>
                    <a:pt x="79" y="26"/>
                  </a:lnTo>
                  <a:lnTo>
                    <a:pt x="81" y="20"/>
                  </a:lnTo>
                  <a:lnTo>
                    <a:pt x="83" y="18"/>
                  </a:lnTo>
                  <a:lnTo>
                    <a:pt x="85" y="19"/>
                  </a:lnTo>
                  <a:lnTo>
                    <a:pt x="87" y="15"/>
                  </a:lnTo>
                  <a:lnTo>
                    <a:pt x="88" y="15"/>
                  </a:lnTo>
                  <a:lnTo>
                    <a:pt x="89" y="13"/>
                  </a:lnTo>
                  <a:lnTo>
                    <a:pt x="91" y="9"/>
                  </a:lnTo>
                  <a:lnTo>
                    <a:pt x="92" y="8"/>
                  </a:lnTo>
                  <a:lnTo>
                    <a:pt x="91" y="7"/>
                  </a:lnTo>
                  <a:lnTo>
                    <a:pt x="92" y="2"/>
                  </a:lnTo>
                  <a:lnTo>
                    <a:pt x="92" y="1"/>
                  </a:lnTo>
                  <a:lnTo>
                    <a:pt x="93" y="0"/>
                  </a:lnTo>
                  <a:lnTo>
                    <a:pt x="102" y="6"/>
                  </a:lnTo>
                  <a:lnTo>
                    <a:pt x="103" y="7"/>
                  </a:lnTo>
                  <a:lnTo>
                    <a:pt x="104" y="6"/>
                  </a:lnTo>
                  <a:lnTo>
                    <a:pt x="105" y="1"/>
                  </a:lnTo>
                  <a:lnTo>
                    <a:pt x="106" y="1"/>
                  </a:lnTo>
                  <a:lnTo>
                    <a:pt x="108" y="2"/>
                  </a:lnTo>
                  <a:lnTo>
                    <a:pt x="110" y="3"/>
                  </a:lnTo>
                  <a:lnTo>
                    <a:pt x="109" y="5"/>
                  </a:lnTo>
                  <a:lnTo>
                    <a:pt x="111" y="7"/>
                  </a:lnTo>
                  <a:lnTo>
                    <a:pt x="115" y="7"/>
                  </a:lnTo>
                  <a:lnTo>
                    <a:pt x="116" y="9"/>
                  </a:lnTo>
                  <a:lnTo>
                    <a:pt x="119" y="10"/>
                  </a:lnTo>
                  <a:lnTo>
                    <a:pt x="120" y="12"/>
                  </a:lnTo>
                  <a:lnTo>
                    <a:pt x="120" y="13"/>
                  </a:lnTo>
                  <a:lnTo>
                    <a:pt x="118" y="18"/>
                  </a:lnTo>
                  <a:lnTo>
                    <a:pt x="116" y="21"/>
                  </a:lnTo>
                  <a:lnTo>
                    <a:pt x="117" y="24"/>
                  </a:lnTo>
                  <a:lnTo>
                    <a:pt x="119" y="24"/>
                  </a:lnTo>
                  <a:lnTo>
                    <a:pt x="122" y="23"/>
                  </a:lnTo>
                  <a:lnTo>
                    <a:pt x="124" y="25"/>
                  </a:lnTo>
                  <a:lnTo>
                    <a:pt x="125" y="26"/>
                  </a:lnTo>
                  <a:lnTo>
                    <a:pt x="126" y="26"/>
                  </a:lnTo>
                  <a:lnTo>
                    <a:pt x="128" y="27"/>
                  </a:lnTo>
                  <a:lnTo>
                    <a:pt x="129" y="28"/>
                  </a:lnTo>
                  <a:lnTo>
                    <a:pt x="130" y="27"/>
                  </a:lnTo>
                  <a:lnTo>
                    <a:pt x="131" y="27"/>
                  </a:lnTo>
                  <a:lnTo>
                    <a:pt x="135" y="29"/>
                  </a:lnTo>
                  <a:lnTo>
                    <a:pt x="139" y="30"/>
                  </a:lnTo>
                  <a:lnTo>
                    <a:pt x="140" y="32"/>
                  </a:lnTo>
                  <a:lnTo>
                    <a:pt x="140" y="33"/>
                  </a:lnTo>
                  <a:lnTo>
                    <a:pt x="139" y="34"/>
                  </a:lnTo>
                  <a:lnTo>
                    <a:pt x="140" y="37"/>
                  </a:lnTo>
                  <a:lnTo>
                    <a:pt x="139" y="38"/>
                  </a:lnTo>
                  <a:lnTo>
                    <a:pt x="138" y="39"/>
                  </a:lnTo>
                  <a:lnTo>
                    <a:pt x="142" y="41"/>
                  </a:lnTo>
                  <a:lnTo>
                    <a:pt x="143" y="43"/>
                  </a:lnTo>
                  <a:lnTo>
                    <a:pt x="143" y="44"/>
                  </a:lnTo>
                  <a:lnTo>
                    <a:pt x="142" y="45"/>
                  </a:lnTo>
                  <a:lnTo>
                    <a:pt x="139" y="44"/>
                  </a:lnTo>
                  <a:lnTo>
                    <a:pt x="139" y="46"/>
                  </a:lnTo>
                  <a:lnTo>
                    <a:pt x="140" y="47"/>
                  </a:lnTo>
                  <a:lnTo>
                    <a:pt x="140" y="48"/>
                  </a:lnTo>
                  <a:lnTo>
                    <a:pt x="139" y="48"/>
                  </a:lnTo>
                  <a:lnTo>
                    <a:pt x="138" y="48"/>
                  </a:lnTo>
                  <a:lnTo>
                    <a:pt x="138" y="49"/>
                  </a:lnTo>
                  <a:lnTo>
                    <a:pt x="139" y="49"/>
                  </a:lnTo>
                  <a:lnTo>
                    <a:pt x="141" y="50"/>
                  </a:lnTo>
                  <a:lnTo>
                    <a:pt x="143" y="51"/>
                  </a:lnTo>
                  <a:lnTo>
                    <a:pt x="144" y="52"/>
                  </a:lnTo>
                  <a:lnTo>
                    <a:pt x="142" y="54"/>
                  </a:lnTo>
                  <a:lnTo>
                    <a:pt x="140" y="54"/>
                  </a:lnTo>
                  <a:lnTo>
                    <a:pt x="138" y="53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7"/>
                  </a:lnTo>
                  <a:lnTo>
                    <a:pt x="143" y="56"/>
                  </a:lnTo>
                  <a:lnTo>
                    <a:pt x="146" y="54"/>
                  </a:lnTo>
                  <a:lnTo>
                    <a:pt x="148" y="55"/>
                  </a:lnTo>
                  <a:lnTo>
                    <a:pt x="151" y="54"/>
                  </a:lnTo>
                  <a:lnTo>
                    <a:pt x="151" y="55"/>
                  </a:lnTo>
                  <a:lnTo>
                    <a:pt x="153" y="62"/>
                  </a:lnTo>
                  <a:lnTo>
                    <a:pt x="152" y="64"/>
                  </a:lnTo>
                  <a:lnTo>
                    <a:pt x="151" y="64"/>
                  </a:lnTo>
                  <a:lnTo>
                    <a:pt x="151" y="6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8" name="Freeform 38"/>
            <p:cNvSpPr>
              <a:spLocks/>
            </p:cNvSpPr>
            <p:nvPr/>
          </p:nvSpPr>
          <p:spPr bwMode="auto">
            <a:xfrm>
              <a:off x="4068" y="2021"/>
              <a:ext cx="827" cy="301"/>
            </a:xfrm>
            <a:custGeom>
              <a:avLst/>
              <a:gdLst>
                <a:gd name="T0" fmla="*/ 302 w 178"/>
                <a:gd name="T1" fmla="*/ 3794 h 76"/>
                <a:gd name="T2" fmla="*/ 497 w 178"/>
                <a:gd name="T3" fmla="*/ 3608 h 76"/>
                <a:gd name="T4" fmla="*/ 799 w 178"/>
                <a:gd name="T5" fmla="*/ 3359 h 76"/>
                <a:gd name="T6" fmla="*/ 2114 w 178"/>
                <a:gd name="T7" fmla="*/ 2856 h 76"/>
                <a:gd name="T8" fmla="*/ 2699 w 178"/>
                <a:gd name="T9" fmla="*/ 2479 h 76"/>
                <a:gd name="T10" fmla="*/ 2913 w 178"/>
                <a:gd name="T11" fmla="*/ 2416 h 76"/>
                <a:gd name="T12" fmla="*/ 3215 w 178"/>
                <a:gd name="T13" fmla="*/ 2305 h 76"/>
                <a:gd name="T14" fmla="*/ 3517 w 178"/>
                <a:gd name="T15" fmla="*/ 2242 h 76"/>
                <a:gd name="T16" fmla="*/ 4209 w 178"/>
                <a:gd name="T17" fmla="*/ 2056 h 76"/>
                <a:gd name="T18" fmla="*/ 4920 w 178"/>
                <a:gd name="T19" fmla="*/ 1489 h 76"/>
                <a:gd name="T20" fmla="*/ 4920 w 178"/>
                <a:gd name="T21" fmla="*/ 1176 h 76"/>
                <a:gd name="T22" fmla="*/ 5524 w 178"/>
                <a:gd name="T23" fmla="*/ 1176 h 76"/>
                <a:gd name="T24" fmla="*/ 6412 w 178"/>
                <a:gd name="T25" fmla="*/ 1113 h 76"/>
                <a:gd name="T26" fmla="*/ 16861 w 178"/>
                <a:gd name="T27" fmla="*/ 0 h 76"/>
                <a:gd name="T28" fmla="*/ 17139 w 178"/>
                <a:gd name="T29" fmla="*/ 190 h 76"/>
                <a:gd name="T30" fmla="*/ 17441 w 178"/>
                <a:gd name="T31" fmla="*/ 440 h 76"/>
                <a:gd name="T32" fmla="*/ 17353 w 178"/>
                <a:gd name="T33" fmla="*/ 503 h 76"/>
                <a:gd name="T34" fmla="*/ 17051 w 178"/>
                <a:gd name="T35" fmla="*/ 503 h 76"/>
                <a:gd name="T36" fmla="*/ 16944 w 178"/>
                <a:gd name="T37" fmla="*/ 503 h 76"/>
                <a:gd name="T38" fmla="*/ 16340 w 178"/>
                <a:gd name="T39" fmla="*/ 753 h 76"/>
                <a:gd name="T40" fmla="*/ 15736 w 178"/>
                <a:gd name="T41" fmla="*/ 990 h 76"/>
                <a:gd name="T42" fmla="*/ 15950 w 178"/>
                <a:gd name="T43" fmla="*/ 1050 h 76"/>
                <a:gd name="T44" fmla="*/ 16749 w 178"/>
                <a:gd name="T45" fmla="*/ 800 h 76"/>
                <a:gd name="T46" fmla="*/ 17051 w 178"/>
                <a:gd name="T47" fmla="*/ 990 h 76"/>
                <a:gd name="T48" fmla="*/ 17246 w 178"/>
                <a:gd name="T49" fmla="*/ 1050 h 76"/>
                <a:gd name="T50" fmla="*/ 17655 w 178"/>
                <a:gd name="T51" fmla="*/ 800 h 76"/>
                <a:gd name="T52" fmla="*/ 17850 w 178"/>
                <a:gd name="T53" fmla="*/ 1303 h 76"/>
                <a:gd name="T54" fmla="*/ 17548 w 178"/>
                <a:gd name="T55" fmla="*/ 1553 h 76"/>
                <a:gd name="T56" fmla="*/ 17139 w 178"/>
                <a:gd name="T57" fmla="*/ 1802 h 76"/>
                <a:gd name="T58" fmla="*/ 16559 w 178"/>
                <a:gd name="T59" fmla="*/ 1802 h 76"/>
                <a:gd name="T60" fmla="*/ 16340 w 178"/>
                <a:gd name="T61" fmla="*/ 1743 h 76"/>
                <a:gd name="T62" fmla="*/ 16252 w 178"/>
                <a:gd name="T63" fmla="*/ 1616 h 76"/>
                <a:gd name="T64" fmla="*/ 16145 w 178"/>
                <a:gd name="T65" fmla="*/ 1929 h 76"/>
                <a:gd name="T66" fmla="*/ 16340 w 178"/>
                <a:gd name="T67" fmla="*/ 1992 h 76"/>
                <a:gd name="T68" fmla="*/ 16447 w 178"/>
                <a:gd name="T69" fmla="*/ 2242 h 76"/>
                <a:gd name="T70" fmla="*/ 15736 w 178"/>
                <a:gd name="T71" fmla="*/ 2543 h 76"/>
                <a:gd name="T72" fmla="*/ 15736 w 178"/>
                <a:gd name="T73" fmla="*/ 2602 h 76"/>
                <a:gd name="T74" fmla="*/ 16749 w 178"/>
                <a:gd name="T75" fmla="*/ 2416 h 76"/>
                <a:gd name="T76" fmla="*/ 17051 w 178"/>
                <a:gd name="T77" fmla="*/ 2479 h 76"/>
                <a:gd name="T78" fmla="*/ 16252 w 178"/>
                <a:gd name="T79" fmla="*/ 2919 h 76"/>
                <a:gd name="T80" fmla="*/ 15346 w 178"/>
                <a:gd name="T81" fmla="*/ 3359 h 76"/>
                <a:gd name="T82" fmla="*/ 15239 w 178"/>
                <a:gd name="T83" fmla="*/ 3418 h 76"/>
                <a:gd name="T84" fmla="*/ 14440 w 178"/>
                <a:gd name="T85" fmla="*/ 4032 h 76"/>
                <a:gd name="T86" fmla="*/ 13943 w 178"/>
                <a:gd name="T87" fmla="*/ 4594 h 76"/>
                <a:gd name="T88" fmla="*/ 10338 w 178"/>
                <a:gd name="T89" fmla="*/ 3545 h 76"/>
                <a:gd name="T90" fmla="*/ 7513 w 178"/>
                <a:gd name="T91" fmla="*/ 3359 h 76"/>
                <a:gd name="T92" fmla="*/ 7318 w 178"/>
                <a:gd name="T93" fmla="*/ 3295 h 76"/>
                <a:gd name="T94" fmla="*/ 4511 w 178"/>
                <a:gd name="T95" fmla="*/ 3418 h 76"/>
                <a:gd name="T96" fmla="*/ 3907 w 178"/>
                <a:gd name="T97" fmla="*/ 3735 h 76"/>
                <a:gd name="T98" fmla="*/ 0 w 178"/>
                <a:gd name="T99" fmla="*/ 4159 h 7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8" h="76">
                  <a:moveTo>
                    <a:pt x="0" y="67"/>
                  </a:moveTo>
                  <a:lnTo>
                    <a:pt x="1" y="61"/>
                  </a:lnTo>
                  <a:lnTo>
                    <a:pt x="3" y="61"/>
                  </a:lnTo>
                  <a:lnTo>
                    <a:pt x="4" y="61"/>
                  </a:lnTo>
                  <a:lnTo>
                    <a:pt x="5" y="60"/>
                  </a:lnTo>
                  <a:lnTo>
                    <a:pt x="5" y="58"/>
                  </a:lnTo>
                  <a:lnTo>
                    <a:pt x="5" y="57"/>
                  </a:lnTo>
                  <a:lnTo>
                    <a:pt x="6" y="55"/>
                  </a:lnTo>
                  <a:lnTo>
                    <a:pt x="8" y="54"/>
                  </a:lnTo>
                  <a:lnTo>
                    <a:pt x="12" y="52"/>
                  </a:lnTo>
                  <a:lnTo>
                    <a:pt x="17" y="51"/>
                  </a:lnTo>
                  <a:lnTo>
                    <a:pt x="21" y="46"/>
                  </a:lnTo>
                  <a:lnTo>
                    <a:pt x="23" y="46"/>
                  </a:lnTo>
                  <a:lnTo>
                    <a:pt x="26" y="43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9" y="39"/>
                  </a:lnTo>
                  <a:lnTo>
                    <a:pt x="30" y="39"/>
                  </a:lnTo>
                  <a:lnTo>
                    <a:pt x="31" y="37"/>
                  </a:lnTo>
                  <a:lnTo>
                    <a:pt x="32" y="37"/>
                  </a:lnTo>
                  <a:lnTo>
                    <a:pt x="33" y="38"/>
                  </a:lnTo>
                  <a:lnTo>
                    <a:pt x="35" y="37"/>
                  </a:lnTo>
                  <a:lnTo>
                    <a:pt x="35" y="36"/>
                  </a:lnTo>
                  <a:lnTo>
                    <a:pt x="37" y="34"/>
                  </a:lnTo>
                  <a:lnTo>
                    <a:pt x="39" y="34"/>
                  </a:lnTo>
                  <a:lnTo>
                    <a:pt x="42" y="33"/>
                  </a:lnTo>
                  <a:lnTo>
                    <a:pt x="46" y="28"/>
                  </a:lnTo>
                  <a:lnTo>
                    <a:pt x="49" y="26"/>
                  </a:lnTo>
                  <a:lnTo>
                    <a:pt x="49" y="24"/>
                  </a:lnTo>
                  <a:lnTo>
                    <a:pt x="49" y="23"/>
                  </a:lnTo>
                  <a:lnTo>
                    <a:pt x="49" y="21"/>
                  </a:lnTo>
                  <a:lnTo>
                    <a:pt x="49" y="19"/>
                  </a:lnTo>
                  <a:lnTo>
                    <a:pt x="55" y="18"/>
                  </a:lnTo>
                  <a:lnTo>
                    <a:pt x="55" y="19"/>
                  </a:lnTo>
                  <a:lnTo>
                    <a:pt x="60" y="18"/>
                  </a:lnTo>
                  <a:lnTo>
                    <a:pt x="62" y="18"/>
                  </a:lnTo>
                  <a:lnTo>
                    <a:pt x="64" y="18"/>
                  </a:lnTo>
                  <a:lnTo>
                    <a:pt x="117" y="9"/>
                  </a:lnTo>
                  <a:lnTo>
                    <a:pt x="167" y="0"/>
                  </a:lnTo>
                  <a:lnTo>
                    <a:pt x="168" y="0"/>
                  </a:lnTo>
                  <a:lnTo>
                    <a:pt x="169" y="1"/>
                  </a:lnTo>
                  <a:lnTo>
                    <a:pt x="170" y="2"/>
                  </a:lnTo>
                  <a:lnTo>
                    <a:pt x="171" y="3"/>
                  </a:lnTo>
                  <a:lnTo>
                    <a:pt x="172" y="4"/>
                  </a:lnTo>
                  <a:lnTo>
                    <a:pt x="174" y="7"/>
                  </a:lnTo>
                  <a:lnTo>
                    <a:pt x="173" y="8"/>
                  </a:lnTo>
                  <a:lnTo>
                    <a:pt x="172" y="7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7"/>
                  </a:lnTo>
                  <a:lnTo>
                    <a:pt x="169" y="8"/>
                  </a:lnTo>
                  <a:lnTo>
                    <a:pt x="168" y="9"/>
                  </a:lnTo>
                  <a:lnTo>
                    <a:pt x="164" y="11"/>
                  </a:lnTo>
                  <a:lnTo>
                    <a:pt x="163" y="12"/>
                  </a:lnTo>
                  <a:lnTo>
                    <a:pt x="161" y="14"/>
                  </a:lnTo>
                  <a:lnTo>
                    <a:pt x="158" y="14"/>
                  </a:lnTo>
                  <a:lnTo>
                    <a:pt x="157" y="16"/>
                  </a:lnTo>
                  <a:lnTo>
                    <a:pt x="157" y="17"/>
                  </a:lnTo>
                  <a:lnTo>
                    <a:pt x="158" y="17"/>
                  </a:lnTo>
                  <a:lnTo>
                    <a:pt x="159" y="17"/>
                  </a:lnTo>
                  <a:lnTo>
                    <a:pt x="162" y="15"/>
                  </a:lnTo>
                  <a:lnTo>
                    <a:pt x="165" y="14"/>
                  </a:lnTo>
                  <a:lnTo>
                    <a:pt x="167" y="13"/>
                  </a:lnTo>
                  <a:lnTo>
                    <a:pt x="170" y="13"/>
                  </a:lnTo>
                  <a:lnTo>
                    <a:pt x="170" y="14"/>
                  </a:lnTo>
                  <a:lnTo>
                    <a:pt x="170" y="16"/>
                  </a:lnTo>
                  <a:lnTo>
                    <a:pt x="171" y="17"/>
                  </a:lnTo>
                  <a:lnTo>
                    <a:pt x="172" y="17"/>
                  </a:lnTo>
                  <a:lnTo>
                    <a:pt x="173" y="16"/>
                  </a:lnTo>
                  <a:lnTo>
                    <a:pt x="175" y="13"/>
                  </a:lnTo>
                  <a:lnTo>
                    <a:pt x="176" y="13"/>
                  </a:lnTo>
                  <a:lnTo>
                    <a:pt x="177" y="16"/>
                  </a:lnTo>
                  <a:lnTo>
                    <a:pt x="177" y="20"/>
                  </a:lnTo>
                  <a:lnTo>
                    <a:pt x="178" y="21"/>
                  </a:lnTo>
                  <a:lnTo>
                    <a:pt x="178" y="22"/>
                  </a:lnTo>
                  <a:lnTo>
                    <a:pt x="175" y="24"/>
                  </a:lnTo>
                  <a:lnTo>
                    <a:pt x="175" y="25"/>
                  </a:lnTo>
                  <a:lnTo>
                    <a:pt x="174" y="26"/>
                  </a:lnTo>
                  <a:lnTo>
                    <a:pt x="172" y="28"/>
                  </a:lnTo>
                  <a:lnTo>
                    <a:pt x="171" y="29"/>
                  </a:lnTo>
                  <a:lnTo>
                    <a:pt x="169" y="30"/>
                  </a:lnTo>
                  <a:lnTo>
                    <a:pt x="166" y="29"/>
                  </a:lnTo>
                  <a:lnTo>
                    <a:pt x="165" y="29"/>
                  </a:lnTo>
                  <a:lnTo>
                    <a:pt x="164" y="29"/>
                  </a:lnTo>
                  <a:lnTo>
                    <a:pt x="163" y="28"/>
                  </a:lnTo>
                  <a:lnTo>
                    <a:pt x="163" y="27"/>
                  </a:lnTo>
                  <a:lnTo>
                    <a:pt x="163" y="26"/>
                  </a:lnTo>
                  <a:lnTo>
                    <a:pt x="162" y="26"/>
                  </a:lnTo>
                  <a:lnTo>
                    <a:pt x="161" y="27"/>
                  </a:lnTo>
                  <a:lnTo>
                    <a:pt x="162" y="30"/>
                  </a:lnTo>
                  <a:lnTo>
                    <a:pt x="161" y="31"/>
                  </a:lnTo>
                  <a:lnTo>
                    <a:pt x="161" y="30"/>
                  </a:lnTo>
                  <a:lnTo>
                    <a:pt x="162" y="32"/>
                  </a:lnTo>
                  <a:lnTo>
                    <a:pt x="163" y="32"/>
                  </a:lnTo>
                  <a:lnTo>
                    <a:pt x="165" y="33"/>
                  </a:lnTo>
                  <a:lnTo>
                    <a:pt x="164" y="35"/>
                  </a:lnTo>
                  <a:lnTo>
                    <a:pt x="164" y="36"/>
                  </a:lnTo>
                  <a:lnTo>
                    <a:pt x="161" y="41"/>
                  </a:lnTo>
                  <a:lnTo>
                    <a:pt x="159" y="41"/>
                  </a:lnTo>
                  <a:lnTo>
                    <a:pt x="157" y="41"/>
                  </a:lnTo>
                  <a:lnTo>
                    <a:pt x="156" y="41"/>
                  </a:lnTo>
                  <a:lnTo>
                    <a:pt x="155" y="41"/>
                  </a:lnTo>
                  <a:lnTo>
                    <a:pt x="157" y="42"/>
                  </a:lnTo>
                  <a:lnTo>
                    <a:pt x="161" y="42"/>
                  </a:lnTo>
                  <a:lnTo>
                    <a:pt x="164" y="41"/>
                  </a:lnTo>
                  <a:lnTo>
                    <a:pt x="167" y="39"/>
                  </a:lnTo>
                  <a:lnTo>
                    <a:pt x="168" y="38"/>
                  </a:lnTo>
                  <a:lnTo>
                    <a:pt x="169" y="38"/>
                  </a:lnTo>
                  <a:lnTo>
                    <a:pt x="170" y="40"/>
                  </a:lnTo>
                  <a:lnTo>
                    <a:pt x="169" y="43"/>
                  </a:lnTo>
                  <a:lnTo>
                    <a:pt x="166" y="46"/>
                  </a:lnTo>
                  <a:lnTo>
                    <a:pt x="162" y="47"/>
                  </a:lnTo>
                  <a:lnTo>
                    <a:pt x="161" y="48"/>
                  </a:lnTo>
                  <a:lnTo>
                    <a:pt x="157" y="48"/>
                  </a:lnTo>
                  <a:lnTo>
                    <a:pt x="153" y="54"/>
                  </a:lnTo>
                  <a:lnTo>
                    <a:pt x="152" y="54"/>
                  </a:lnTo>
                  <a:lnTo>
                    <a:pt x="152" y="55"/>
                  </a:lnTo>
                  <a:lnTo>
                    <a:pt x="148" y="58"/>
                  </a:lnTo>
                  <a:lnTo>
                    <a:pt x="146" y="61"/>
                  </a:lnTo>
                  <a:lnTo>
                    <a:pt x="144" y="65"/>
                  </a:lnTo>
                  <a:lnTo>
                    <a:pt x="142" y="71"/>
                  </a:lnTo>
                  <a:lnTo>
                    <a:pt x="141" y="73"/>
                  </a:lnTo>
                  <a:lnTo>
                    <a:pt x="139" y="74"/>
                  </a:lnTo>
                  <a:lnTo>
                    <a:pt x="131" y="75"/>
                  </a:lnTo>
                  <a:lnTo>
                    <a:pt x="130" y="76"/>
                  </a:lnTo>
                  <a:lnTo>
                    <a:pt x="103" y="57"/>
                  </a:lnTo>
                  <a:lnTo>
                    <a:pt x="80" y="60"/>
                  </a:lnTo>
                  <a:lnTo>
                    <a:pt x="79" y="57"/>
                  </a:lnTo>
                  <a:lnTo>
                    <a:pt x="75" y="54"/>
                  </a:lnTo>
                  <a:lnTo>
                    <a:pt x="73" y="55"/>
                  </a:lnTo>
                  <a:lnTo>
                    <a:pt x="73" y="54"/>
                  </a:lnTo>
                  <a:lnTo>
                    <a:pt x="73" y="53"/>
                  </a:lnTo>
                  <a:lnTo>
                    <a:pt x="46" y="56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39" y="59"/>
                  </a:lnTo>
                  <a:lnTo>
                    <a:pt x="39" y="60"/>
                  </a:lnTo>
                  <a:lnTo>
                    <a:pt x="37" y="60"/>
                  </a:lnTo>
                  <a:lnTo>
                    <a:pt x="31" y="63"/>
                  </a:lnTo>
                  <a:lnTo>
                    <a:pt x="0" y="6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9" name="Freeform 39"/>
            <p:cNvSpPr>
              <a:spLocks/>
            </p:cNvSpPr>
            <p:nvPr/>
          </p:nvSpPr>
          <p:spPr bwMode="auto">
            <a:xfrm>
              <a:off x="4192" y="2232"/>
              <a:ext cx="482" cy="306"/>
            </a:xfrm>
            <a:custGeom>
              <a:avLst/>
              <a:gdLst>
                <a:gd name="T0" fmla="*/ 6243 w 103"/>
                <a:gd name="T1" fmla="*/ 4832 h 77"/>
                <a:gd name="T2" fmla="*/ 5845 w 103"/>
                <a:gd name="T3" fmla="*/ 4769 h 77"/>
                <a:gd name="T4" fmla="*/ 5630 w 103"/>
                <a:gd name="T5" fmla="*/ 4391 h 77"/>
                <a:gd name="T6" fmla="*/ 5017 w 103"/>
                <a:gd name="T7" fmla="*/ 4073 h 77"/>
                <a:gd name="T8" fmla="*/ 4708 w 103"/>
                <a:gd name="T9" fmla="*/ 3632 h 77"/>
                <a:gd name="T10" fmla="*/ 4404 w 103"/>
                <a:gd name="T11" fmla="*/ 3394 h 77"/>
                <a:gd name="T12" fmla="*/ 3790 w 103"/>
                <a:gd name="T13" fmla="*/ 3143 h 77"/>
                <a:gd name="T14" fmla="*/ 3589 w 103"/>
                <a:gd name="T15" fmla="*/ 2953 h 77"/>
                <a:gd name="T16" fmla="*/ 3374 w 103"/>
                <a:gd name="T17" fmla="*/ 2702 h 77"/>
                <a:gd name="T18" fmla="*/ 2363 w 103"/>
                <a:gd name="T19" fmla="*/ 2257 h 77"/>
                <a:gd name="T20" fmla="*/ 1947 w 103"/>
                <a:gd name="T21" fmla="*/ 2070 h 77"/>
                <a:gd name="T22" fmla="*/ 1446 w 103"/>
                <a:gd name="T23" fmla="*/ 1689 h 77"/>
                <a:gd name="T24" fmla="*/ 1118 w 103"/>
                <a:gd name="T25" fmla="*/ 1439 h 77"/>
                <a:gd name="T26" fmla="*/ 197 w 103"/>
                <a:gd name="T27" fmla="*/ 1248 h 77"/>
                <a:gd name="T28" fmla="*/ 197 w 103"/>
                <a:gd name="T29" fmla="*/ 886 h 77"/>
                <a:gd name="T30" fmla="*/ 416 w 103"/>
                <a:gd name="T31" fmla="*/ 695 h 77"/>
                <a:gd name="T32" fmla="*/ 416 w 103"/>
                <a:gd name="T33" fmla="*/ 632 h 77"/>
                <a:gd name="T34" fmla="*/ 1226 w 103"/>
                <a:gd name="T35" fmla="*/ 441 h 77"/>
                <a:gd name="T36" fmla="*/ 1839 w 103"/>
                <a:gd name="T37" fmla="*/ 191 h 77"/>
                <a:gd name="T38" fmla="*/ 1947 w 103"/>
                <a:gd name="T39" fmla="*/ 191 h 77"/>
                <a:gd name="T40" fmla="*/ 4708 w 103"/>
                <a:gd name="T41" fmla="*/ 0 h 77"/>
                <a:gd name="T42" fmla="*/ 4708 w 103"/>
                <a:gd name="T43" fmla="*/ 127 h 77"/>
                <a:gd name="T44" fmla="*/ 5321 w 103"/>
                <a:gd name="T45" fmla="*/ 254 h 77"/>
                <a:gd name="T46" fmla="*/ 7796 w 103"/>
                <a:gd name="T47" fmla="*/ 254 h 77"/>
                <a:gd name="T48" fmla="*/ 10445 w 103"/>
                <a:gd name="T49" fmla="*/ 1502 h 77"/>
                <a:gd name="T50" fmla="*/ 10052 w 103"/>
                <a:gd name="T51" fmla="*/ 1753 h 77"/>
                <a:gd name="T52" fmla="*/ 9635 w 103"/>
                <a:gd name="T53" fmla="*/ 2194 h 77"/>
                <a:gd name="T54" fmla="*/ 9528 w 103"/>
                <a:gd name="T55" fmla="*/ 2512 h 77"/>
                <a:gd name="T56" fmla="*/ 9439 w 103"/>
                <a:gd name="T57" fmla="*/ 2762 h 77"/>
                <a:gd name="T58" fmla="*/ 9219 w 103"/>
                <a:gd name="T59" fmla="*/ 2826 h 77"/>
                <a:gd name="T60" fmla="*/ 8915 w 103"/>
                <a:gd name="T61" fmla="*/ 3016 h 77"/>
                <a:gd name="T62" fmla="*/ 8713 w 103"/>
                <a:gd name="T63" fmla="*/ 3271 h 77"/>
                <a:gd name="T64" fmla="*/ 8189 w 103"/>
                <a:gd name="T65" fmla="*/ 3585 h 77"/>
                <a:gd name="T66" fmla="*/ 7689 w 103"/>
                <a:gd name="T67" fmla="*/ 3823 h 77"/>
                <a:gd name="T68" fmla="*/ 7487 w 103"/>
                <a:gd name="T69" fmla="*/ 3950 h 77"/>
                <a:gd name="T70" fmla="*/ 7076 w 103"/>
                <a:gd name="T71" fmla="*/ 4073 h 77"/>
                <a:gd name="T72" fmla="*/ 7076 w 103"/>
                <a:gd name="T73" fmla="*/ 4137 h 77"/>
                <a:gd name="T74" fmla="*/ 6963 w 103"/>
                <a:gd name="T75" fmla="*/ 4264 h 77"/>
                <a:gd name="T76" fmla="*/ 6547 w 103"/>
                <a:gd name="T77" fmla="*/ 4391 h 77"/>
                <a:gd name="T78" fmla="*/ 6547 w 103"/>
                <a:gd name="T79" fmla="*/ 4455 h 77"/>
                <a:gd name="T80" fmla="*/ 6659 w 103"/>
                <a:gd name="T81" fmla="*/ 4518 h 77"/>
                <a:gd name="T82" fmla="*/ 6659 w 103"/>
                <a:gd name="T83" fmla="*/ 4578 h 77"/>
                <a:gd name="T84" fmla="*/ 6350 w 103"/>
                <a:gd name="T85" fmla="*/ 4705 h 77"/>
                <a:gd name="T86" fmla="*/ 6350 w 103"/>
                <a:gd name="T87" fmla="*/ 4832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03" h="77">
                  <a:moveTo>
                    <a:pt x="62" y="77"/>
                  </a:moveTo>
                  <a:lnTo>
                    <a:pt x="61" y="77"/>
                  </a:lnTo>
                  <a:lnTo>
                    <a:pt x="58" y="77"/>
                  </a:lnTo>
                  <a:lnTo>
                    <a:pt x="57" y="76"/>
                  </a:lnTo>
                  <a:lnTo>
                    <a:pt x="56" y="75"/>
                  </a:lnTo>
                  <a:lnTo>
                    <a:pt x="55" y="70"/>
                  </a:lnTo>
                  <a:lnTo>
                    <a:pt x="52" y="67"/>
                  </a:lnTo>
                  <a:lnTo>
                    <a:pt x="49" y="65"/>
                  </a:lnTo>
                  <a:lnTo>
                    <a:pt x="48" y="60"/>
                  </a:lnTo>
                  <a:lnTo>
                    <a:pt x="46" y="58"/>
                  </a:lnTo>
                  <a:lnTo>
                    <a:pt x="45" y="55"/>
                  </a:lnTo>
                  <a:lnTo>
                    <a:pt x="43" y="54"/>
                  </a:lnTo>
                  <a:lnTo>
                    <a:pt x="39" y="53"/>
                  </a:lnTo>
                  <a:lnTo>
                    <a:pt x="37" y="50"/>
                  </a:lnTo>
                  <a:lnTo>
                    <a:pt x="35" y="48"/>
                  </a:lnTo>
                  <a:lnTo>
                    <a:pt x="35" y="47"/>
                  </a:lnTo>
                  <a:lnTo>
                    <a:pt x="34" y="44"/>
                  </a:lnTo>
                  <a:lnTo>
                    <a:pt x="33" y="43"/>
                  </a:lnTo>
                  <a:lnTo>
                    <a:pt x="29" y="42"/>
                  </a:lnTo>
                  <a:lnTo>
                    <a:pt x="23" y="36"/>
                  </a:lnTo>
                  <a:lnTo>
                    <a:pt x="20" y="35"/>
                  </a:lnTo>
                  <a:lnTo>
                    <a:pt x="19" y="33"/>
                  </a:lnTo>
                  <a:lnTo>
                    <a:pt x="16" y="31"/>
                  </a:lnTo>
                  <a:lnTo>
                    <a:pt x="14" y="27"/>
                  </a:lnTo>
                  <a:lnTo>
                    <a:pt x="12" y="25"/>
                  </a:lnTo>
                  <a:lnTo>
                    <a:pt x="11" y="23"/>
                  </a:lnTo>
                  <a:lnTo>
                    <a:pt x="7" y="23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10" y="7"/>
                  </a:lnTo>
                  <a:lnTo>
                    <a:pt x="12" y="7"/>
                  </a:lnTo>
                  <a:lnTo>
                    <a:pt x="12" y="6"/>
                  </a:lnTo>
                  <a:lnTo>
                    <a:pt x="18" y="3"/>
                  </a:lnTo>
                  <a:lnTo>
                    <a:pt x="18" y="2"/>
                  </a:lnTo>
                  <a:lnTo>
                    <a:pt x="19" y="3"/>
                  </a:lnTo>
                  <a:lnTo>
                    <a:pt x="46" y="0"/>
                  </a:lnTo>
                  <a:lnTo>
                    <a:pt x="46" y="1"/>
                  </a:lnTo>
                  <a:lnTo>
                    <a:pt x="46" y="2"/>
                  </a:lnTo>
                  <a:lnTo>
                    <a:pt x="48" y="1"/>
                  </a:lnTo>
                  <a:lnTo>
                    <a:pt x="52" y="4"/>
                  </a:lnTo>
                  <a:lnTo>
                    <a:pt x="53" y="7"/>
                  </a:lnTo>
                  <a:lnTo>
                    <a:pt x="76" y="4"/>
                  </a:lnTo>
                  <a:lnTo>
                    <a:pt x="103" y="23"/>
                  </a:lnTo>
                  <a:lnTo>
                    <a:pt x="102" y="24"/>
                  </a:lnTo>
                  <a:lnTo>
                    <a:pt x="100" y="25"/>
                  </a:lnTo>
                  <a:lnTo>
                    <a:pt x="98" y="28"/>
                  </a:lnTo>
                  <a:lnTo>
                    <a:pt x="95" y="33"/>
                  </a:lnTo>
                  <a:lnTo>
                    <a:pt x="94" y="35"/>
                  </a:lnTo>
                  <a:lnTo>
                    <a:pt x="93" y="38"/>
                  </a:lnTo>
                  <a:lnTo>
                    <a:pt x="93" y="40"/>
                  </a:lnTo>
                  <a:lnTo>
                    <a:pt x="93" y="43"/>
                  </a:lnTo>
                  <a:lnTo>
                    <a:pt x="92" y="44"/>
                  </a:lnTo>
                  <a:lnTo>
                    <a:pt x="91" y="45"/>
                  </a:lnTo>
                  <a:lnTo>
                    <a:pt x="90" y="45"/>
                  </a:lnTo>
                  <a:lnTo>
                    <a:pt x="89" y="46"/>
                  </a:lnTo>
                  <a:lnTo>
                    <a:pt x="87" y="48"/>
                  </a:lnTo>
                  <a:lnTo>
                    <a:pt x="86" y="50"/>
                  </a:lnTo>
                  <a:lnTo>
                    <a:pt x="85" y="52"/>
                  </a:lnTo>
                  <a:lnTo>
                    <a:pt x="82" y="54"/>
                  </a:lnTo>
                  <a:lnTo>
                    <a:pt x="80" y="57"/>
                  </a:lnTo>
                  <a:lnTo>
                    <a:pt x="78" y="59"/>
                  </a:lnTo>
                  <a:lnTo>
                    <a:pt x="75" y="61"/>
                  </a:lnTo>
                  <a:lnTo>
                    <a:pt x="74" y="62"/>
                  </a:lnTo>
                  <a:lnTo>
                    <a:pt x="73" y="63"/>
                  </a:lnTo>
                  <a:lnTo>
                    <a:pt x="71" y="64"/>
                  </a:lnTo>
                  <a:lnTo>
                    <a:pt x="69" y="65"/>
                  </a:lnTo>
                  <a:lnTo>
                    <a:pt x="69" y="66"/>
                  </a:lnTo>
                  <a:lnTo>
                    <a:pt x="69" y="67"/>
                  </a:lnTo>
                  <a:lnTo>
                    <a:pt x="68" y="68"/>
                  </a:lnTo>
                  <a:lnTo>
                    <a:pt x="66" y="70"/>
                  </a:lnTo>
                  <a:lnTo>
                    <a:pt x="64" y="70"/>
                  </a:lnTo>
                  <a:lnTo>
                    <a:pt x="64" y="71"/>
                  </a:lnTo>
                  <a:lnTo>
                    <a:pt x="65" y="72"/>
                  </a:lnTo>
                  <a:lnTo>
                    <a:pt x="65" y="73"/>
                  </a:lnTo>
                  <a:lnTo>
                    <a:pt x="64" y="74"/>
                  </a:lnTo>
                  <a:lnTo>
                    <a:pt x="62" y="75"/>
                  </a:lnTo>
                  <a:lnTo>
                    <a:pt x="62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0" name="Freeform 40"/>
            <p:cNvSpPr>
              <a:spLocks/>
            </p:cNvSpPr>
            <p:nvPr/>
          </p:nvSpPr>
          <p:spPr bwMode="auto">
            <a:xfrm>
              <a:off x="3976" y="2272"/>
              <a:ext cx="510" cy="454"/>
            </a:xfrm>
            <a:custGeom>
              <a:avLst/>
              <a:gdLst>
                <a:gd name="T0" fmla="*/ 1507 w 110"/>
                <a:gd name="T1" fmla="*/ 3791 h 114"/>
                <a:gd name="T2" fmla="*/ 1697 w 110"/>
                <a:gd name="T3" fmla="*/ 4106 h 114"/>
                <a:gd name="T4" fmla="*/ 1998 w 110"/>
                <a:gd name="T5" fmla="*/ 4297 h 114"/>
                <a:gd name="T6" fmla="*/ 2086 w 110"/>
                <a:gd name="T7" fmla="*/ 4552 h 114"/>
                <a:gd name="T8" fmla="*/ 2193 w 110"/>
                <a:gd name="T9" fmla="*/ 4743 h 114"/>
                <a:gd name="T10" fmla="*/ 1998 w 110"/>
                <a:gd name="T11" fmla="*/ 5121 h 114"/>
                <a:gd name="T12" fmla="*/ 1892 w 110"/>
                <a:gd name="T13" fmla="*/ 5615 h 114"/>
                <a:gd name="T14" fmla="*/ 2086 w 110"/>
                <a:gd name="T15" fmla="*/ 6376 h 114"/>
                <a:gd name="T16" fmla="*/ 2388 w 110"/>
                <a:gd name="T17" fmla="*/ 6695 h 114"/>
                <a:gd name="T18" fmla="*/ 2601 w 110"/>
                <a:gd name="T19" fmla="*/ 6882 h 114"/>
                <a:gd name="T20" fmla="*/ 2796 w 110"/>
                <a:gd name="T21" fmla="*/ 7137 h 114"/>
                <a:gd name="T22" fmla="*/ 8661 w 110"/>
                <a:gd name="T23" fmla="*/ 7073 h 114"/>
                <a:gd name="T24" fmla="*/ 8962 w 110"/>
                <a:gd name="T25" fmla="*/ 7200 h 114"/>
                <a:gd name="T26" fmla="*/ 8879 w 110"/>
                <a:gd name="T27" fmla="*/ 6631 h 114"/>
                <a:gd name="T28" fmla="*/ 8962 w 110"/>
                <a:gd name="T29" fmla="*/ 6440 h 114"/>
                <a:gd name="T30" fmla="*/ 9565 w 110"/>
                <a:gd name="T31" fmla="*/ 6503 h 114"/>
                <a:gd name="T32" fmla="*/ 10061 w 110"/>
                <a:gd name="T33" fmla="*/ 6503 h 114"/>
                <a:gd name="T34" fmla="*/ 9973 w 110"/>
                <a:gd name="T35" fmla="*/ 6057 h 114"/>
                <a:gd name="T36" fmla="*/ 10061 w 110"/>
                <a:gd name="T37" fmla="*/ 5806 h 114"/>
                <a:gd name="T38" fmla="*/ 10362 w 110"/>
                <a:gd name="T39" fmla="*/ 4994 h 114"/>
                <a:gd name="T40" fmla="*/ 10664 w 110"/>
                <a:gd name="T41" fmla="*/ 4552 h 114"/>
                <a:gd name="T42" fmla="*/ 10965 w 110"/>
                <a:gd name="T43" fmla="*/ 4361 h 114"/>
                <a:gd name="T44" fmla="*/ 10854 w 110"/>
                <a:gd name="T45" fmla="*/ 4297 h 114"/>
                <a:gd name="T46" fmla="*/ 10770 w 110"/>
                <a:gd name="T47" fmla="*/ 4233 h 114"/>
                <a:gd name="T48" fmla="*/ 10362 w 110"/>
                <a:gd name="T49" fmla="*/ 4170 h 114"/>
                <a:gd name="T50" fmla="*/ 10168 w 110"/>
                <a:gd name="T51" fmla="*/ 3791 h 114"/>
                <a:gd name="T52" fmla="*/ 9565 w 110"/>
                <a:gd name="T53" fmla="*/ 3473 h 114"/>
                <a:gd name="T54" fmla="*/ 9263 w 110"/>
                <a:gd name="T55" fmla="*/ 3031 h 114"/>
                <a:gd name="T56" fmla="*/ 8962 w 110"/>
                <a:gd name="T57" fmla="*/ 2776 h 114"/>
                <a:gd name="T58" fmla="*/ 8364 w 110"/>
                <a:gd name="T59" fmla="*/ 2521 h 114"/>
                <a:gd name="T60" fmla="*/ 8169 w 110"/>
                <a:gd name="T61" fmla="*/ 2330 h 114"/>
                <a:gd name="T62" fmla="*/ 7975 w 110"/>
                <a:gd name="T63" fmla="*/ 2079 h 114"/>
                <a:gd name="T64" fmla="*/ 6987 w 110"/>
                <a:gd name="T65" fmla="*/ 1649 h 114"/>
                <a:gd name="T66" fmla="*/ 6579 w 110"/>
                <a:gd name="T67" fmla="*/ 1458 h 114"/>
                <a:gd name="T68" fmla="*/ 6083 w 110"/>
                <a:gd name="T69" fmla="*/ 1079 h 114"/>
                <a:gd name="T70" fmla="*/ 5782 w 110"/>
                <a:gd name="T71" fmla="*/ 824 h 114"/>
                <a:gd name="T72" fmla="*/ 4877 w 110"/>
                <a:gd name="T73" fmla="*/ 633 h 114"/>
                <a:gd name="T74" fmla="*/ 4877 w 110"/>
                <a:gd name="T75" fmla="*/ 255 h 114"/>
                <a:gd name="T76" fmla="*/ 5072 w 110"/>
                <a:gd name="T77" fmla="*/ 64 h 114"/>
                <a:gd name="T78" fmla="*/ 5072 w 110"/>
                <a:gd name="T79" fmla="*/ 0 h 114"/>
                <a:gd name="T80" fmla="*/ 0 w 110"/>
                <a:gd name="T81" fmla="*/ 446 h 11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10" h="114">
                  <a:moveTo>
                    <a:pt x="0" y="7"/>
                  </a:moveTo>
                  <a:lnTo>
                    <a:pt x="15" y="60"/>
                  </a:lnTo>
                  <a:lnTo>
                    <a:pt x="16" y="61"/>
                  </a:lnTo>
                  <a:lnTo>
                    <a:pt x="17" y="65"/>
                  </a:lnTo>
                  <a:lnTo>
                    <a:pt x="18" y="67"/>
                  </a:lnTo>
                  <a:lnTo>
                    <a:pt x="20" y="68"/>
                  </a:lnTo>
                  <a:lnTo>
                    <a:pt x="21" y="70"/>
                  </a:lnTo>
                  <a:lnTo>
                    <a:pt x="21" y="72"/>
                  </a:lnTo>
                  <a:lnTo>
                    <a:pt x="22" y="74"/>
                  </a:lnTo>
                  <a:lnTo>
                    <a:pt x="22" y="75"/>
                  </a:lnTo>
                  <a:lnTo>
                    <a:pt x="20" y="77"/>
                  </a:lnTo>
                  <a:lnTo>
                    <a:pt x="20" y="81"/>
                  </a:lnTo>
                  <a:lnTo>
                    <a:pt x="19" y="84"/>
                  </a:lnTo>
                  <a:lnTo>
                    <a:pt x="19" y="89"/>
                  </a:lnTo>
                  <a:lnTo>
                    <a:pt x="22" y="94"/>
                  </a:lnTo>
                  <a:lnTo>
                    <a:pt x="21" y="101"/>
                  </a:lnTo>
                  <a:lnTo>
                    <a:pt x="24" y="105"/>
                  </a:lnTo>
                  <a:lnTo>
                    <a:pt x="24" y="106"/>
                  </a:lnTo>
                  <a:lnTo>
                    <a:pt x="25" y="107"/>
                  </a:lnTo>
                  <a:lnTo>
                    <a:pt x="26" y="109"/>
                  </a:lnTo>
                  <a:lnTo>
                    <a:pt x="26" y="111"/>
                  </a:lnTo>
                  <a:lnTo>
                    <a:pt x="28" y="113"/>
                  </a:lnTo>
                  <a:lnTo>
                    <a:pt x="86" y="109"/>
                  </a:lnTo>
                  <a:lnTo>
                    <a:pt x="87" y="112"/>
                  </a:lnTo>
                  <a:lnTo>
                    <a:pt x="88" y="113"/>
                  </a:lnTo>
                  <a:lnTo>
                    <a:pt x="90" y="114"/>
                  </a:lnTo>
                  <a:lnTo>
                    <a:pt x="91" y="111"/>
                  </a:lnTo>
                  <a:lnTo>
                    <a:pt x="89" y="105"/>
                  </a:lnTo>
                  <a:lnTo>
                    <a:pt x="90" y="103"/>
                  </a:lnTo>
                  <a:lnTo>
                    <a:pt x="90" y="102"/>
                  </a:lnTo>
                  <a:lnTo>
                    <a:pt x="92" y="101"/>
                  </a:lnTo>
                  <a:lnTo>
                    <a:pt x="96" y="103"/>
                  </a:lnTo>
                  <a:lnTo>
                    <a:pt x="100" y="103"/>
                  </a:lnTo>
                  <a:lnTo>
                    <a:pt x="101" y="103"/>
                  </a:lnTo>
                  <a:lnTo>
                    <a:pt x="101" y="98"/>
                  </a:lnTo>
                  <a:lnTo>
                    <a:pt x="100" y="96"/>
                  </a:lnTo>
                  <a:lnTo>
                    <a:pt x="100" y="93"/>
                  </a:lnTo>
                  <a:lnTo>
                    <a:pt x="101" y="92"/>
                  </a:lnTo>
                  <a:lnTo>
                    <a:pt x="104" y="82"/>
                  </a:lnTo>
                  <a:lnTo>
                    <a:pt x="104" y="79"/>
                  </a:lnTo>
                  <a:lnTo>
                    <a:pt x="105" y="75"/>
                  </a:lnTo>
                  <a:lnTo>
                    <a:pt x="107" y="72"/>
                  </a:lnTo>
                  <a:lnTo>
                    <a:pt x="109" y="70"/>
                  </a:lnTo>
                  <a:lnTo>
                    <a:pt x="110" y="69"/>
                  </a:lnTo>
                  <a:lnTo>
                    <a:pt x="110" y="68"/>
                  </a:lnTo>
                  <a:lnTo>
                    <a:pt x="109" y="68"/>
                  </a:lnTo>
                  <a:lnTo>
                    <a:pt x="109" y="67"/>
                  </a:lnTo>
                  <a:lnTo>
                    <a:pt x="108" y="67"/>
                  </a:lnTo>
                  <a:lnTo>
                    <a:pt x="105" y="67"/>
                  </a:lnTo>
                  <a:lnTo>
                    <a:pt x="104" y="66"/>
                  </a:lnTo>
                  <a:lnTo>
                    <a:pt x="103" y="65"/>
                  </a:lnTo>
                  <a:lnTo>
                    <a:pt x="102" y="60"/>
                  </a:lnTo>
                  <a:lnTo>
                    <a:pt x="99" y="57"/>
                  </a:lnTo>
                  <a:lnTo>
                    <a:pt x="96" y="55"/>
                  </a:lnTo>
                  <a:lnTo>
                    <a:pt x="95" y="50"/>
                  </a:lnTo>
                  <a:lnTo>
                    <a:pt x="93" y="48"/>
                  </a:lnTo>
                  <a:lnTo>
                    <a:pt x="92" y="45"/>
                  </a:lnTo>
                  <a:lnTo>
                    <a:pt x="90" y="44"/>
                  </a:lnTo>
                  <a:lnTo>
                    <a:pt x="86" y="43"/>
                  </a:lnTo>
                  <a:lnTo>
                    <a:pt x="84" y="40"/>
                  </a:lnTo>
                  <a:lnTo>
                    <a:pt x="82" y="38"/>
                  </a:lnTo>
                  <a:lnTo>
                    <a:pt x="82" y="37"/>
                  </a:lnTo>
                  <a:lnTo>
                    <a:pt x="81" y="34"/>
                  </a:lnTo>
                  <a:lnTo>
                    <a:pt x="80" y="33"/>
                  </a:lnTo>
                  <a:lnTo>
                    <a:pt x="76" y="32"/>
                  </a:lnTo>
                  <a:lnTo>
                    <a:pt x="70" y="26"/>
                  </a:lnTo>
                  <a:lnTo>
                    <a:pt x="67" y="25"/>
                  </a:lnTo>
                  <a:lnTo>
                    <a:pt x="66" y="23"/>
                  </a:lnTo>
                  <a:lnTo>
                    <a:pt x="63" y="21"/>
                  </a:lnTo>
                  <a:lnTo>
                    <a:pt x="61" y="17"/>
                  </a:lnTo>
                  <a:lnTo>
                    <a:pt x="59" y="15"/>
                  </a:lnTo>
                  <a:lnTo>
                    <a:pt x="58" y="13"/>
                  </a:lnTo>
                  <a:lnTo>
                    <a:pt x="54" y="13"/>
                  </a:lnTo>
                  <a:lnTo>
                    <a:pt x="49" y="10"/>
                  </a:lnTo>
                  <a:lnTo>
                    <a:pt x="47" y="8"/>
                  </a:lnTo>
                  <a:lnTo>
                    <a:pt x="49" y="4"/>
                  </a:lnTo>
                  <a:lnTo>
                    <a:pt x="50" y="3"/>
                  </a:lnTo>
                  <a:lnTo>
                    <a:pt x="51" y="1"/>
                  </a:lnTo>
                  <a:lnTo>
                    <a:pt x="51" y="0"/>
                  </a:lnTo>
                  <a:lnTo>
                    <a:pt x="20" y="4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1" name="Freeform 41"/>
            <p:cNvSpPr>
              <a:spLocks/>
            </p:cNvSpPr>
            <p:nvPr/>
          </p:nvSpPr>
          <p:spPr bwMode="auto">
            <a:xfrm>
              <a:off x="3826" y="2673"/>
              <a:ext cx="857" cy="554"/>
            </a:xfrm>
            <a:custGeom>
              <a:avLst/>
              <a:gdLst>
                <a:gd name="T0" fmla="*/ 0 w 184"/>
                <a:gd name="T1" fmla="*/ 761 h 139"/>
                <a:gd name="T2" fmla="*/ 0 w 184"/>
                <a:gd name="T3" fmla="*/ 953 h 139"/>
                <a:gd name="T4" fmla="*/ 303 w 184"/>
                <a:gd name="T5" fmla="*/ 1144 h 139"/>
                <a:gd name="T6" fmla="*/ 410 w 184"/>
                <a:gd name="T7" fmla="*/ 1463 h 139"/>
                <a:gd name="T8" fmla="*/ 605 w 184"/>
                <a:gd name="T9" fmla="*/ 1590 h 139"/>
                <a:gd name="T10" fmla="*/ 498 w 184"/>
                <a:gd name="T11" fmla="*/ 1778 h 139"/>
                <a:gd name="T12" fmla="*/ 1020 w 184"/>
                <a:gd name="T13" fmla="*/ 1654 h 139"/>
                <a:gd name="T14" fmla="*/ 1323 w 184"/>
                <a:gd name="T15" fmla="*/ 1463 h 139"/>
                <a:gd name="T16" fmla="*/ 1518 w 184"/>
                <a:gd name="T17" fmla="*/ 1399 h 139"/>
                <a:gd name="T18" fmla="*/ 1323 w 184"/>
                <a:gd name="T19" fmla="*/ 1590 h 139"/>
                <a:gd name="T20" fmla="*/ 2818 w 184"/>
                <a:gd name="T21" fmla="*/ 1335 h 139"/>
                <a:gd name="T22" fmla="*/ 2818 w 184"/>
                <a:gd name="T23" fmla="*/ 1463 h 139"/>
                <a:gd name="T24" fmla="*/ 3731 w 184"/>
                <a:gd name="T25" fmla="*/ 1654 h 139"/>
                <a:gd name="T26" fmla="*/ 4341 w 184"/>
                <a:gd name="T27" fmla="*/ 1714 h 139"/>
                <a:gd name="T28" fmla="*/ 4751 w 184"/>
                <a:gd name="T29" fmla="*/ 1778 h 139"/>
                <a:gd name="T30" fmla="*/ 4751 w 184"/>
                <a:gd name="T31" fmla="*/ 1905 h 139"/>
                <a:gd name="T32" fmla="*/ 5356 w 184"/>
                <a:gd name="T33" fmla="*/ 2272 h 139"/>
                <a:gd name="T34" fmla="*/ 5249 w 184"/>
                <a:gd name="T35" fmla="*/ 2399 h 139"/>
                <a:gd name="T36" fmla="*/ 5165 w 184"/>
                <a:gd name="T37" fmla="*/ 2463 h 139"/>
                <a:gd name="T38" fmla="*/ 6162 w 184"/>
                <a:gd name="T39" fmla="*/ 2272 h 139"/>
                <a:gd name="T40" fmla="*/ 7485 w 184"/>
                <a:gd name="T41" fmla="*/ 1969 h 139"/>
                <a:gd name="T42" fmla="*/ 7573 w 184"/>
                <a:gd name="T43" fmla="*/ 1654 h 139"/>
                <a:gd name="T44" fmla="*/ 9306 w 184"/>
                <a:gd name="T45" fmla="*/ 2033 h 139"/>
                <a:gd name="T46" fmla="*/ 10303 w 184"/>
                <a:gd name="T47" fmla="*/ 2654 h 139"/>
                <a:gd name="T48" fmla="*/ 11108 w 184"/>
                <a:gd name="T49" fmla="*/ 2842 h 139"/>
                <a:gd name="T50" fmla="*/ 11518 w 184"/>
                <a:gd name="T51" fmla="*/ 3352 h 139"/>
                <a:gd name="T52" fmla="*/ 11518 w 184"/>
                <a:gd name="T53" fmla="*/ 4496 h 139"/>
                <a:gd name="T54" fmla="*/ 12017 w 184"/>
                <a:gd name="T55" fmla="*/ 5129 h 139"/>
                <a:gd name="T56" fmla="*/ 11933 w 184"/>
                <a:gd name="T57" fmla="*/ 4687 h 139"/>
                <a:gd name="T58" fmla="*/ 12324 w 184"/>
                <a:gd name="T59" fmla="*/ 4878 h 139"/>
                <a:gd name="T60" fmla="*/ 12538 w 184"/>
                <a:gd name="T61" fmla="*/ 4751 h 139"/>
                <a:gd name="T62" fmla="*/ 12431 w 184"/>
                <a:gd name="T63" fmla="*/ 5002 h 139"/>
                <a:gd name="T64" fmla="*/ 12128 w 184"/>
                <a:gd name="T65" fmla="*/ 5385 h 139"/>
                <a:gd name="T66" fmla="*/ 12431 w 184"/>
                <a:gd name="T67" fmla="*/ 5767 h 139"/>
                <a:gd name="T68" fmla="*/ 13428 w 184"/>
                <a:gd name="T69" fmla="*/ 6465 h 139"/>
                <a:gd name="T70" fmla="*/ 13731 w 184"/>
                <a:gd name="T71" fmla="*/ 6528 h 139"/>
                <a:gd name="T72" fmla="*/ 14145 w 184"/>
                <a:gd name="T73" fmla="*/ 6959 h 139"/>
                <a:gd name="T74" fmla="*/ 14858 w 184"/>
                <a:gd name="T75" fmla="*/ 7720 h 139"/>
                <a:gd name="T76" fmla="*/ 16269 w 184"/>
                <a:gd name="T77" fmla="*/ 8354 h 139"/>
                <a:gd name="T78" fmla="*/ 16767 w 184"/>
                <a:gd name="T79" fmla="*/ 8545 h 139"/>
                <a:gd name="T80" fmla="*/ 16572 w 184"/>
                <a:gd name="T81" fmla="*/ 8609 h 139"/>
                <a:gd name="T82" fmla="*/ 16465 w 184"/>
                <a:gd name="T83" fmla="*/ 8673 h 139"/>
                <a:gd name="T84" fmla="*/ 16963 w 184"/>
                <a:gd name="T85" fmla="*/ 8736 h 139"/>
                <a:gd name="T86" fmla="*/ 18286 w 184"/>
                <a:gd name="T87" fmla="*/ 8290 h 139"/>
                <a:gd name="T88" fmla="*/ 18179 w 184"/>
                <a:gd name="T89" fmla="*/ 7784 h 139"/>
                <a:gd name="T90" fmla="*/ 18398 w 184"/>
                <a:gd name="T91" fmla="*/ 6959 h 139"/>
                <a:gd name="T92" fmla="*/ 18179 w 184"/>
                <a:gd name="T93" fmla="*/ 5767 h 139"/>
                <a:gd name="T94" fmla="*/ 17075 w 184"/>
                <a:gd name="T95" fmla="*/ 4560 h 139"/>
                <a:gd name="T96" fmla="*/ 16572 w 184"/>
                <a:gd name="T97" fmla="*/ 3986 h 139"/>
                <a:gd name="T98" fmla="*/ 16572 w 184"/>
                <a:gd name="T99" fmla="*/ 3543 h 139"/>
                <a:gd name="T100" fmla="*/ 15556 w 184"/>
                <a:gd name="T101" fmla="*/ 2718 h 139"/>
                <a:gd name="T102" fmla="*/ 14858 w 184"/>
                <a:gd name="T103" fmla="*/ 2208 h 139"/>
                <a:gd name="T104" fmla="*/ 13842 w 184"/>
                <a:gd name="T105" fmla="*/ 761 h 139"/>
                <a:gd name="T106" fmla="*/ 13647 w 184"/>
                <a:gd name="T107" fmla="*/ 570 h 139"/>
                <a:gd name="T108" fmla="*/ 13339 w 184"/>
                <a:gd name="T109" fmla="*/ 128 h 139"/>
                <a:gd name="T110" fmla="*/ 12324 w 184"/>
                <a:gd name="T111" fmla="*/ 64 h 139"/>
                <a:gd name="T112" fmla="*/ 12431 w 184"/>
                <a:gd name="T113" fmla="*/ 634 h 139"/>
                <a:gd name="T114" fmla="*/ 12017 w 184"/>
                <a:gd name="T115" fmla="*/ 697 h 139"/>
                <a:gd name="T116" fmla="*/ 5859 w 184"/>
                <a:gd name="T117" fmla="*/ 634 h 139"/>
                <a:gd name="T118" fmla="*/ 5664 w 184"/>
                <a:gd name="T119" fmla="*/ 319 h 13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84" h="139">
                  <a:moveTo>
                    <a:pt x="56" y="5"/>
                  </a:move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5" y="19"/>
                  </a:lnTo>
                  <a:lnTo>
                    <a:pt x="5" y="20"/>
                  </a:lnTo>
                  <a:lnTo>
                    <a:pt x="4" y="23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5" y="26"/>
                  </a:lnTo>
                  <a:lnTo>
                    <a:pt x="5" y="28"/>
                  </a:lnTo>
                  <a:lnTo>
                    <a:pt x="9" y="27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1" y="22"/>
                  </a:lnTo>
                  <a:lnTo>
                    <a:pt x="13" y="23"/>
                  </a:lnTo>
                  <a:lnTo>
                    <a:pt x="14" y="23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3"/>
                  </a:lnTo>
                  <a:lnTo>
                    <a:pt x="13" y="25"/>
                  </a:lnTo>
                  <a:lnTo>
                    <a:pt x="15" y="25"/>
                  </a:lnTo>
                  <a:lnTo>
                    <a:pt x="18" y="24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2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33" y="24"/>
                  </a:lnTo>
                  <a:lnTo>
                    <a:pt x="37" y="26"/>
                  </a:lnTo>
                  <a:lnTo>
                    <a:pt x="41" y="28"/>
                  </a:lnTo>
                  <a:lnTo>
                    <a:pt x="43" y="29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4" y="27"/>
                  </a:lnTo>
                  <a:lnTo>
                    <a:pt x="47" y="28"/>
                  </a:lnTo>
                  <a:lnTo>
                    <a:pt x="48" y="29"/>
                  </a:lnTo>
                  <a:lnTo>
                    <a:pt x="47" y="30"/>
                  </a:lnTo>
                  <a:lnTo>
                    <a:pt x="53" y="35"/>
                  </a:lnTo>
                  <a:lnTo>
                    <a:pt x="53" y="36"/>
                  </a:lnTo>
                  <a:lnTo>
                    <a:pt x="53" y="38"/>
                  </a:lnTo>
                  <a:lnTo>
                    <a:pt x="52" y="38"/>
                  </a:lnTo>
                  <a:lnTo>
                    <a:pt x="51" y="37"/>
                  </a:lnTo>
                  <a:lnTo>
                    <a:pt x="51" y="38"/>
                  </a:lnTo>
                  <a:lnTo>
                    <a:pt x="51" y="39"/>
                  </a:lnTo>
                  <a:lnTo>
                    <a:pt x="52" y="40"/>
                  </a:lnTo>
                  <a:lnTo>
                    <a:pt x="60" y="37"/>
                  </a:lnTo>
                  <a:lnTo>
                    <a:pt x="61" y="36"/>
                  </a:lnTo>
                  <a:lnTo>
                    <a:pt x="63" y="36"/>
                  </a:lnTo>
                  <a:lnTo>
                    <a:pt x="70" y="31"/>
                  </a:lnTo>
                  <a:lnTo>
                    <a:pt x="74" y="31"/>
                  </a:lnTo>
                  <a:lnTo>
                    <a:pt x="74" y="30"/>
                  </a:lnTo>
                  <a:lnTo>
                    <a:pt x="73" y="29"/>
                  </a:lnTo>
                  <a:lnTo>
                    <a:pt x="75" y="26"/>
                  </a:lnTo>
                  <a:lnTo>
                    <a:pt x="81" y="25"/>
                  </a:lnTo>
                  <a:lnTo>
                    <a:pt x="91" y="30"/>
                  </a:lnTo>
                  <a:lnTo>
                    <a:pt x="92" y="32"/>
                  </a:lnTo>
                  <a:lnTo>
                    <a:pt x="94" y="34"/>
                  </a:lnTo>
                  <a:lnTo>
                    <a:pt x="96" y="37"/>
                  </a:lnTo>
                  <a:lnTo>
                    <a:pt x="102" y="42"/>
                  </a:lnTo>
                  <a:lnTo>
                    <a:pt x="103" y="44"/>
                  </a:lnTo>
                  <a:lnTo>
                    <a:pt x="105" y="45"/>
                  </a:lnTo>
                  <a:lnTo>
                    <a:pt x="110" y="45"/>
                  </a:lnTo>
                  <a:lnTo>
                    <a:pt x="114" y="50"/>
                  </a:lnTo>
                  <a:lnTo>
                    <a:pt x="115" y="51"/>
                  </a:lnTo>
                  <a:lnTo>
                    <a:pt x="114" y="53"/>
                  </a:lnTo>
                  <a:lnTo>
                    <a:pt x="116" y="59"/>
                  </a:lnTo>
                  <a:lnTo>
                    <a:pt x="115" y="65"/>
                  </a:lnTo>
                  <a:lnTo>
                    <a:pt x="114" y="71"/>
                  </a:lnTo>
                  <a:lnTo>
                    <a:pt x="114" y="77"/>
                  </a:lnTo>
                  <a:lnTo>
                    <a:pt x="115" y="79"/>
                  </a:lnTo>
                  <a:lnTo>
                    <a:pt x="119" y="81"/>
                  </a:lnTo>
                  <a:lnTo>
                    <a:pt x="120" y="79"/>
                  </a:lnTo>
                  <a:lnTo>
                    <a:pt x="119" y="78"/>
                  </a:lnTo>
                  <a:lnTo>
                    <a:pt x="118" y="74"/>
                  </a:lnTo>
                  <a:lnTo>
                    <a:pt x="120" y="73"/>
                  </a:lnTo>
                  <a:lnTo>
                    <a:pt x="122" y="77"/>
                  </a:lnTo>
                  <a:lnTo>
                    <a:pt x="123" y="75"/>
                  </a:lnTo>
                  <a:lnTo>
                    <a:pt x="124" y="75"/>
                  </a:lnTo>
                  <a:lnTo>
                    <a:pt x="125" y="75"/>
                  </a:lnTo>
                  <a:lnTo>
                    <a:pt x="124" y="77"/>
                  </a:lnTo>
                  <a:lnTo>
                    <a:pt x="123" y="79"/>
                  </a:lnTo>
                  <a:lnTo>
                    <a:pt x="122" y="80"/>
                  </a:lnTo>
                  <a:lnTo>
                    <a:pt x="121" y="85"/>
                  </a:lnTo>
                  <a:lnTo>
                    <a:pt x="120" y="85"/>
                  </a:lnTo>
                  <a:lnTo>
                    <a:pt x="120" y="87"/>
                  </a:lnTo>
                  <a:lnTo>
                    <a:pt x="121" y="89"/>
                  </a:lnTo>
                  <a:lnTo>
                    <a:pt x="123" y="91"/>
                  </a:lnTo>
                  <a:lnTo>
                    <a:pt x="127" y="98"/>
                  </a:lnTo>
                  <a:lnTo>
                    <a:pt x="132" y="102"/>
                  </a:lnTo>
                  <a:lnTo>
                    <a:pt x="133" y="102"/>
                  </a:lnTo>
                  <a:lnTo>
                    <a:pt x="133" y="100"/>
                  </a:lnTo>
                  <a:lnTo>
                    <a:pt x="135" y="100"/>
                  </a:lnTo>
                  <a:lnTo>
                    <a:pt x="136" y="103"/>
                  </a:lnTo>
                  <a:lnTo>
                    <a:pt x="136" y="105"/>
                  </a:lnTo>
                  <a:lnTo>
                    <a:pt x="138" y="109"/>
                  </a:lnTo>
                  <a:lnTo>
                    <a:pt x="140" y="110"/>
                  </a:lnTo>
                  <a:lnTo>
                    <a:pt x="142" y="111"/>
                  </a:lnTo>
                  <a:lnTo>
                    <a:pt x="146" y="121"/>
                  </a:lnTo>
                  <a:lnTo>
                    <a:pt x="147" y="122"/>
                  </a:lnTo>
                  <a:lnTo>
                    <a:pt x="153" y="123"/>
                  </a:lnTo>
                  <a:lnTo>
                    <a:pt x="155" y="124"/>
                  </a:lnTo>
                  <a:lnTo>
                    <a:pt x="161" y="132"/>
                  </a:lnTo>
                  <a:lnTo>
                    <a:pt x="163" y="134"/>
                  </a:lnTo>
                  <a:lnTo>
                    <a:pt x="164" y="134"/>
                  </a:lnTo>
                  <a:lnTo>
                    <a:pt x="166" y="135"/>
                  </a:lnTo>
                  <a:lnTo>
                    <a:pt x="166" y="136"/>
                  </a:lnTo>
                  <a:lnTo>
                    <a:pt x="165" y="136"/>
                  </a:lnTo>
                  <a:lnTo>
                    <a:pt x="164" y="136"/>
                  </a:lnTo>
                  <a:lnTo>
                    <a:pt x="163" y="136"/>
                  </a:lnTo>
                  <a:lnTo>
                    <a:pt x="163" y="137"/>
                  </a:lnTo>
                  <a:lnTo>
                    <a:pt x="163" y="138"/>
                  </a:lnTo>
                  <a:lnTo>
                    <a:pt x="166" y="139"/>
                  </a:lnTo>
                  <a:lnTo>
                    <a:pt x="168" y="138"/>
                  </a:lnTo>
                  <a:lnTo>
                    <a:pt x="170" y="138"/>
                  </a:lnTo>
                  <a:lnTo>
                    <a:pt x="179" y="134"/>
                  </a:lnTo>
                  <a:lnTo>
                    <a:pt x="181" y="131"/>
                  </a:lnTo>
                  <a:lnTo>
                    <a:pt x="181" y="130"/>
                  </a:lnTo>
                  <a:lnTo>
                    <a:pt x="180" y="125"/>
                  </a:lnTo>
                  <a:lnTo>
                    <a:pt x="180" y="123"/>
                  </a:lnTo>
                  <a:lnTo>
                    <a:pt x="182" y="119"/>
                  </a:lnTo>
                  <a:lnTo>
                    <a:pt x="184" y="119"/>
                  </a:lnTo>
                  <a:lnTo>
                    <a:pt x="182" y="110"/>
                  </a:lnTo>
                  <a:lnTo>
                    <a:pt x="182" y="106"/>
                  </a:lnTo>
                  <a:lnTo>
                    <a:pt x="182" y="98"/>
                  </a:lnTo>
                  <a:lnTo>
                    <a:pt x="180" y="91"/>
                  </a:lnTo>
                  <a:lnTo>
                    <a:pt x="179" y="89"/>
                  </a:lnTo>
                  <a:lnTo>
                    <a:pt x="173" y="81"/>
                  </a:lnTo>
                  <a:lnTo>
                    <a:pt x="169" y="72"/>
                  </a:lnTo>
                  <a:lnTo>
                    <a:pt x="164" y="66"/>
                  </a:lnTo>
                  <a:lnTo>
                    <a:pt x="164" y="65"/>
                  </a:lnTo>
                  <a:lnTo>
                    <a:pt x="164" y="63"/>
                  </a:lnTo>
                  <a:lnTo>
                    <a:pt x="162" y="60"/>
                  </a:lnTo>
                  <a:lnTo>
                    <a:pt x="162" y="58"/>
                  </a:lnTo>
                  <a:lnTo>
                    <a:pt x="164" y="56"/>
                  </a:lnTo>
                  <a:lnTo>
                    <a:pt x="164" y="55"/>
                  </a:lnTo>
                  <a:lnTo>
                    <a:pt x="158" y="47"/>
                  </a:lnTo>
                  <a:lnTo>
                    <a:pt x="154" y="43"/>
                  </a:lnTo>
                  <a:lnTo>
                    <a:pt x="152" y="42"/>
                  </a:lnTo>
                  <a:lnTo>
                    <a:pt x="151" y="41"/>
                  </a:lnTo>
                  <a:lnTo>
                    <a:pt x="147" y="35"/>
                  </a:lnTo>
                  <a:lnTo>
                    <a:pt x="142" y="26"/>
                  </a:lnTo>
                  <a:lnTo>
                    <a:pt x="140" y="20"/>
                  </a:lnTo>
                  <a:lnTo>
                    <a:pt x="137" y="12"/>
                  </a:lnTo>
                  <a:lnTo>
                    <a:pt x="137" y="11"/>
                  </a:lnTo>
                  <a:lnTo>
                    <a:pt x="136" y="10"/>
                  </a:lnTo>
                  <a:lnTo>
                    <a:pt x="135" y="9"/>
                  </a:lnTo>
                  <a:lnTo>
                    <a:pt x="134" y="4"/>
                  </a:lnTo>
                  <a:lnTo>
                    <a:pt x="133" y="2"/>
                  </a:lnTo>
                  <a:lnTo>
                    <a:pt x="132" y="2"/>
                  </a:lnTo>
                  <a:lnTo>
                    <a:pt x="128" y="2"/>
                  </a:lnTo>
                  <a:lnTo>
                    <a:pt x="124" y="0"/>
                  </a:lnTo>
                  <a:lnTo>
                    <a:pt x="122" y="1"/>
                  </a:lnTo>
                  <a:lnTo>
                    <a:pt x="122" y="2"/>
                  </a:lnTo>
                  <a:lnTo>
                    <a:pt x="121" y="4"/>
                  </a:lnTo>
                  <a:lnTo>
                    <a:pt x="123" y="10"/>
                  </a:lnTo>
                  <a:lnTo>
                    <a:pt x="122" y="13"/>
                  </a:lnTo>
                  <a:lnTo>
                    <a:pt x="120" y="12"/>
                  </a:lnTo>
                  <a:lnTo>
                    <a:pt x="119" y="11"/>
                  </a:lnTo>
                  <a:lnTo>
                    <a:pt x="118" y="8"/>
                  </a:lnTo>
                  <a:lnTo>
                    <a:pt x="60" y="12"/>
                  </a:lnTo>
                  <a:lnTo>
                    <a:pt x="58" y="10"/>
                  </a:lnTo>
                  <a:lnTo>
                    <a:pt x="58" y="8"/>
                  </a:lnTo>
                  <a:lnTo>
                    <a:pt x="57" y="6"/>
                  </a:lnTo>
                  <a:lnTo>
                    <a:pt x="56" y="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2" name="Freeform 42"/>
            <p:cNvSpPr>
              <a:spLocks/>
            </p:cNvSpPr>
            <p:nvPr/>
          </p:nvSpPr>
          <p:spPr bwMode="auto">
            <a:xfrm>
              <a:off x="4458" y="1697"/>
              <a:ext cx="431" cy="175"/>
            </a:xfrm>
            <a:custGeom>
              <a:avLst/>
              <a:gdLst>
                <a:gd name="T0" fmla="*/ 5283 w 93"/>
                <a:gd name="T1" fmla="*/ 191 h 44"/>
                <a:gd name="T2" fmla="*/ 301 w 93"/>
                <a:gd name="T3" fmla="*/ 1631 h 44"/>
                <a:gd name="T4" fmla="*/ 496 w 93"/>
                <a:gd name="T5" fmla="*/ 1503 h 44"/>
                <a:gd name="T6" fmla="*/ 1094 w 93"/>
                <a:gd name="T7" fmla="*/ 1201 h 44"/>
                <a:gd name="T8" fmla="*/ 1395 w 93"/>
                <a:gd name="T9" fmla="*/ 1014 h 44"/>
                <a:gd name="T10" fmla="*/ 1590 w 93"/>
                <a:gd name="T11" fmla="*/ 887 h 44"/>
                <a:gd name="T12" fmla="*/ 2085 w 93"/>
                <a:gd name="T13" fmla="*/ 887 h 44"/>
                <a:gd name="T14" fmla="*/ 2790 w 93"/>
                <a:gd name="T15" fmla="*/ 632 h 44"/>
                <a:gd name="T16" fmla="*/ 3091 w 93"/>
                <a:gd name="T17" fmla="*/ 696 h 44"/>
                <a:gd name="T18" fmla="*/ 3392 w 93"/>
                <a:gd name="T19" fmla="*/ 760 h 44"/>
                <a:gd name="T20" fmla="*/ 3670 w 93"/>
                <a:gd name="T21" fmla="*/ 1074 h 44"/>
                <a:gd name="T22" fmla="*/ 3782 w 93"/>
                <a:gd name="T23" fmla="*/ 1074 h 44"/>
                <a:gd name="T24" fmla="*/ 4190 w 93"/>
                <a:gd name="T25" fmla="*/ 1201 h 44"/>
                <a:gd name="T26" fmla="*/ 4273 w 93"/>
                <a:gd name="T27" fmla="*/ 1440 h 44"/>
                <a:gd name="T28" fmla="*/ 4769 w 93"/>
                <a:gd name="T29" fmla="*/ 1567 h 44"/>
                <a:gd name="T30" fmla="*/ 5177 w 93"/>
                <a:gd name="T31" fmla="*/ 1754 h 44"/>
                <a:gd name="T32" fmla="*/ 4982 w 93"/>
                <a:gd name="T33" fmla="*/ 2136 h 44"/>
                <a:gd name="T34" fmla="*/ 4875 w 93"/>
                <a:gd name="T35" fmla="*/ 2514 h 44"/>
                <a:gd name="T36" fmla="*/ 5371 w 93"/>
                <a:gd name="T37" fmla="*/ 2450 h 44"/>
                <a:gd name="T38" fmla="*/ 5668 w 93"/>
                <a:gd name="T39" fmla="*/ 2641 h 44"/>
                <a:gd name="T40" fmla="*/ 5969 w 93"/>
                <a:gd name="T41" fmla="*/ 2577 h 44"/>
                <a:gd name="T42" fmla="*/ 6678 w 93"/>
                <a:gd name="T43" fmla="*/ 2641 h 44"/>
                <a:gd name="T44" fmla="*/ 6961 w 93"/>
                <a:gd name="T45" fmla="*/ 2705 h 44"/>
                <a:gd name="T46" fmla="*/ 6873 w 93"/>
                <a:gd name="T47" fmla="*/ 2577 h 44"/>
                <a:gd name="T48" fmla="*/ 6572 w 93"/>
                <a:gd name="T49" fmla="*/ 2390 h 44"/>
                <a:gd name="T50" fmla="*/ 6572 w 93"/>
                <a:gd name="T51" fmla="*/ 2263 h 44"/>
                <a:gd name="T52" fmla="*/ 6678 w 93"/>
                <a:gd name="T53" fmla="*/ 2199 h 44"/>
                <a:gd name="T54" fmla="*/ 6270 w 93"/>
                <a:gd name="T55" fmla="*/ 2009 h 44"/>
                <a:gd name="T56" fmla="*/ 6080 w 93"/>
                <a:gd name="T57" fmla="*/ 1631 h 44"/>
                <a:gd name="T58" fmla="*/ 6164 w 93"/>
                <a:gd name="T59" fmla="*/ 1201 h 44"/>
                <a:gd name="T60" fmla="*/ 6080 w 93"/>
                <a:gd name="T61" fmla="*/ 1074 h 44"/>
                <a:gd name="T62" fmla="*/ 6080 w 93"/>
                <a:gd name="T63" fmla="*/ 951 h 44"/>
                <a:gd name="T64" fmla="*/ 6164 w 93"/>
                <a:gd name="T65" fmla="*/ 760 h 44"/>
                <a:gd name="T66" fmla="*/ 6572 w 93"/>
                <a:gd name="T67" fmla="*/ 569 h 44"/>
                <a:gd name="T68" fmla="*/ 6873 w 93"/>
                <a:gd name="T69" fmla="*/ 318 h 44"/>
                <a:gd name="T70" fmla="*/ 6766 w 93"/>
                <a:gd name="T71" fmla="*/ 569 h 44"/>
                <a:gd name="T72" fmla="*/ 6572 w 93"/>
                <a:gd name="T73" fmla="*/ 823 h 44"/>
                <a:gd name="T74" fmla="*/ 6572 w 93"/>
                <a:gd name="T75" fmla="*/ 1074 h 44"/>
                <a:gd name="T76" fmla="*/ 6873 w 93"/>
                <a:gd name="T77" fmla="*/ 1440 h 44"/>
                <a:gd name="T78" fmla="*/ 6572 w 93"/>
                <a:gd name="T79" fmla="*/ 1567 h 44"/>
                <a:gd name="T80" fmla="*/ 6873 w 93"/>
                <a:gd name="T81" fmla="*/ 1694 h 44"/>
                <a:gd name="T82" fmla="*/ 6873 w 93"/>
                <a:gd name="T83" fmla="*/ 1881 h 44"/>
                <a:gd name="T84" fmla="*/ 6873 w 93"/>
                <a:gd name="T85" fmla="*/ 2009 h 44"/>
                <a:gd name="T86" fmla="*/ 7257 w 93"/>
                <a:gd name="T87" fmla="*/ 2327 h 44"/>
                <a:gd name="T88" fmla="*/ 7475 w 93"/>
                <a:gd name="T89" fmla="*/ 2263 h 44"/>
                <a:gd name="T90" fmla="*/ 7753 w 93"/>
                <a:gd name="T91" fmla="*/ 2327 h 44"/>
                <a:gd name="T92" fmla="*/ 7860 w 93"/>
                <a:gd name="T93" fmla="*/ 2577 h 44"/>
                <a:gd name="T94" fmla="*/ 7967 w 93"/>
                <a:gd name="T95" fmla="*/ 2768 h 44"/>
                <a:gd name="T96" fmla="*/ 8161 w 93"/>
                <a:gd name="T97" fmla="*/ 2768 h 44"/>
                <a:gd name="T98" fmla="*/ 8958 w 93"/>
                <a:gd name="T99" fmla="*/ 2514 h 44"/>
                <a:gd name="T100" fmla="*/ 9065 w 93"/>
                <a:gd name="T101" fmla="*/ 2327 h 44"/>
                <a:gd name="T102" fmla="*/ 9255 w 93"/>
                <a:gd name="T103" fmla="*/ 1754 h 44"/>
                <a:gd name="T104" fmla="*/ 6961 w 93"/>
                <a:gd name="T105" fmla="*/ 0 h 4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3" h="44">
                  <a:moveTo>
                    <a:pt x="70" y="0"/>
                  </a:moveTo>
                  <a:lnTo>
                    <a:pt x="53" y="3"/>
                  </a:lnTo>
                  <a:lnTo>
                    <a:pt x="0" y="13"/>
                  </a:lnTo>
                  <a:lnTo>
                    <a:pt x="3" y="26"/>
                  </a:lnTo>
                  <a:lnTo>
                    <a:pt x="4" y="24"/>
                  </a:lnTo>
                  <a:lnTo>
                    <a:pt x="5" y="24"/>
                  </a:lnTo>
                  <a:lnTo>
                    <a:pt x="9" y="19"/>
                  </a:lnTo>
                  <a:lnTo>
                    <a:pt x="11" y="19"/>
                  </a:lnTo>
                  <a:lnTo>
                    <a:pt x="12" y="16"/>
                  </a:lnTo>
                  <a:lnTo>
                    <a:pt x="14" y="16"/>
                  </a:lnTo>
                  <a:lnTo>
                    <a:pt x="15" y="13"/>
                  </a:lnTo>
                  <a:lnTo>
                    <a:pt x="16" y="14"/>
                  </a:lnTo>
                  <a:lnTo>
                    <a:pt x="19" y="15"/>
                  </a:lnTo>
                  <a:lnTo>
                    <a:pt x="21" y="14"/>
                  </a:lnTo>
                  <a:lnTo>
                    <a:pt x="22" y="12"/>
                  </a:lnTo>
                  <a:lnTo>
                    <a:pt x="28" y="10"/>
                  </a:lnTo>
                  <a:lnTo>
                    <a:pt x="30" y="11"/>
                  </a:lnTo>
                  <a:lnTo>
                    <a:pt x="31" y="11"/>
                  </a:lnTo>
                  <a:lnTo>
                    <a:pt x="33" y="10"/>
                  </a:lnTo>
                  <a:lnTo>
                    <a:pt x="34" y="12"/>
                  </a:lnTo>
                  <a:lnTo>
                    <a:pt x="34" y="13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40" y="18"/>
                  </a:lnTo>
                  <a:lnTo>
                    <a:pt x="42" y="19"/>
                  </a:lnTo>
                  <a:lnTo>
                    <a:pt x="41" y="21"/>
                  </a:lnTo>
                  <a:lnTo>
                    <a:pt x="43" y="23"/>
                  </a:lnTo>
                  <a:lnTo>
                    <a:pt x="47" y="23"/>
                  </a:lnTo>
                  <a:lnTo>
                    <a:pt x="48" y="25"/>
                  </a:lnTo>
                  <a:lnTo>
                    <a:pt x="51" y="26"/>
                  </a:lnTo>
                  <a:lnTo>
                    <a:pt x="52" y="28"/>
                  </a:lnTo>
                  <a:lnTo>
                    <a:pt x="52" y="29"/>
                  </a:lnTo>
                  <a:lnTo>
                    <a:pt x="50" y="34"/>
                  </a:lnTo>
                  <a:lnTo>
                    <a:pt x="48" y="37"/>
                  </a:lnTo>
                  <a:lnTo>
                    <a:pt x="49" y="40"/>
                  </a:lnTo>
                  <a:lnTo>
                    <a:pt x="51" y="40"/>
                  </a:lnTo>
                  <a:lnTo>
                    <a:pt x="54" y="39"/>
                  </a:lnTo>
                  <a:lnTo>
                    <a:pt x="56" y="41"/>
                  </a:lnTo>
                  <a:lnTo>
                    <a:pt x="57" y="42"/>
                  </a:lnTo>
                  <a:lnTo>
                    <a:pt x="57" y="41"/>
                  </a:lnTo>
                  <a:lnTo>
                    <a:pt x="60" y="41"/>
                  </a:lnTo>
                  <a:lnTo>
                    <a:pt x="63" y="41"/>
                  </a:lnTo>
                  <a:lnTo>
                    <a:pt x="67" y="42"/>
                  </a:lnTo>
                  <a:lnTo>
                    <a:pt x="69" y="43"/>
                  </a:lnTo>
                  <a:lnTo>
                    <a:pt x="70" y="43"/>
                  </a:lnTo>
                  <a:lnTo>
                    <a:pt x="70" y="42"/>
                  </a:lnTo>
                  <a:lnTo>
                    <a:pt x="69" y="41"/>
                  </a:lnTo>
                  <a:lnTo>
                    <a:pt x="67" y="38"/>
                  </a:lnTo>
                  <a:lnTo>
                    <a:pt x="66" y="38"/>
                  </a:lnTo>
                  <a:lnTo>
                    <a:pt x="65" y="37"/>
                  </a:lnTo>
                  <a:lnTo>
                    <a:pt x="66" y="36"/>
                  </a:lnTo>
                  <a:lnTo>
                    <a:pt x="67" y="35"/>
                  </a:lnTo>
                  <a:lnTo>
                    <a:pt x="65" y="35"/>
                  </a:lnTo>
                  <a:lnTo>
                    <a:pt x="63" y="32"/>
                  </a:lnTo>
                  <a:lnTo>
                    <a:pt x="62" y="27"/>
                  </a:lnTo>
                  <a:lnTo>
                    <a:pt x="61" y="26"/>
                  </a:lnTo>
                  <a:lnTo>
                    <a:pt x="61" y="23"/>
                  </a:lnTo>
                  <a:lnTo>
                    <a:pt x="62" y="19"/>
                  </a:lnTo>
                  <a:lnTo>
                    <a:pt x="62" y="18"/>
                  </a:lnTo>
                  <a:lnTo>
                    <a:pt x="61" y="17"/>
                  </a:lnTo>
                  <a:lnTo>
                    <a:pt x="61" y="15"/>
                  </a:lnTo>
                  <a:lnTo>
                    <a:pt x="62" y="13"/>
                  </a:lnTo>
                  <a:lnTo>
                    <a:pt x="62" y="12"/>
                  </a:lnTo>
                  <a:lnTo>
                    <a:pt x="66" y="9"/>
                  </a:lnTo>
                  <a:lnTo>
                    <a:pt x="67" y="5"/>
                  </a:lnTo>
                  <a:lnTo>
                    <a:pt x="69" y="5"/>
                  </a:lnTo>
                  <a:lnTo>
                    <a:pt x="70" y="7"/>
                  </a:lnTo>
                  <a:lnTo>
                    <a:pt x="68" y="9"/>
                  </a:lnTo>
                  <a:lnTo>
                    <a:pt x="67" y="11"/>
                  </a:lnTo>
                  <a:lnTo>
                    <a:pt x="66" y="13"/>
                  </a:lnTo>
                  <a:lnTo>
                    <a:pt x="65" y="15"/>
                  </a:lnTo>
                  <a:lnTo>
                    <a:pt x="66" y="17"/>
                  </a:lnTo>
                  <a:lnTo>
                    <a:pt x="68" y="18"/>
                  </a:lnTo>
                  <a:lnTo>
                    <a:pt x="69" y="23"/>
                  </a:lnTo>
                  <a:lnTo>
                    <a:pt x="66" y="25"/>
                  </a:lnTo>
                  <a:lnTo>
                    <a:pt x="66" y="26"/>
                  </a:lnTo>
                  <a:lnTo>
                    <a:pt x="69" y="27"/>
                  </a:lnTo>
                  <a:lnTo>
                    <a:pt x="69" y="28"/>
                  </a:lnTo>
                  <a:lnTo>
                    <a:pt x="69" y="30"/>
                  </a:lnTo>
                  <a:lnTo>
                    <a:pt x="69" y="31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6"/>
                  </a:lnTo>
                  <a:lnTo>
                    <a:pt x="77" y="36"/>
                  </a:lnTo>
                  <a:lnTo>
                    <a:pt x="78" y="37"/>
                  </a:lnTo>
                  <a:lnTo>
                    <a:pt x="77" y="38"/>
                  </a:lnTo>
                  <a:lnTo>
                    <a:pt x="79" y="41"/>
                  </a:lnTo>
                  <a:lnTo>
                    <a:pt x="79" y="42"/>
                  </a:lnTo>
                  <a:lnTo>
                    <a:pt x="80" y="44"/>
                  </a:lnTo>
                  <a:lnTo>
                    <a:pt x="82" y="44"/>
                  </a:lnTo>
                  <a:lnTo>
                    <a:pt x="84" y="42"/>
                  </a:lnTo>
                  <a:lnTo>
                    <a:pt x="90" y="40"/>
                  </a:lnTo>
                  <a:lnTo>
                    <a:pt x="91" y="39"/>
                  </a:lnTo>
                  <a:lnTo>
                    <a:pt x="91" y="37"/>
                  </a:lnTo>
                  <a:lnTo>
                    <a:pt x="93" y="29"/>
                  </a:lnTo>
                  <a:lnTo>
                    <a:pt x="93" y="28"/>
                  </a:lnTo>
                  <a:lnTo>
                    <a:pt x="80" y="31"/>
                  </a:lnTo>
                  <a:lnTo>
                    <a:pt x="70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3" name="Freeform 43"/>
            <p:cNvSpPr>
              <a:spLocks/>
            </p:cNvSpPr>
            <p:nvPr/>
          </p:nvSpPr>
          <p:spPr bwMode="auto">
            <a:xfrm>
              <a:off x="4784" y="1678"/>
              <a:ext cx="105" cy="142"/>
            </a:xfrm>
            <a:custGeom>
              <a:avLst/>
              <a:gdLst>
                <a:gd name="T0" fmla="*/ 2187 w 23"/>
                <a:gd name="T1" fmla="*/ 2024 h 36"/>
                <a:gd name="T2" fmla="*/ 2086 w 23"/>
                <a:gd name="T3" fmla="*/ 1897 h 36"/>
                <a:gd name="T4" fmla="*/ 2000 w 23"/>
                <a:gd name="T5" fmla="*/ 1665 h 36"/>
                <a:gd name="T6" fmla="*/ 1707 w 23"/>
                <a:gd name="T7" fmla="*/ 1542 h 36"/>
                <a:gd name="T8" fmla="*/ 1415 w 23"/>
                <a:gd name="T9" fmla="*/ 1353 h 36"/>
                <a:gd name="T10" fmla="*/ 1228 w 23"/>
                <a:gd name="T11" fmla="*/ 1290 h 36"/>
                <a:gd name="T12" fmla="*/ 1228 w 23"/>
                <a:gd name="T13" fmla="*/ 1168 h 36"/>
                <a:gd name="T14" fmla="*/ 959 w 23"/>
                <a:gd name="T15" fmla="*/ 856 h 36"/>
                <a:gd name="T16" fmla="*/ 854 w 23"/>
                <a:gd name="T17" fmla="*/ 730 h 36"/>
                <a:gd name="T18" fmla="*/ 667 w 23"/>
                <a:gd name="T19" fmla="*/ 607 h 36"/>
                <a:gd name="T20" fmla="*/ 562 w 23"/>
                <a:gd name="T21" fmla="*/ 497 h 36"/>
                <a:gd name="T22" fmla="*/ 562 w 23"/>
                <a:gd name="T23" fmla="*/ 434 h 36"/>
                <a:gd name="T24" fmla="*/ 562 w 23"/>
                <a:gd name="T25" fmla="*/ 375 h 36"/>
                <a:gd name="T26" fmla="*/ 562 w 23"/>
                <a:gd name="T27" fmla="*/ 312 h 36"/>
                <a:gd name="T28" fmla="*/ 667 w 23"/>
                <a:gd name="T29" fmla="*/ 63 h 36"/>
                <a:gd name="T30" fmla="*/ 479 w 23"/>
                <a:gd name="T31" fmla="*/ 0 h 36"/>
                <a:gd name="T32" fmla="*/ 292 w 23"/>
                <a:gd name="T33" fmla="*/ 63 h 36"/>
                <a:gd name="T34" fmla="*/ 105 w 23"/>
                <a:gd name="T35" fmla="*/ 126 h 36"/>
                <a:gd name="T36" fmla="*/ 105 w 23"/>
                <a:gd name="T37" fmla="*/ 249 h 36"/>
                <a:gd name="T38" fmla="*/ 105 w 23"/>
                <a:gd name="T39" fmla="*/ 249 h 36"/>
                <a:gd name="T40" fmla="*/ 0 w 23"/>
                <a:gd name="T41" fmla="*/ 312 h 36"/>
                <a:gd name="T42" fmla="*/ 959 w 23"/>
                <a:gd name="T43" fmla="*/ 2209 h 36"/>
                <a:gd name="T44" fmla="*/ 2187 w 23"/>
                <a:gd name="T45" fmla="*/ 2024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" h="36">
                  <a:moveTo>
                    <a:pt x="23" y="33"/>
                  </a:moveTo>
                  <a:lnTo>
                    <a:pt x="22" y="31"/>
                  </a:lnTo>
                  <a:lnTo>
                    <a:pt x="21" y="27"/>
                  </a:lnTo>
                  <a:lnTo>
                    <a:pt x="18" y="25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3" y="19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7" y="10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5"/>
                  </a:lnTo>
                  <a:lnTo>
                    <a:pt x="7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1" y="4"/>
                  </a:lnTo>
                  <a:lnTo>
                    <a:pt x="0" y="5"/>
                  </a:lnTo>
                  <a:lnTo>
                    <a:pt x="10" y="36"/>
                  </a:lnTo>
                  <a:lnTo>
                    <a:pt x="23" y="3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4" name="Freeform 44"/>
            <p:cNvSpPr>
              <a:spLocks/>
            </p:cNvSpPr>
            <p:nvPr/>
          </p:nvSpPr>
          <p:spPr bwMode="auto">
            <a:xfrm>
              <a:off x="4812" y="1514"/>
              <a:ext cx="129" cy="247"/>
            </a:xfrm>
            <a:custGeom>
              <a:avLst/>
              <a:gdLst>
                <a:gd name="T0" fmla="*/ 0 w 28"/>
                <a:gd name="T1" fmla="*/ 2904 h 62"/>
                <a:gd name="T2" fmla="*/ 106 w 28"/>
                <a:gd name="T3" fmla="*/ 2968 h 62"/>
                <a:gd name="T4" fmla="*/ 299 w 28"/>
                <a:gd name="T5" fmla="*/ 3223 h 62"/>
                <a:gd name="T6" fmla="*/ 871 w 28"/>
                <a:gd name="T7" fmla="*/ 3474 h 62"/>
                <a:gd name="T8" fmla="*/ 1378 w 28"/>
                <a:gd name="T9" fmla="*/ 3538 h 62"/>
                <a:gd name="T10" fmla="*/ 1465 w 28"/>
                <a:gd name="T11" fmla="*/ 3729 h 62"/>
                <a:gd name="T12" fmla="*/ 1571 w 28"/>
                <a:gd name="T13" fmla="*/ 3920 h 62"/>
                <a:gd name="T14" fmla="*/ 1866 w 28"/>
                <a:gd name="T15" fmla="*/ 3665 h 62"/>
                <a:gd name="T16" fmla="*/ 2059 w 28"/>
                <a:gd name="T17" fmla="*/ 3223 h 62"/>
                <a:gd name="T18" fmla="*/ 2442 w 28"/>
                <a:gd name="T19" fmla="*/ 2841 h 62"/>
                <a:gd name="T20" fmla="*/ 2737 w 28"/>
                <a:gd name="T21" fmla="*/ 2462 h 62"/>
                <a:gd name="T22" fmla="*/ 2631 w 28"/>
                <a:gd name="T23" fmla="*/ 1777 h 62"/>
                <a:gd name="T24" fmla="*/ 2442 w 28"/>
                <a:gd name="T25" fmla="*/ 1271 h 62"/>
                <a:gd name="T26" fmla="*/ 2059 w 28"/>
                <a:gd name="T27" fmla="*/ 1335 h 62"/>
                <a:gd name="T28" fmla="*/ 1953 w 28"/>
                <a:gd name="T29" fmla="*/ 1271 h 62"/>
                <a:gd name="T30" fmla="*/ 1760 w 28"/>
                <a:gd name="T31" fmla="*/ 1335 h 62"/>
                <a:gd name="T32" fmla="*/ 1953 w 28"/>
                <a:gd name="T33" fmla="*/ 1016 h 62"/>
                <a:gd name="T34" fmla="*/ 2059 w 28"/>
                <a:gd name="T35" fmla="*/ 952 h 62"/>
                <a:gd name="T36" fmla="*/ 2142 w 28"/>
                <a:gd name="T37" fmla="*/ 697 h 62"/>
                <a:gd name="T38" fmla="*/ 2354 w 28"/>
                <a:gd name="T39" fmla="*/ 570 h 62"/>
                <a:gd name="T40" fmla="*/ 594 w 28"/>
                <a:gd name="T41" fmla="*/ 0 h 62"/>
                <a:gd name="T42" fmla="*/ 382 w 28"/>
                <a:gd name="T43" fmla="*/ 191 h 62"/>
                <a:gd name="T44" fmla="*/ 299 w 28"/>
                <a:gd name="T45" fmla="*/ 506 h 62"/>
                <a:gd name="T46" fmla="*/ 0 w 28"/>
                <a:gd name="T47" fmla="*/ 697 h 62"/>
                <a:gd name="T48" fmla="*/ 189 w 28"/>
                <a:gd name="T49" fmla="*/ 825 h 62"/>
                <a:gd name="T50" fmla="*/ 106 w 28"/>
                <a:gd name="T51" fmla="*/ 1080 h 62"/>
                <a:gd name="T52" fmla="*/ 189 w 28"/>
                <a:gd name="T53" fmla="*/ 1335 h 62"/>
                <a:gd name="T54" fmla="*/ 488 w 28"/>
                <a:gd name="T55" fmla="*/ 1586 h 62"/>
                <a:gd name="T56" fmla="*/ 783 w 28"/>
                <a:gd name="T57" fmla="*/ 1649 h 62"/>
                <a:gd name="T58" fmla="*/ 977 w 28"/>
                <a:gd name="T59" fmla="*/ 1777 h 62"/>
                <a:gd name="T60" fmla="*/ 1272 w 28"/>
                <a:gd name="T61" fmla="*/ 1968 h 62"/>
                <a:gd name="T62" fmla="*/ 677 w 28"/>
                <a:gd name="T63" fmla="*/ 2271 h 62"/>
                <a:gd name="T64" fmla="*/ 106 w 28"/>
                <a:gd name="T65" fmla="*/ 2649 h 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" h="62">
                  <a:moveTo>
                    <a:pt x="1" y="42"/>
                  </a:moveTo>
                  <a:lnTo>
                    <a:pt x="0" y="46"/>
                  </a:lnTo>
                  <a:lnTo>
                    <a:pt x="0" y="47"/>
                  </a:lnTo>
                  <a:lnTo>
                    <a:pt x="1" y="47"/>
                  </a:lnTo>
                  <a:lnTo>
                    <a:pt x="2" y="49"/>
                  </a:lnTo>
                  <a:lnTo>
                    <a:pt x="3" y="51"/>
                  </a:lnTo>
                  <a:lnTo>
                    <a:pt x="5" y="53"/>
                  </a:lnTo>
                  <a:lnTo>
                    <a:pt x="9" y="55"/>
                  </a:lnTo>
                  <a:lnTo>
                    <a:pt x="11" y="55"/>
                  </a:lnTo>
                  <a:lnTo>
                    <a:pt x="14" y="56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61"/>
                  </a:lnTo>
                  <a:lnTo>
                    <a:pt x="16" y="62"/>
                  </a:lnTo>
                  <a:lnTo>
                    <a:pt x="17" y="61"/>
                  </a:lnTo>
                  <a:lnTo>
                    <a:pt x="19" y="58"/>
                  </a:lnTo>
                  <a:lnTo>
                    <a:pt x="19" y="55"/>
                  </a:lnTo>
                  <a:lnTo>
                    <a:pt x="21" y="51"/>
                  </a:lnTo>
                  <a:lnTo>
                    <a:pt x="22" y="49"/>
                  </a:lnTo>
                  <a:lnTo>
                    <a:pt x="25" y="45"/>
                  </a:lnTo>
                  <a:lnTo>
                    <a:pt x="26" y="41"/>
                  </a:lnTo>
                  <a:lnTo>
                    <a:pt x="28" y="39"/>
                  </a:lnTo>
                  <a:lnTo>
                    <a:pt x="27" y="37"/>
                  </a:lnTo>
                  <a:lnTo>
                    <a:pt x="27" y="28"/>
                  </a:lnTo>
                  <a:lnTo>
                    <a:pt x="26" y="22"/>
                  </a:lnTo>
                  <a:lnTo>
                    <a:pt x="25" y="20"/>
                  </a:lnTo>
                  <a:lnTo>
                    <a:pt x="22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19"/>
                  </a:lnTo>
                  <a:lnTo>
                    <a:pt x="20" y="16"/>
                  </a:lnTo>
                  <a:lnTo>
                    <a:pt x="21" y="16"/>
                  </a:lnTo>
                  <a:lnTo>
                    <a:pt x="21" y="15"/>
                  </a:lnTo>
                  <a:lnTo>
                    <a:pt x="21" y="13"/>
                  </a:lnTo>
                  <a:lnTo>
                    <a:pt x="22" y="11"/>
                  </a:lnTo>
                  <a:lnTo>
                    <a:pt x="23" y="10"/>
                  </a:lnTo>
                  <a:lnTo>
                    <a:pt x="24" y="9"/>
                  </a:lnTo>
                  <a:lnTo>
                    <a:pt x="23" y="6"/>
                  </a:lnTo>
                  <a:lnTo>
                    <a:pt x="6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8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2" y="13"/>
                  </a:lnTo>
                  <a:lnTo>
                    <a:pt x="2" y="16"/>
                  </a:lnTo>
                  <a:lnTo>
                    <a:pt x="1" y="17"/>
                  </a:lnTo>
                  <a:lnTo>
                    <a:pt x="1" y="21"/>
                  </a:lnTo>
                  <a:lnTo>
                    <a:pt x="2" y="21"/>
                  </a:lnTo>
                  <a:lnTo>
                    <a:pt x="4" y="22"/>
                  </a:lnTo>
                  <a:lnTo>
                    <a:pt x="5" y="25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9" y="27"/>
                  </a:lnTo>
                  <a:lnTo>
                    <a:pt x="10" y="28"/>
                  </a:lnTo>
                  <a:lnTo>
                    <a:pt x="13" y="30"/>
                  </a:lnTo>
                  <a:lnTo>
                    <a:pt x="13" y="31"/>
                  </a:lnTo>
                  <a:lnTo>
                    <a:pt x="10" y="33"/>
                  </a:lnTo>
                  <a:lnTo>
                    <a:pt x="7" y="36"/>
                  </a:lnTo>
                  <a:lnTo>
                    <a:pt x="6" y="38"/>
                  </a:lnTo>
                  <a:lnTo>
                    <a:pt x="1" y="4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5" name="Freeform 45"/>
            <p:cNvSpPr>
              <a:spLocks/>
            </p:cNvSpPr>
            <p:nvPr/>
          </p:nvSpPr>
          <p:spPr bwMode="auto">
            <a:xfrm>
              <a:off x="4925" y="1395"/>
              <a:ext cx="166" cy="137"/>
            </a:xfrm>
            <a:custGeom>
              <a:avLst/>
              <a:gdLst>
                <a:gd name="T0" fmla="*/ 0 w 35"/>
                <a:gd name="T1" fmla="*/ 455 h 34"/>
                <a:gd name="T2" fmla="*/ 1281 w 35"/>
                <a:gd name="T3" fmla="*/ 258 h 34"/>
                <a:gd name="T4" fmla="*/ 1394 w 35"/>
                <a:gd name="T5" fmla="*/ 326 h 34"/>
                <a:gd name="T6" fmla="*/ 1394 w 35"/>
                <a:gd name="T7" fmla="*/ 326 h 34"/>
                <a:gd name="T8" fmla="*/ 1394 w 35"/>
                <a:gd name="T9" fmla="*/ 258 h 34"/>
                <a:gd name="T10" fmla="*/ 3306 w 35"/>
                <a:gd name="T11" fmla="*/ 0 h 34"/>
                <a:gd name="T12" fmla="*/ 3733 w 35"/>
                <a:gd name="T13" fmla="*/ 911 h 34"/>
                <a:gd name="T14" fmla="*/ 3624 w 35"/>
                <a:gd name="T15" fmla="*/ 975 h 34"/>
                <a:gd name="T16" fmla="*/ 3624 w 35"/>
                <a:gd name="T17" fmla="*/ 1040 h 34"/>
                <a:gd name="T18" fmla="*/ 3624 w 35"/>
                <a:gd name="T19" fmla="*/ 1120 h 34"/>
                <a:gd name="T20" fmla="*/ 3624 w 35"/>
                <a:gd name="T21" fmla="*/ 1120 h 34"/>
                <a:gd name="T22" fmla="*/ 3420 w 35"/>
                <a:gd name="T23" fmla="*/ 1185 h 34"/>
                <a:gd name="T24" fmla="*/ 2765 w 35"/>
                <a:gd name="T25" fmla="*/ 1314 h 34"/>
                <a:gd name="T26" fmla="*/ 2566 w 35"/>
                <a:gd name="T27" fmla="*/ 1314 h 34"/>
                <a:gd name="T28" fmla="*/ 2566 w 35"/>
                <a:gd name="T29" fmla="*/ 1314 h 34"/>
                <a:gd name="T30" fmla="*/ 2566 w 35"/>
                <a:gd name="T31" fmla="*/ 1382 h 34"/>
                <a:gd name="T32" fmla="*/ 2452 w 35"/>
                <a:gd name="T33" fmla="*/ 1447 h 34"/>
                <a:gd name="T34" fmla="*/ 2139 w 35"/>
                <a:gd name="T35" fmla="*/ 1447 h 34"/>
                <a:gd name="T36" fmla="*/ 1598 w 35"/>
                <a:gd name="T37" fmla="*/ 1576 h 34"/>
                <a:gd name="T38" fmla="*/ 1598 w 35"/>
                <a:gd name="T39" fmla="*/ 1576 h 34"/>
                <a:gd name="T40" fmla="*/ 1281 w 35"/>
                <a:gd name="T41" fmla="*/ 1769 h 34"/>
                <a:gd name="T42" fmla="*/ 541 w 35"/>
                <a:gd name="T43" fmla="*/ 2095 h 34"/>
                <a:gd name="T44" fmla="*/ 313 w 35"/>
                <a:gd name="T45" fmla="*/ 2224 h 34"/>
                <a:gd name="T46" fmla="*/ 114 w 35"/>
                <a:gd name="T47" fmla="*/ 2095 h 34"/>
                <a:gd name="T48" fmla="*/ 427 w 35"/>
                <a:gd name="T49" fmla="*/ 1833 h 34"/>
                <a:gd name="T50" fmla="*/ 427 w 35"/>
                <a:gd name="T51" fmla="*/ 1769 h 34"/>
                <a:gd name="T52" fmla="*/ 313 w 35"/>
                <a:gd name="T53" fmla="*/ 1704 h 34"/>
                <a:gd name="T54" fmla="*/ 0 w 35"/>
                <a:gd name="T55" fmla="*/ 455 h 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5" h="34">
                  <a:moveTo>
                    <a:pt x="0" y="7"/>
                  </a:moveTo>
                  <a:lnTo>
                    <a:pt x="12" y="4"/>
                  </a:lnTo>
                  <a:lnTo>
                    <a:pt x="13" y="5"/>
                  </a:lnTo>
                  <a:lnTo>
                    <a:pt x="13" y="4"/>
                  </a:lnTo>
                  <a:lnTo>
                    <a:pt x="31" y="0"/>
                  </a:lnTo>
                  <a:lnTo>
                    <a:pt x="35" y="14"/>
                  </a:lnTo>
                  <a:lnTo>
                    <a:pt x="34" y="15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2" y="18"/>
                  </a:lnTo>
                  <a:lnTo>
                    <a:pt x="26" y="20"/>
                  </a:lnTo>
                  <a:lnTo>
                    <a:pt x="24" y="20"/>
                  </a:lnTo>
                  <a:lnTo>
                    <a:pt x="24" y="21"/>
                  </a:lnTo>
                  <a:lnTo>
                    <a:pt x="23" y="22"/>
                  </a:lnTo>
                  <a:lnTo>
                    <a:pt x="20" y="22"/>
                  </a:lnTo>
                  <a:lnTo>
                    <a:pt x="15" y="24"/>
                  </a:lnTo>
                  <a:lnTo>
                    <a:pt x="12" y="27"/>
                  </a:lnTo>
                  <a:lnTo>
                    <a:pt x="5" y="32"/>
                  </a:lnTo>
                  <a:lnTo>
                    <a:pt x="3" y="34"/>
                  </a:lnTo>
                  <a:lnTo>
                    <a:pt x="1" y="32"/>
                  </a:lnTo>
                  <a:lnTo>
                    <a:pt x="4" y="28"/>
                  </a:lnTo>
                  <a:lnTo>
                    <a:pt x="4" y="27"/>
                  </a:lnTo>
                  <a:lnTo>
                    <a:pt x="3" y="26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6" name="Freeform 46"/>
            <p:cNvSpPr>
              <a:spLocks/>
            </p:cNvSpPr>
            <p:nvPr/>
          </p:nvSpPr>
          <p:spPr bwMode="auto">
            <a:xfrm>
              <a:off x="4904" y="1302"/>
              <a:ext cx="263" cy="141"/>
            </a:xfrm>
            <a:custGeom>
              <a:avLst/>
              <a:gdLst>
                <a:gd name="T0" fmla="*/ 848 w 67"/>
                <a:gd name="T1" fmla="*/ 778 h 35"/>
                <a:gd name="T2" fmla="*/ 2171 w 67"/>
                <a:gd name="T3" fmla="*/ 391 h 35"/>
                <a:gd name="T4" fmla="*/ 2234 w 67"/>
                <a:gd name="T5" fmla="*/ 391 h 35"/>
                <a:gd name="T6" fmla="*/ 2234 w 67"/>
                <a:gd name="T7" fmla="*/ 258 h 35"/>
                <a:gd name="T8" fmla="*/ 2481 w 67"/>
                <a:gd name="T9" fmla="*/ 64 h 35"/>
                <a:gd name="T10" fmla="*/ 2603 w 67"/>
                <a:gd name="T11" fmla="*/ 64 h 35"/>
                <a:gd name="T12" fmla="*/ 2787 w 67"/>
                <a:gd name="T13" fmla="*/ 391 h 35"/>
                <a:gd name="T14" fmla="*/ 2834 w 67"/>
                <a:gd name="T15" fmla="*/ 520 h 35"/>
                <a:gd name="T16" fmla="*/ 2665 w 67"/>
                <a:gd name="T17" fmla="*/ 713 h 35"/>
                <a:gd name="T18" fmla="*/ 2665 w 67"/>
                <a:gd name="T19" fmla="*/ 975 h 35"/>
                <a:gd name="T20" fmla="*/ 2960 w 67"/>
                <a:gd name="T21" fmla="*/ 1039 h 35"/>
                <a:gd name="T22" fmla="*/ 3266 w 67"/>
                <a:gd name="T23" fmla="*/ 1511 h 35"/>
                <a:gd name="T24" fmla="*/ 3682 w 67"/>
                <a:gd name="T25" fmla="*/ 1640 h 35"/>
                <a:gd name="T26" fmla="*/ 3929 w 67"/>
                <a:gd name="T27" fmla="*/ 1378 h 35"/>
                <a:gd name="T28" fmla="*/ 3745 w 67"/>
                <a:gd name="T29" fmla="*/ 1249 h 35"/>
                <a:gd name="T30" fmla="*/ 3635 w 67"/>
                <a:gd name="T31" fmla="*/ 1039 h 35"/>
                <a:gd name="T32" fmla="*/ 3745 w 67"/>
                <a:gd name="T33" fmla="*/ 1104 h 35"/>
                <a:gd name="T34" fmla="*/ 4051 w 67"/>
                <a:gd name="T35" fmla="*/ 1640 h 35"/>
                <a:gd name="T36" fmla="*/ 3929 w 67"/>
                <a:gd name="T37" fmla="*/ 1704 h 35"/>
                <a:gd name="T38" fmla="*/ 3635 w 67"/>
                <a:gd name="T39" fmla="*/ 1897 h 35"/>
                <a:gd name="T40" fmla="*/ 3392 w 67"/>
                <a:gd name="T41" fmla="*/ 2095 h 35"/>
                <a:gd name="T42" fmla="*/ 3329 w 67"/>
                <a:gd name="T43" fmla="*/ 1962 h 35"/>
                <a:gd name="T44" fmla="*/ 3266 w 67"/>
                <a:gd name="T45" fmla="*/ 1833 h 35"/>
                <a:gd name="T46" fmla="*/ 3019 w 67"/>
                <a:gd name="T47" fmla="*/ 2224 h 35"/>
                <a:gd name="T48" fmla="*/ 2897 w 67"/>
                <a:gd name="T49" fmla="*/ 2159 h 35"/>
                <a:gd name="T50" fmla="*/ 2834 w 67"/>
                <a:gd name="T51" fmla="*/ 2095 h 35"/>
                <a:gd name="T52" fmla="*/ 2728 w 67"/>
                <a:gd name="T53" fmla="*/ 2030 h 35"/>
                <a:gd name="T54" fmla="*/ 2481 w 67"/>
                <a:gd name="T55" fmla="*/ 1897 h 35"/>
                <a:gd name="T56" fmla="*/ 2359 w 67"/>
                <a:gd name="T57" fmla="*/ 1704 h 35"/>
                <a:gd name="T58" fmla="*/ 1943 w 67"/>
                <a:gd name="T59" fmla="*/ 1704 h 35"/>
                <a:gd name="T60" fmla="*/ 848 w 67"/>
                <a:gd name="T61" fmla="*/ 2030 h 35"/>
                <a:gd name="T62" fmla="*/ 785 w 67"/>
                <a:gd name="T63" fmla="*/ 1962 h 35"/>
                <a:gd name="T64" fmla="*/ 0 w 67"/>
                <a:gd name="T65" fmla="*/ 2095 h 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7" h="35">
                  <a:moveTo>
                    <a:pt x="0" y="15"/>
                  </a:moveTo>
                  <a:lnTo>
                    <a:pt x="14" y="12"/>
                  </a:lnTo>
                  <a:lnTo>
                    <a:pt x="36" y="7"/>
                  </a:lnTo>
                  <a:lnTo>
                    <a:pt x="36" y="6"/>
                  </a:lnTo>
                  <a:lnTo>
                    <a:pt x="37" y="6"/>
                  </a:lnTo>
                  <a:lnTo>
                    <a:pt x="38" y="5"/>
                  </a:lnTo>
                  <a:lnTo>
                    <a:pt x="37" y="4"/>
                  </a:lnTo>
                  <a:lnTo>
                    <a:pt x="39" y="3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3" y="1"/>
                  </a:lnTo>
                  <a:lnTo>
                    <a:pt x="44" y="4"/>
                  </a:lnTo>
                  <a:lnTo>
                    <a:pt x="46" y="6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6" y="9"/>
                  </a:lnTo>
                  <a:lnTo>
                    <a:pt x="44" y="11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9" y="16"/>
                  </a:lnTo>
                  <a:lnTo>
                    <a:pt x="53" y="20"/>
                  </a:lnTo>
                  <a:lnTo>
                    <a:pt x="54" y="23"/>
                  </a:lnTo>
                  <a:lnTo>
                    <a:pt x="56" y="25"/>
                  </a:lnTo>
                  <a:lnTo>
                    <a:pt x="61" y="25"/>
                  </a:lnTo>
                  <a:lnTo>
                    <a:pt x="63" y="24"/>
                  </a:lnTo>
                  <a:lnTo>
                    <a:pt x="65" y="21"/>
                  </a:lnTo>
                  <a:lnTo>
                    <a:pt x="64" y="20"/>
                  </a:lnTo>
                  <a:lnTo>
                    <a:pt x="62" y="19"/>
                  </a:lnTo>
                  <a:lnTo>
                    <a:pt x="60" y="18"/>
                  </a:lnTo>
                  <a:lnTo>
                    <a:pt x="60" y="16"/>
                  </a:lnTo>
                  <a:lnTo>
                    <a:pt x="62" y="17"/>
                  </a:lnTo>
                  <a:lnTo>
                    <a:pt x="66" y="21"/>
                  </a:lnTo>
                  <a:lnTo>
                    <a:pt x="67" y="25"/>
                  </a:lnTo>
                  <a:lnTo>
                    <a:pt x="67" y="27"/>
                  </a:lnTo>
                  <a:lnTo>
                    <a:pt x="65" y="26"/>
                  </a:lnTo>
                  <a:lnTo>
                    <a:pt x="63" y="28"/>
                  </a:lnTo>
                  <a:lnTo>
                    <a:pt x="60" y="29"/>
                  </a:lnTo>
                  <a:lnTo>
                    <a:pt x="57" y="32"/>
                  </a:lnTo>
                  <a:lnTo>
                    <a:pt x="56" y="32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8"/>
                  </a:lnTo>
                  <a:lnTo>
                    <a:pt x="54" y="28"/>
                  </a:lnTo>
                  <a:lnTo>
                    <a:pt x="52" y="31"/>
                  </a:lnTo>
                  <a:lnTo>
                    <a:pt x="50" y="34"/>
                  </a:lnTo>
                  <a:lnTo>
                    <a:pt x="49" y="35"/>
                  </a:lnTo>
                  <a:lnTo>
                    <a:pt x="48" y="33"/>
                  </a:lnTo>
                  <a:lnTo>
                    <a:pt x="47" y="33"/>
                  </a:lnTo>
                  <a:lnTo>
                    <a:pt x="47" y="32"/>
                  </a:lnTo>
                  <a:lnTo>
                    <a:pt x="46" y="32"/>
                  </a:lnTo>
                  <a:lnTo>
                    <a:pt x="45" y="31"/>
                  </a:lnTo>
                  <a:lnTo>
                    <a:pt x="45" y="30"/>
                  </a:lnTo>
                  <a:lnTo>
                    <a:pt x="41" y="29"/>
                  </a:lnTo>
                  <a:lnTo>
                    <a:pt x="41" y="27"/>
                  </a:lnTo>
                  <a:lnTo>
                    <a:pt x="39" y="26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14" y="30"/>
                  </a:lnTo>
                  <a:lnTo>
                    <a:pt x="14" y="31"/>
                  </a:lnTo>
                  <a:lnTo>
                    <a:pt x="13" y="30"/>
                  </a:lnTo>
                  <a:lnTo>
                    <a:pt x="1" y="33"/>
                  </a:lnTo>
                  <a:lnTo>
                    <a:pt x="0" y="32"/>
                  </a:lnTo>
                  <a:lnTo>
                    <a:pt x="0" y="1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7" name="Freeform 47"/>
            <p:cNvSpPr>
              <a:spLocks/>
            </p:cNvSpPr>
            <p:nvPr/>
          </p:nvSpPr>
          <p:spPr bwMode="auto">
            <a:xfrm>
              <a:off x="4848" y="1100"/>
              <a:ext cx="167" cy="255"/>
            </a:xfrm>
            <a:custGeom>
              <a:avLst/>
              <a:gdLst>
                <a:gd name="T0" fmla="*/ 0 w 36"/>
                <a:gd name="T1" fmla="*/ 510 h 64"/>
                <a:gd name="T2" fmla="*/ 195 w 36"/>
                <a:gd name="T3" fmla="*/ 697 h 64"/>
                <a:gd name="T4" fmla="*/ 107 w 36"/>
                <a:gd name="T5" fmla="*/ 761 h 64"/>
                <a:gd name="T6" fmla="*/ 195 w 36"/>
                <a:gd name="T7" fmla="*/ 825 h 64"/>
                <a:gd name="T8" fmla="*/ 195 w 36"/>
                <a:gd name="T9" fmla="*/ 889 h 64"/>
                <a:gd name="T10" fmla="*/ 496 w 36"/>
                <a:gd name="T11" fmla="*/ 1335 h 64"/>
                <a:gd name="T12" fmla="*/ 603 w 36"/>
                <a:gd name="T13" fmla="*/ 1650 h 64"/>
                <a:gd name="T14" fmla="*/ 496 w 36"/>
                <a:gd name="T15" fmla="*/ 1841 h 64"/>
                <a:gd name="T16" fmla="*/ 496 w 36"/>
                <a:gd name="T17" fmla="*/ 2032 h 64"/>
                <a:gd name="T18" fmla="*/ 798 w 36"/>
                <a:gd name="T19" fmla="*/ 2462 h 64"/>
                <a:gd name="T20" fmla="*/ 798 w 36"/>
                <a:gd name="T21" fmla="*/ 2650 h 64"/>
                <a:gd name="T22" fmla="*/ 905 w 36"/>
                <a:gd name="T23" fmla="*/ 2777 h 64"/>
                <a:gd name="T24" fmla="*/ 905 w 36"/>
                <a:gd name="T25" fmla="*/ 2713 h 64"/>
                <a:gd name="T26" fmla="*/ 905 w 36"/>
                <a:gd name="T27" fmla="*/ 2713 h 64"/>
                <a:gd name="T28" fmla="*/ 988 w 36"/>
                <a:gd name="T29" fmla="*/ 2650 h 64"/>
                <a:gd name="T30" fmla="*/ 1206 w 36"/>
                <a:gd name="T31" fmla="*/ 2905 h 64"/>
                <a:gd name="T32" fmla="*/ 1290 w 36"/>
                <a:gd name="T33" fmla="*/ 3287 h 64"/>
                <a:gd name="T34" fmla="*/ 1290 w 36"/>
                <a:gd name="T35" fmla="*/ 3478 h 64"/>
                <a:gd name="T36" fmla="*/ 1401 w 36"/>
                <a:gd name="T37" fmla="*/ 3793 h 64"/>
                <a:gd name="T38" fmla="*/ 1591 w 36"/>
                <a:gd name="T39" fmla="*/ 4048 h 64"/>
                <a:gd name="T40" fmla="*/ 2992 w 36"/>
                <a:gd name="T41" fmla="*/ 3857 h 64"/>
                <a:gd name="T42" fmla="*/ 2992 w 36"/>
                <a:gd name="T43" fmla="*/ 3729 h 64"/>
                <a:gd name="T44" fmla="*/ 2797 w 36"/>
                <a:gd name="T45" fmla="*/ 3666 h 64"/>
                <a:gd name="T46" fmla="*/ 2797 w 36"/>
                <a:gd name="T47" fmla="*/ 3478 h 64"/>
                <a:gd name="T48" fmla="*/ 2904 w 36"/>
                <a:gd name="T49" fmla="*/ 3415 h 64"/>
                <a:gd name="T50" fmla="*/ 2797 w 36"/>
                <a:gd name="T51" fmla="*/ 3287 h 64"/>
                <a:gd name="T52" fmla="*/ 2691 w 36"/>
                <a:gd name="T53" fmla="*/ 2650 h 64"/>
                <a:gd name="T54" fmla="*/ 2691 w 36"/>
                <a:gd name="T55" fmla="*/ 2399 h 64"/>
                <a:gd name="T56" fmla="*/ 2904 w 36"/>
                <a:gd name="T57" fmla="*/ 2080 h 64"/>
                <a:gd name="T58" fmla="*/ 2904 w 36"/>
                <a:gd name="T59" fmla="*/ 1841 h 64"/>
                <a:gd name="T60" fmla="*/ 2992 w 36"/>
                <a:gd name="T61" fmla="*/ 1650 h 64"/>
                <a:gd name="T62" fmla="*/ 2904 w 36"/>
                <a:gd name="T63" fmla="*/ 1462 h 64"/>
                <a:gd name="T64" fmla="*/ 2904 w 36"/>
                <a:gd name="T65" fmla="*/ 1335 h 64"/>
                <a:gd name="T66" fmla="*/ 2904 w 36"/>
                <a:gd name="T67" fmla="*/ 1271 h 64"/>
                <a:gd name="T68" fmla="*/ 3294 w 36"/>
                <a:gd name="T69" fmla="*/ 1016 h 64"/>
                <a:gd name="T70" fmla="*/ 3595 w 36"/>
                <a:gd name="T71" fmla="*/ 697 h 64"/>
                <a:gd name="T72" fmla="*/ 3294 w 36"/>
                <a:gd name="T73" fmla="*/ 446 h 64"/>
                <a:gd name="T74" fmla="*/ 3294 w 36"/>
                <a:gd name="T75" fmla="*/ 383 h 64"/>
                <a:gd name="T76" fmla="*/ 3400 w 36"/>
                <a:gd name="T77" fmla="*/ 319 h 64"/>
                <a:gd name="T78" fmla="*/ 3400 w 36"/>
                <a:gd name="T79" fmla="*/ 255 h 64"/>
                <a:gd name="T80" fmla="*/ 3294 w 36"/>
                <a:gd name="T81" fmla="*/ 0 h 64"/>
                <a:gd name="T82" fmla="*/ 0 w 36"/>
                <a:gd name="T83" fmla="*/ 510 h 64"/>
                <a:gd name="T84" fmla="*/ 0 w 36"/>
                <a:gd name="T85" fmla="*/ 510 h 6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6" h="64">
                  <a:moveTo>
                    <a:pt x="0" y="8"/>
                  </a:moveTo>
                  <a:lnTo>
                    <a:pt x="2" y="11"/>
                  </a:lnTo>
                  <a:lnTo>
                    <a:pt x="1" y="12"/>
                  </a:lnTo>
                  <a:lnTo>
                    <a:pt x="2" y="13"/>
                  </a:lnTo>
                  <a:lnTo>
                    <a:pt x="2" y="14"/>
                  </a:lnTo>
                  <a:lnTo>
                    <a:pt x="5" y="21"/>
                  </a:lnTo>
                  <a:lnTo>
                    <a:pt x="6" y="26"/>
                  </a:lnTo>
                  <a:lnTo>
                    <a:pt x="5" y="29"/>
                  </a:lnTo>
                  <a:lnTo>
                    <a:pt x="5" y="32"/>
                  </a:lnTo>
                  <a:lnTo>
                    <a:pt x="8" y="39"/>
                  </a:lnTo>
                  <a:lnTo>
                    <a:pt x="8" y="42"/>
                  </a:lnTo>
                  <a:lnTo>
                    <a:pt x="9" y="44"/>
                  </a:lnTo>
                  <a:lnTo>
                    <a:pt x="9" y="43"/>
                  </a:lnTo>
                  <a:lnTo>
                    <a:pt x="10" y="42"/>
                  </a:lnTo>
                  <a:lnTo>
                    <a:pt x="12" y="46"/>
                  </a:lnTo>
                  <a:lnTo>
                    <a:pt x="13" y="52"/>
                  </a:lnTo>
                  <a:lnTo>
                    <a:pt x="13" y="55"/>
                  </a:lnTo>
                  <a:lnTo>
                    <a:pt x="14" y="60"/>
                  </a:lnTo>
                  <a:lnTo>
                    <a:pt x="16" y="64"/>
                  </a:lnTo>
                  <a:lnTo>
                    <a:pt x="30" y="61"/>
                  </a:lnTo>
                  <a:lnTo>
                    <a:pt x="30" y="59"/>
                  </a:lnTo>
                  <a:lnTo>
                    <a:pt x="28" y="58"/>
                  </a:lnTo>
                  <a:lnTo>
                    <a:pt x="28" y="55"/>
                  </a:lnTo>
                  <a:lnTo>
                    <a:pt x="29" y="54"/>
                  </a:lnTo>
                  <a:lnTo>
                    <a:pt x="28" y="52"/>
                  </a:lnTo>
                  <a:lnTo>
                    <a:pt x="27" y="42"/>
                  </a:lnTo>
                  <a:lnTo>
                    <a:pt x="27" y="38"/>
                  </a:lnTo>
                  <a:lnTo>
                    <a:pt x="29" y="33"/>
                  </a:lnTo>
                  <a:lnTo>
                    <a:pt x="29" y="29"/>
                  </a:lnTo>
                  <a:lnTo>
                    <a:pt x="30" y="26"/>
                  </a:lnTo>
                  <a:lnTo>
                    <a:pt x="29" y="23"/>
                  </a:lnTo>
                  <a:lnTo>
                    <a:pt x="29" y="21"/>
                  </a:lnTo>
                  <a:lnTo>
                    <a:pt x="29" y="20"/>
                  </a:lnTo>
                  <a:lnTo>
                    <a:pt x="33" y="16"/>
                  </a:lnTo>
                  <a:lnTo>
                    <a:pt x="36" y="11"/>
                  </a:lnTo>
                  <a:lnTo>
                    <a:pt x="33" y="7"/>
                  </a:lnTo>
                  <a:lnTo>
                    <a:pt x="33" y="6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3" y="0"/>
                  </a:lnTo>
                  <a:lnTo>
                    <a:pt x="0" y="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8" name="Freeform 48"/>
            <p:cNvSpPr>
              <a:spLocks/>
            </p:cNvSpPr>
            <p:nvPr/>
          </p:nvSpPr>
          <p:spPr bwMode="auto">
            <a:xfrm>
              <a:off x="4974" y="1064"/>
              <a:ext cx="155" cy="278"/>
            </a:xfrm>
            <a:custGeom>
              <a:avLst/>
              <a:gdLst>
                <a:gd name="T0" fmla="*/ 3311 w 33"/>
                <a:gd name="T1" fmla="*/ 3689 h 70"/>
                <a:gd name="T2" fmla="*/ 3222 w 33"/>
                <a:gd name="T3" fmla="*/ 3626 h 70"/>
                <a:gd name="T4" fmla="*/ 3109 w 33"/>
                <a:gd name="T5" fmla="*/ 3689 h 70"/>
                <a:gd name="T6" fmla="*/ 2912 w 33"/>
                <a:gd name="T7" fmla="*/ 3817 h 70"/>
                <a:gd name="T8" fmla="*/ 2691 w 33"/>
                <a:gd name="T9" fmla="*/ 3880 h 70"/>
                <a:gd name="T10" fmla="*/ 2804 w 33"/>
                <a:gd name="T11" fmla="*/ 3944 h 70"/>
                <a:gd name="T12" fmla="*/ 2691 w 33"/>
                <a:gd name="T13" fmla="*/ 4007 h 70"/>
                <a:gd name="T14" fmla="*/ 2691 w 33"/>
                <a:gd name="T15" fmla="*/ 4007 h 70"/>
                <a:gd name="T16" fmla="*/ 2583 w 33"/>
                <a:gd name="T17" fmla="*/ 4007 h 70"/>
                <a:gd name="T18" fmla="*/ 2583 w 33"/>
                <a:gd name="T19" fmla="*/ 4071 h 70"/>
                <a:gd name="T20" fmla="*/ 310 w 33"/>
                <a:gd name="T21" fmla="*/ 4384 h 70"/>
                <a:gd name="T22" fmla="*/ 310 w 33"/>
                <a:gd name="T23" fmla="*/ 4257 h 70"/>
                <a:gd name="T24" fmla="*/ 108 w 33"/>
                <a:gd name="T25" fmla="*/ 4194 h 70"/>
                <a:gd name="T26" fmla="*/ 108 w 33"/>
                <a:gd name="T27" fmla="*/ 4007 h 70"/>
                <a:gd name="T28" fmla="*/ 197 w 33"/>
                <a:gd name="T29" fmla="*/ 3944 h 70"/>
                <a:gd name="T30" fmla="*/ 108 w 33"/>
                <a:gd name="T31" fmla="*/ 3817 h 70"/>
                <a:gd name="T32" fmla="*/ 0 w 33"/>
                <a:gd name="T33" fmla="*/ 3201 h 70"/>
                <a:gd name="T34" fmla="*/ 0 w 33"/>
                <a:gd name="T35" fmla="*/ 2951 h 70"/>
                <a:gd name="T36" fmla="*/ 197 w 33"/>
                <a:gd name="T37" fmla="*/ 2633 h 70"/>
                <a:gd name="T38" fmla="*/ 197 w 33"/>
                <a:gd name="T39" fmla="*/ 2383 h 70"/>
                <a:gd name="T40" fmla="*/ 310 w 33"/>
                <a:gd name="T41" fmla="*/ 2192 h 70"/>
                <a:gd name="T42" fmla="*/ 197 w 33"/>
                <a:gd name="T43" fmla="*/ 2002 h 70"/>
                <a:gd name="T44" fmla="*/ 197 w 33"/>
                <a:gd name="T45" fmla="*/ 1878 h 70"/>
                <a:gd name="T46" fmla="*/ 197 w 33"/>
                <a:gd name="T47" fmla="*/ 1815 h 70"/>
                <a:gd name="T48" fmla="*/ 620 w 33"/>
                <a:gd name="T49" fmla="*/ 1561 h 70"/>
                <a:gd name="T50" fmla="*/ 925 w 33"/>
                <a:gd name="T51" fmla="*/ 1247 h 70"/>
                <a:gd name="T52" fmla="*/ 620 w 33"/>
                <a:gd name="T53" fmla="*/ 1009 h 70"/>
                <a:gd name="T54" fmla="*/ 620 w 33"/>
                <a:gd name="T55" fmla="*/ 945 h 70"/>
                <a:gd name="T56" fmla="*/ 728 w 33"/>
                <a:gd name="T57" fmla="*/ 882 h 70"/>
                <a:gd name="T58" fmla="*/ 728 w 33"/>
                <a:gd name="T59" fmla="*/ 822 h 70"/>
                <a:gd name="T60" fmla="*/ 620 w 33"/>
                <a:gd name="T61" fmla="*/ 568 h 70"/>
                <a:gd name="T62" fmla="*/ 620 w 33"/>
                <a:gd name="T63" fmla="*/ 314 h 70"/>
                <a:gd name="T64" fmla="*/ 507 w 33"/>
                <a:gd name="T65" fmla="*/ 191 h 70"/>
                <a:gd name="T66" fmla="*/ 620 w 33"/>
                <a:gd name="T67" fmla="*/ 127 h 70"/>
                <a:gd name="T68" fmla="*/ 728 w 33"/>
                <a:gd name="T69" fmla="*/ 127 h 70"/>
                <a:gd name="T70" fmla="*/ 836 w 33"/>
                <a:gd name="T71" fmla="*/ 64 h 70"/>
                <a:gd name="T72" fmla="*/ 925 w 33"/>
                <a:gd name="T73" fmla="*/ 64 h 70"/>
                <a:gd name="T74" fmla="*/ 1038 w 33"/>
                <a:gd name="T75" fmla="*/ 64 h 70"/>
                <a:gd name="T76" fmla="*/ 1146 w 33"/>
                <a:gd name="T77" fmla="*/ 0 h 70"/>
                <a:gd name="T78" fmla="*/ 2691 w 33"/>
                <a:gd name="T79" fmla="*/ 2697 h 70"/>
                <a:gd name="T80" fmla="*/ 2691 w 33"/>
                <a:gd name="T81" fmla="*/ 2760 h 70"/>
                <a:gd name="T82" fmla="*/ 2691 w 33"/>
                <a:gd name="T83" fmla="*/ 2824 h 70"/>
                <a:gd name="T84" fmla="*/ 2691 w 33"/>
                <a:gd name="T85" fmla="*/ 2887 h 70"/>
                <a:gd name="T86" fmla="*/ 3001 w 33"/>
                <a:gd name="T87" fmla="*/ 3074 h 70"/>
                <a:gd name="T88" fmla="*/ 3109 w 33"/>
                <a:gd name="T89" fmla="*/ 3074 h 70"/>
                <a:gd name="T90" fmla="*/ 3222 w 33"/>
                <a:gd name="T91" fmla="*/ 3201 h 70"/>
                <a:gd name="T92" fmla="*/ 3109 w 33"/>
                <a:gd name="T93" fmla="*/ 3201 h 70"/>
                <a:gd name="T94" fmla="*/ 3419 w 33"/>
                <a:gd name="T95" fmla="*/ 3439 h 70"/>
                <a:gd name="T96" fmla="*/ 3311 w 33"/>
                <a:gd name="T97" fmla="*/ 3503 h 70"/>
                <a:gd name="T98" fmla="*/ 3311 w 33"/>
                <a:gd name="T99" fmla="*/ 3566 h 70"/>
                <a:gd name="T100" fmla="*/ 3311 w 33"/>
                <a:gd name="T101" fmla="*/ 3689 h 7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3" h="70">
                  <a:moveTo>
                    <a:pt x="32" y="59"/>
                  </a:moveTo>
                  <a:lnTo>
                    <a:pt x="31" y="58"/>
                  </a:lnTo>
                  <a:lnTo>
                    <a:pt x="30" y="59"/>
                  </a:lnTo>
                  <a:lnTo>
                    <a:pt x="28" y="61"/>
                  </a:lnTo>
                  <a:lnTo>
                    <a:pt x="26" y="62"/>
                  </a:lnTo>
                  <a:lnTo>
                    <a:pt x="27" y="63"/>
                  </a:lnTo>
                  <a:lnTo>
                    <a:pt x="26" y="64"/>
                  </a:lnTo>
                  <a:lnTo>
                    <a:pt x="25" y="64"/>
                  </a:lnTo>
                  <a:lnTo>
                    <a:pt x="25" y="65"/>
                  </a:lnTo>
                  <a:lnTo>
                    <a:pt x="3" y="70"/>
                  </a:lnTo>
                  <a:lnTo>
                    <a:pt x="3" y="68"/>
                  </a:lnTo>
                  <a:lnTo>
                    <a:pt x="1" y="67"/>
                  </a:lnTo>
                  <a:lnTo>
                    <a:pt x="1" y="64"/>
                  </a:lnTo>
                  <a:lnTo>
                    <a:pt x="2" y="63"/>
                  </a:lnTo>
                  <a:lnTo>
                    <a:pt x="1" y="61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2" y="42"/>
                  </a:lnTo>
                  <a:lnTo>
                    <a:pt x="2" y="38"/>
                  </a:lnTo>
                  <a:lnTo>
                    <a:pt x="3" y="35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2" y="29"/>
                  </a:lnTo>
                  <a:lnTo>
                    <a:pt x="6" y="25"/>
                  </a:lnTo>
                  <a:lnTo>
                    <a:pt x="9" y="20"/>
                  </a:lnTo>
                  <a:lnTo>
                    <a:pt x="6" y="16"/>
                  </a:lnTo>
                  <a:lnTo>
                    <a:pt x="6" y="15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9"/>
                  </a:lnTo>
                  <a:lnTo>
                    <a:pt x="6" y="5"/>
                  </a:lnTo>
                  <a:lnTo>
                    <a:pt x="5" y="3"/>
                  </a:lnTo>
                  <a:lnTo>
                    <a:pt x="6" y="2"/>
                  </a:lnTo>
                  <a:lnTo>
                    <a:pt x="7" y="2"/>
                  </a:lnTo>
                  <a:lnTo>
                    <a:pt x="8" y="1"/>
                  </a:lnTo>
                  <a:lnTo>
                    <a:pt x="9" y="1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26" y="43"/>
                  </a:lnTo>
                  <a:lnTo>
                    <a:pt x="26" y="44"/>
                  </a:lnTo>
                  <a:lnTo>
                    <a:pt x="26" y="45"/>
                  </a:lnTo>
                  <a:lnTo>
                    <a:pt x="26" y="46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1" y="51"/>
                  </a:lnTo>
                  <a:lnTo>
                    <a:pt x="30" y="51"/>
                  </a:lnTo>
                  <a:lnTo>
                    <a:pt x="33" y="55"/>
                  </a:lnTo>
                  <a:lnTo>
                    <a:pt x="32" y="56"/>
                  </a:lnTo>
                  <a:lnTo>
                    <a:pt x="32" y="57"/>
                  </a:lnTo>
                  <a:lnTo>
                    <a:pt x="32" y="59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9" name="Freeform 49"/>
            <p:cNvSpPr>
              <a:spLocks/>
            </p:cNvSpPr>
            <p:nvPr/>
          </p:nvSpPr>
          <p:spPr bwMode="auto">
            <a:xfrm>
              <a:off x="5031" y="813"/>
              <a:ext cx="345" cy="475"/>
            </a:xfrm>
            <a:custGeom>
              <a:avLst/>
              <a:gdLst>
                <a:gd name="T0" fmla="*/ 1520 w 74"/>
                <a:gd name="T1" fmla="*/ 6802 h 119"/>
                <a:gd name="T2" fmla="*/ 1520 w 74"/>
                <a:gd name="T3" fmla="*/ 6929 h 119"/>
                <a:gd name="T4" fmla="*/ 1828 w 74"/>
                <a:gd name="T5" fmla="*/ 7185 h 119"/>
                <a:gd name="T6" fmla="*/ 2023 w 74"/>
                <a:gd name="T7" fmla="*/ 7313 h 119"/>
                <a:gd name="T8" fmla="*/ 2238 w 74"/>
                <a:gd name="T9" fmla="*/ 7568 h 119"/>
                <a:gd name="T10" fmla="*/ 2238 w 74"/>
                <a:gd name="T11" fmla="*/ 7313 h 119"/>
                <a:gd name="T12" fmla="*/ 2434 w 74"/>
                <a:gd name="T13" fmla="*/ 6929 h 119"/>
                <a:gd name="T14" fmla="*/ 2737 w 74"/>
                <a:gd name="T15" fmla="*/ 6550 h 119"/>
                <a:gd name="T16" fmla="*/ 2737 w 74"/>
                <a:gd name="T17" fmla="*/ 6422 h 119"/>
                <a:gd name="T18" fmla="*/ 3044 w 74"/>
                <a:gd name="T19" fmla="*/ 5975 h 119"/>
                <a:gd name="T20" fmla="*/ 3240 w 74"/>
                <a:gd name="T21" fmla="*/ 6103 h 119"/>
                <a:gd name="T22" fmla="*/ 3347 w 74"/>
                <a:gd name="T23" fmla="*/ 6103 h 119"/>
                <a:gd name="T24" fmla="*/ 3455 w 74"/>
                <a:gd name="T25" fmla="*/ 5912 h 119"/>
                <a:gd name="T26" fmla="*/ 3958 w 74"/>
                <a:gd name="T27" fmla="*/ 5784 h 119"/>
                <a:gd name="T28" fmla="*/ 3958 w 74"/>
                <a:gd name="T29" fmla="*/ 5592 h 119"/>
                <a:gd name="T30" fmla="*/ 4345 w 74"/>
                <a:gd name="T31" fmla="*/ 5592 h 119"/>
                <a:gd name="T32" fmla="*/ 4457 w 74"/>
                <a:gd name="T33" fmla="*/ 5337 h 119"/>
                <a:gd name="T34" fmla="*/ 4653 w 74"/>
                <a:gd name="T35" fmla="*/ 5017 h 119"/>
                <a:gd name="T36" fmla="*/ 4760 w 74"/>
                <a:gd name="T37" fmla="*/ 4890 h 119"/>
                <a:gd name="T38" fmla="*/ 5175 w 74"/>
                <a:gd name="T39" fmla="*/ 4890 h 119"/>
                <a:gd name="T40" fmla="*/ 5259 w 74"/>
                <a:gd name="T41" fmla="*/ 4638 h 119"/>
                <a:gd name="T42" fmla="*/ 5567 w 74"/>
                <a:gd name="T43" fmla="*/ 4447 h 119"/>
                <a:gd name="T44" fmla="*/ 6084 w 74"/>
                <a:gd name="T45" fmla="*/ 4574 h 119"/>
                <a:gd name="T46" fmla="*/ 6588 w 74"/>
                <a:gd name="T47" fmla="*/ 4191 h 119"/>
                <a:gd name="T48" fmla="*/ 7086 w 74"/>
                <a:gd name="T49" fmla="*/ 3872 h 119"/>
                <a:gd name="T50" fmla="*/ 7194 w 74"/>
                <a:gd name="T51" fmla="*/ 3872 h 119"/>
                <a:gd name="T52" fmla="*/ 7497 w 74"/>
                <a:gd name="T53" fmla="*/ 3696 h 119"/>
                <a:gd name="T54" fmla="*/ 7301 w 74"/>
                <a:gd name="T55" fmla="*/ 3505 h 119"/>
                <a:gd name="T56" fmla="*/ 7194 w 74"/>
                <a:gd name="T57" fmla="*/ 3505 h 119"/>
                <a:gd name="T58" fmla="*/ 7301 w 74"/>
                <a:gd name="T59" fmla="*/ 3377 h 119"/>
                <a:gd name="T60" fmla="*/ 7086 w 74"/>
                <a:gd name="T61" fmla="*/ 3058 h 119"/>
                <a:gd name="T62" fmla="*/ 6783 w 74"/>
                <a:gd name="T63" fmla="*/ 2994 h 119"/>
                <a:gd name="T64" fmla="*/ 6588 w 74"/>
                <a:gd name="T65" fmla="*/ 3058 h 119"/>
                <a:gd name="T66" fmla="*/ 6280 w 74"/>
                <a:gd name="T67" fmla="*/ 2614 h 119"/>
                <a:gd name="T68" fmla="*/ 6280 w 74"/>
                <a:gd name="T69" fmla="*/ 2487 h 119"/>
                <a:gd name="T70" fmla="*/ 6084 w 74"/>
                <a:gd name="T71" fmla="*/ 2487 h 119"/>
                <a:gd name="T72" fmla="*/ 5781 w 74"/>
                <a:gd name="T73" fmla="*/ 2423 h 119"/>
                <a:gd name="T74" fmla="*/ 5478 w 74"/>
                <a:gd name="T75" fmla="*/ 2423 h 119"/>
                <a:gd name="T76" fmla="*/ 5371 w 74"/>
                <a:gd name="T77" fmla="*/ 2104 h 119"/>
                <a:gd name="T78" fmla="*/ 3762 w 74"/>
                <a:gd name="T79" fmla="*/ 64 h 119"/>
                <a:gd name="T80" fmla="*/ 3347 w 74"/>
                <a:gd name="T81" fmla="*/ 0 h 119"/>
                <a:gd name="T82" fmla="*/ 3152 w 74"/>
                <a:gd name="T83" fmla="*/ 192 h 119"/>
                <a:gd name="T84" fmla="*/ 2849 w 74"/>
                <a:gd name="T85" fmla="*/ 255 h 119"/>
                <a:gd name="T86" fmla="*/ 2238 w 74"/>
                <a:gd name="T87" fmla="*/ 511 h 119"/>
                <a:gd name="T88" fmla="*/ 2131 w 74"/>
                <a:gd name="T89" fmla="*/ 192 h 119"/>
                <a:gd name="T90" fmla="*/ 1935 w 74"/>
                <a:gd name="T91" fmla="*/ 128 h 119"/>
                <a:gd name="T92" fmla="*/ 1021 w 74"/>
                <a:gd name="T93" fmla="*/ 1593 h 119"/>
                <a:gd name="T94" fmla="*/ 1110 w 74"/>
                <a:gd name="T95" fmla="*/ 1848 h 119"/>
                <a:gd name="T96" fmla="*/ 1021 w 74"/>
                <a:gd name="T97" fmla="*/ 2104 h 119"/>
                <a:gd name="T98" fmla="*/ 807 w 74"/>
                <a:gd name="T99" fmla="*/ 2295 h 119"/>
                <a:gd name="T100" fmla="*/ 914 w 74"/>
                <a:gd name="T101" fmla="*/ 3058 h 119"/>
                <a:gd name="T102" fmla="*/ 611 w 74"/>
                <a:gd name="T103" fmla="*/ 3505 h 119"/>
                <a:gd name="T104" fmla="*/ 718 w 74"/>
                <a:gd name="T105" fmla="*/ 3760 h 119"/>
                <a:gd name="T106" fmla="*/ 499 w 74"/>
                <a:gd name="T107" fmla="*/ 3760 h 119"/>
                <a:gd name="T108" fmla="*/ 499 w 74"/>
                <a:gd name="T109" fmla="*/ 4000 h 119"/>
                <a:gd name="T110" fmla="*/ 196 w 74"/>
                <a:gd name="T111" fmla="*/ 3936 h 11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4" h="119">
                  <a:moveTo>
                    <a:pt x="0" y="64"/>
                  </a:moveTo>
                  <a:lnTo>
                    <a:pt x="15" y="107"/>
                  </a:lnTo>
                  <a:lnTo>
                    <a:pt x="15" y="108"/>
                  </a:lnTo>
                  <a:lnTo>
                    <a:pt x="15" y="109"/>
                  </a:lnTo>
                  <a:lnTo>
                    <a:pt x="15" y="110"/>
                  </a:lnTo>
                  <a:lnTo>
                    <a:pt x="18" y="113"/>
                  </a:lnTo>
                  <a:lnTo>
                    <a:pt x="19" y="113"/>
                  </a:lnTo>
                  <a:lnTo>
                    <a:pt x="20" y="115"/>
                  </a:lnTo>
                  <a:lnTo>
                    <a:pt x="19" y="115"/>
                  </a:lnTo>
                  <a:lnTo>
                    <a:pt x="22" y="119"/>
                  </a:lnTo>
                  <a:lnTo>
                    <a:pt x="22" y="118"/>
                  </a:lnTo>
                  <a:lnTo>
                    <a:pt x="22" y="115"/>
                  </a:lnTo>
                  <a:lnTo>
                    <a:pt x="23" y="112"/>
                  </a:lnTo>
                  <a:lnTo>
                    <a:pt x="24" y="109"/>
                  </a:lnTo>
                  <a:lnTo>
                    <a:pt x="25" y="104"/>
                  </a:lnTo>
                  <a:lnTo>
                    <a:pt x="27" y="103"/>
                  </a:lnTo>
                  <a:lnTo>
                    <a:pt x="28" y="102"/>
                  </a:lnTo>
                  <a:lnTo>
                    <a:pt x="27" y="101"/>
                  </a:lnTo>
                  <a:lnTo>
                    <a:pt x="26" y="98"/>
                  </a:lnTo>
                  <a:lnTo>
                    <a:pt x="30" y="94"/>
                  </a:lnTo>
                  <a:lnTo>
                    <a:pt x="31" y="94"/>
                  </a:lnTo>
                  <a:lnTo>
                    <a:pt x="32" y="96"/>
                  </a:lnTo>
                  <a:lnTo>
                    <a:pt x="33" y="97"/>
                  </a:lnTo>
                  <a:lnTo>
                    <a:pt x="33" y="96"/>
                  </a:lnTo>
                  <a:lnTo>
                    <a:pt x="33" y="94"/>
                  </a:lnTo>
                  <a:lnTo>
                    <a:pt x="34" y="93"/>
                  </a:lnTo>
                  <a:lnTo>
                    <a:pt x="37" y="92"/>
                  </a:lnTo>
                  <a:lnTo>
                    <a:pt x="39" y="91"/>
                  </a:lnTo>
                  <a:lnTo>
                    <a:pt x="39" y="89"/>
                  </a:lnTo>
                  <a:lnTo>
                    <a:pt x="39" y="88"/>
                  </a:lnTo>
                  <a:lnTo>
                    <a:pt x="41" y="88"/>
                  </a:lnTo>
                  <a:lnTo>
                    <a:pt x="43" y="88"/>
                  </a:lnTo>
                  <a:lnTo>
                    <a:pt x="43" y="87"/>
                  </a:lnTo>
                  <a:lnTo>
                    <a:pt x="44" y="84"/>
                  </a:lnTo>
                  <a:lnTo>
                    <a:pt x="44" y="81"/>
                  </a:lnTo>
                  <a:lnTo>
                    <a:pt x="46" y="79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9" y="78"/>
                  </a:lnTo>
                  <a:lnTo>
                    <a:pt x="51" y="77"/>
                  </a:lnTo>
                  <a:lnTo>
                    <a:pt x="51" y="76"/>
                  </a:lnTo>
                  <a:lnTo>
                    <a:pt x="52" y="73"/>
                  </a:lnTo>
                  <a:lnTo>
                    <a:pt x="53" y="73"/>
                  </a:lnTo>
                  <a:lnTo>
                    <a:pt x="55" y="70"/>
                  </a:lnTo>
                  <a:lnTo>
                    <a:pt x="58" y="71"/>
                  </a:lnTo>
                  <a:lnTo>
                    <a:pt x="60" y="72"/>
                  </a:lnTo>
                  <a:lnTo>
                    <a:pt x="63" y="67"/>
                  </a:lnTo>
                  <a:lnTo>
                    <a:pt x="65" y="66"/>
                  </a:lnTo>
                  <a:lnTo>
                    <a:pt x="69" y="63"/>
                  </a:lnTo>
                  <a:lnTo>
                    <a:pt x="70" y="61"/>
                  </a:lnTo>
                  <a:lnTo>
                    <a:pt x="71" y="61"/>
                  </a:lnTo>
                  <a:lnTo>
                    <a:pt x="73" y="60"/>
                  </a:lnTo>
                  <a:lnTo>
                    <a:pt x="74" y="58"/>
                  </a:lnTo>
                  <a:lnTo>
                    <a:pt x="74" y="56"/>
                  </a:lnTo>
                  <a:lnTo>
                    <a:pt x="72" y="55"/>
                  </a:lnTo>
                  <a:lnTo>
                    <a:pt x="71" y="55"/>
                  </a:lnTo>
                  <a:lnTo>
                    <a:pt x="72" y="53"/>
                  </a:lnTo>
                  <a:lnTo>
                    <a:pt x="72" y="51"/>
                  </a:lnTo>
                  <a:lnTo>
                    <a:pt x="70" y="48"/>
                  </a:lnTo>
                  <a:lnTo>
                    <a:pt x="68" y="47"/>
                  </a:lnTo>
                  <a:lnTo>
                    <a:pt x="67" y="47"/>
                  </a:lnTo>
                  <a:lnTo>
                    <a:pt x="67" y="48"/>
                  </a:lnTo>
                  <a:lnTo>
                    <a:pt x="65" y="48"/>
                  </a:lnTo>
                  <a:lnTo>
                    <a:pt x="63" y="48"/>
                  </a:lnTo>
                  <a:lnTo>
                    <a:pt x="62" y="41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7" y="38"/>
                  </a:lnTo>
                  <a:lnTo>
                    <a:pt x="55" y="38"/>
                  </a:lnTo>
                  <a:lnTo>
                    <a:pt x="54" y="38"/>
                  </a:lnTo>
                  <a:lnTo>
                    <a:pt x="53" y="34"/>
                  </a:lnTo>
                  <a:lnTo>
                    <a:pt x="53" y="33"/>
                  </a:lnTo>
                  <a:lnTo>
                    <a:pt x="44" y="5"/>
                  </a:lnTo>
                  <a:lnTo>
                    <a:pt x="37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2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28" y="4"/>
                  </a:lnTo>
                  <a:lnTo>
                    <a:pt x="24" y="8"/>
                  </a:lnTo>
                  <a:lnTo>
                    <a:pt x="22" y="8"/>
                  </a:lnTo>
                  <a:lnTo>
                    <a:pt x="21" y="6"/>
                  </a:lnTo>
                  <a:lnTo>
                    <a:pt x="21" y="3"/>
                  </a:lnTo>
                  <a:lnTo>
                    <a:pt x="20" y="2"/>
                  </a:lnTo>
                  <a:lnTo>
                    <a:pt x="19" y="2"/>
                  </a:lnTo>
                  <a:lnTo>
                    <a:pt x="16" y="3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11" y="29"/>
                  </a:lnTo>
                  <a:lnTo>
                    <a:pt x="11" y="32"/>
                  </a:lnTo>
                  <a:lnTo>
                    <a:pt x="10" y="33"/>
                  </a:lnTo>
                  <a:lnTo>
                    <a:pt x="9" y="34"/>
                  </a:lnTo>
                  <a:lnTo>
                    <a:pt x="8" y="36"/>
                  </a:lnTo>
                  <a:lnTo>
                    <a:pt x="10" y="45"/>
                  </a:lnTo>
                  <a:lnTo>
                    <a:pt x="9" y="48"/>
                  </a:lnTo>
                  <a:lnTo>
                    <a:pt x="9" y="50"/>
                  </a:lnTo>
                  <a:lnTo>
                    <a:pt x="6" y="55"/>
                  </a:lnTo>
                  <a:lnTo>
                    <a:pt x="6" y="56"/>
                  </a:lnTo>
                  <a:lnTo>
                    <a:pt x="7" y="59"/>
                  </a:lnTo>
                  <a:lnTo>
                    <a:pt x="5" y="59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3" y="63"/>
                  </a:lnTo>
                  <a:lnTo>
                    <a:pt x="2" y="62"/>
                  </a:lnTo>
                  <a:lnTo>
                    <a:pt x="0" y="6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0" name="Freeform 50"/>
            <p:cNvSpPr>
              <a:spLocks/>
            </p:cNvSpPr>
            <p:nvPr/>
          </p:nvSpPr>
          <p:spPr bwMode="auto">
            <a:xfrm>
              <a:off x="4208" y="1675"/>
              <a:ext cx="422" cy="356"/>
            </a:xfrm>
            <a:custGeom>
              <a:avLst/>
              <a:gdLst>
                <a:gd name="T0" fmla="*/ 2991 w 91"/>
                <a:gd name="T1" fmla="*/ 0 h 90"/>
                <a:gd name="T2" fmla="*/ 2991 w 91"/>
                <a:gd name="T3" fmla="*/ 249 h 90"/>
                <a:gd name="T4" fmla="*/ 3098 w 91"/>
                <a:gd name="T5" fmla="*/ 502 h 90"/>
                <a:gd name="T6" fmla="*/ 2796 w 91"/>
                <a:gd name="T7" fmla="*/ 1175 h 90"/>
                <a:gd name="T8" fmla="*/ 2880 w 91"/>
                <a:gd name="T9" fmla="*/ 1424 h 90"/>
                <a:gd name="T10" fmla="*/ 2690 w 91"/>
                <a:gd name="T11" fmla="*/ 1736 h 90"/>
                <a:gd name="T12" fmla="*/ 2193 w 91"/>
                <a:gd name="T13" fmla="*/ 1986 h 90"/>
                <a:gd name="T14" fmla="*/ 1999 w 91"/>
                <a:gd name="T15" fmla="*/ 2096 h 90"/>
                <a:gd name="T16" fmla="*/ 1697 w 91"/>
                <a:gd name="T17" fmla="*/ 2160 h 90"/>
                <a:gd name="T18" fmla="*/ 1507 w 91"/>
                <a:gd name="T19" fmla="*/ 2346 h 90"/>
                <a:gd name="T20" fmla="*/ 1289 w 91"/>
                <a:gd name="T21" fmla="*/ 2785 h 90"/>
                <a:gd name="T22" fmla="*/ 904 w 91"/>
                <a:gd name="T23" fmla="*/ 2785 h 90"/>
                <a:gd name="T24" fmla="*/ 603 w 91"/>
                <a:gd name="T25" fmla="*/ 3160 h 90"/>
                <a:gd name="T26" fmla="*/ 603 w 91"/>
                <a:gd name="T27" fmla="*/ 3520 h 90"/>
                <a:gd name="T28" fmla="*/ 301 w 91"/>
                <a:gd name="T29" fmla="*/ 3770 h 90"/>
                <a:gd name="T30" fmla="*/ 107 w 91"/>
                <a:gd name="T31" fmla="*/ 4023 h 90"/>
                <a:gd name="T32" fmla="*/ 0 w 91"/>
                <a:gd name="T33" fmla="*/ 4209 h 90"/>
                <a:gd name="T34" fmla="*/ 496 w 91"/>
                <a:gd name="T35" fmla="*/ 4648 h 90"/>
                <a:gd name="T36" fmla="*/ 798 w 91"/>
                <a:gd name="T37" fmla="*/ 4944 h 90"/>
                <a:gd name="T38" fmla="*/ 1099 w 91"/>
                <a:gd name="T39" fmla="*/ 4944 h 90"/>
                <a:gd name="T40" fmla="*/ 1206 w 91"/>
                <a:gd name="T41" fmla="*/ 5008 h 90"/>
                <a:gd name="T42" fmla="*/ 1507 w 91"/>
                <a:gd name="T43" fmla="*/ 5071 h 90"/>
                <a:gd name="T44" fmla="*/ 1507 w 91"/>
                <a:gd name="T45" fmla="*/ 5257 h 90"/>
                <a:gd name="T46" fmla="*/ 2300 w 91"/>
                <a:gd name="T47" fmla="*/ 5569 h 90"/>
                <a:gd name="T48" fmla="*/ 2690 w 91"/>
                <a:gd name="T49" fmla="*/ 5447 h 90"/>
                <a:gd name="T50" fmla="*/ 2880 w 91"/>
                <a:gd name="T51" fmla="*/ 5320 h 90"/>
                <a:gd name="T52" fmla="*/ 3098 w 91"/>
                <a:gd name="T53" fmla="*/ 5384 h 90"/>
                <a:gd name="T54" fmla="*/ 3784 w 91"/>
                <a:gd name="T55" fmla="*/ 5257 h 90"/>
                <a:gd name="T56" fmla="*/ 3891 w 91"/>
                <a:gd name="T57" fmla="*/ 5071 h 90"/>
                <a:gd name="T58" fmla="*/ 4387 w 91"/>
                <a:gd name="T59" fmla="*/ 4881 h 90"/>
                <a:gd name="T60" fmla="*/ 4883 w 91"/>
                <a:gd name="T61" fmla="*/ 4711 h 90"/>
                <a:gd name="T62" fmla="*/ 4883 w 91"/>
                <a:gd name="T63" fmla="*/ 4399 h 90"/>
                <a:gd name="T64" fmla="*/ 5593 w 91"/>
                <a:gd name="T65" fmla="*/ 2975 h 90"/>
                <a:gd name="T66" fmla="*/ 5978 w 91"/>
                <a:gd name="T67" fmla="*/ 3097 h 90"/>
                <a:gd name="T68" fmla="*/ 6084 w 91"/>
                <a:gd name="T69" fmla="*/ 3224 h 90"/>
                <a:gd name="T70" fmla="*/ 6474 w 91"/>
                <a:gd name="T71" fmla="*/ 2975 h 90"/>
                <a:gd name="T72" fmla="*/ 6882 w 91"/>
                <a:gd name="T73" fmla="*/ 2472 h 90"/>
                <a:gd name="T74" fmla="*/ 7290 w 91"/>
                <a:gd name="T75" fmla="*/ 2286 h 90"/>
                <a:gd name="T76" fmla="*/ 7485 w 91"/>
                <a:gd name="T77" fmla="*/ 2160 h 90"/>
                <a:gd name="T78" fmla="*/ 7786 w 91"/>
                <a:gd name="T79" fmla="*/ 1863 h 90"/>
                <a:gd name="T80" fmla="*/ 7679 w 91"/>
                <a:gd name="T81" fmla="*/ 1800 h 90"/>
                <a:gd name="T82" fmla="*/ 7786 w 91"/>
                <a:gd name="T83" fmla="*/ 1424 h 90"/>
                <a:gd name="T84" fmla="*/ 8774 w 91"/>
                <a:gd name="T85" fmla="*/ 1736 h 90"/>
                <a:gd name="T86" fmla="*/ 8969 w 91"/>
                <a:gd name="T87" fmla="*/ 1736 h 90"/>
                <a:gd name="T88" fmla="*/ 9075 w 91"/>
                <a:gd name="T89" fmla="*/ 1424 h 90"/>
                <a:gd name="T90" fmla="*/ 8774 w 91"/>
                <a:gd name="T91" fmla="*/ 1112 h 90"/>
                <a:gd name="T92" fmla="*/ 8472 w 91"/>
                <a:gd name="T93" fmla="*/ 1048 h 90"/>
                <a:gd name="T94" fmla="*/ 8171 w 91"/>
                <a:gd name="T95" fmla="*/ 985 h 90"/>
                <a:gd name="T96" fmla="*/ 7485 w 91"/>
                <a:gd name="T97" fmla="*/ 1234 h 90"/>
                <a:gd name="T98" fmla="*/ 6989 w 91"/>
                <a:gd name="T99" fmla="*/ 1234 h 90"/>
                <a:gd name="T100" fmla="*/ 6775 w 91"/>
                <a:gd name="T101" fmla="*/ 1361 h 90"/>
                <a:gd name="T102" fmla="*/ 6474 w 91"/>
                <a:gd name="T103" fmla="*/ 1551 h 90"/>
                <a:gd name="T104" fmla="*/ 5894 w 91"/>
                <a:gd name="T105" fmla="*/ 1863 h 90"/>
                <a:gd name="T106" fmla="*/ 5676 w 91"/>
                <a:gd name="T107" fmla="*/ 1986 h 90"/>
                <a:gd name="T108" fmla="*/ 3483 w 91"/>
                <a:gd name="T109" fmla="*/ 1424 h 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1" h="90">
                  <a:moveTo>
                    <a:pt x="31" y="0"/>
                  </a:moveTo>
                  <a:lnTo>
                    <a:pt x="30" y="0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27" y="6"/>
                  </a:lnTo>
                  <a:lnTo>
                    <a:pt x="31" y="8"/>
                  </a:lnTo>
                  <a:lnTo>
                    <a:pt x="29" y="17"/>
                  </a:lnTo>
                  <a:lnTo>
                    <a:pt x="28" y="19"/>
                  </a:lnTo>
                  <a:lnTo>
                    <a:pt x="28" y="21"/>
                  </a:lnTo>
                  <a:lnTo>
                    <a:pt x="29" y="23"/>
                  </a:lnTo>
                  <a:lnTo>
                    <a:pt x="29" y="26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4"/>
                  </a:lnTo>
                  <a:lnTo>
                    <a:pt x="17" y="35"/>
                  </a:lnTo>
                  <a:lnTo>
                    <a:pt x="16" y="37"/>
                  </a:lnTo>
                  <a:lnTo>
                    <a:pt x="15" y="38"/>
                  </a:lnTo>
                  <a:lnTo>
                    <a:pt x="13" y="43"/>
                  </a:lnTo>
                  <a:lnTo>
                    <a:pt x="13" y="45"/>
                  </a:lnTo>
                  <a:lnTo>
                    <a:pt x="11" y="48"/>
                  </a:lnTo>
                  <a:lnTo>
                    <a:pt x="9" y="45"/>
                  </a:lnTo>
                  <a:lnTo>
                    <a:pt x="8" y="45"/>
                  </a:lnTo>
                  <a:lnTo>
                    <a:pt x="6" y="51"/>
                  </a:lnTo>
                  <a:lnTo>
                    <a:pt x="6" y="54"/>
                  </a:lnTo>
                  <a:lnTo>
                    <a:pt x="6" y="57"/>
                  </a:lnTo>
                  <a:lnTo>
                    <a:pt x="5" y="58"/>
                  </a:lnTo>
                  <a:lnTo>
                    <a:pt x="3" y="61"/>
                  </a:lnTo>
                  <a:lnTo>
                    <a:pt x="0" y="62"/>
                  </a:lnTo>
                  <a:lnTo>
                    <a:pt x="1" y="65"/>
                  </a:lnTo>
                  <a:lnTo>
                    <a:pt x="1" y="67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5" y="75"/>
                  </a:lnTo>
                  <a:lnTo>
                    <a:pt x="8" y="79"/>
                  </a:lnTo>
                  <a:lnTo>
                    <a:pt x="8" y="80"/>
                  </a:lnTo>
                  <a:lnTo>
                    <a:pt x="9" y="80"/>
                  </a:lnTo>
                  <a:lnTo>
                    <a:pt x="11" y="80"/>
                  </a:lnTo>
                  <a:lnTo>
                    <a:pt x="12" y="81"/>
                  </a:lnTo>
                  <a:lnTo>
                    <a:pt x="14" y="82"/>
                  </a:lnTo>
                  <a:lnTo>
                    <a:pt x="15" y="82"/>
                  </a:lnTo>
                  <a:lnTo>
                    <a:pt x="16" y="83"/>
                  </a:lnTo>
                  <a:lnTo>
                    <a:pt x="15" y="85"/>
                  </a:lnTo>
                  <a:lnTo>
                    <a:pt x="18" y="88"/>
                  </a:lnTo>
                  <a:lnTo>
                    <a:pt x="23" y="90"/>
                  </a:lnTo>
                  <a:lnTo>
                    <a:pt x="25" y="90"/>
                  </a:lnTo>
                  <a:lnTo>
                    <a:pt x="27" y="88"/>
                  </a:lnTo>
                  <a:lnTo>
                    <a:pt x="27" y="87"/>
                  </a:lnTo>
                  <a:lnTo>
                    <a:pt x="29" y="86"/>
                  </a:lnTo>
                  <a:lnTo>
                    <a:pt x="31" y="87"/>
                  </a:lnTo>
                  <a:lnTo>
                    <a:pt x="33" y="87"/>
                  </a:lnTo>
                  <a:lnTo>
                    <a:pt x="38" y="85"/>
                  </a:lnTo>
                  <a:lnTo>
                    <a:pt x="39" y="82"/>
                  </a:lnTo>
                  <a:lnTo>
                    <a:pt x="40" y="83"/>
                  </a:lnTo>
                  <a:lnTo>
                    <a:pt x="44" y="79"/>
                  </a:lnTo>
                  <a:lnTo>
                    <a:pt x="46" y="80"/>
                  </a:lnTo>
                  <a:lnTo>
                    <a:pt x="49" y="76"/>
                  </a:lnTo>
                  <a:lnTo>
                    <a:pt x="48" y="74"/>
                  </a:lnTo>
                  <a:lnTo>
                    <a:pt x="49" y="71"/>
                  </a:lnTo>
                  <a:lnTo>
                    <a:pt x="52" y="65"/>
                  </a:lnTo>
                  <a:lnTo>
                    <a:pt x="56" y="48"/>
                  </a:lnTo>
                  <a:lnTo>
                    <a:pt x="57" y="48"/>
                  </a:lnTo>
                  <a:lnTo>
                    <a:pt x="60" y="50"/>
                  </a:lnTo>
                  <a:lnTo>
                    <a:pt x="60" y="51"/>
                  </a:lnTo>
                  <a:lnTo>
                    <a:pt x="61" y="52"/>
                  </a:lnTo>
                  <a:lnTo>
                    <a:pt x="64" y="51"/>
                  </a:lnTo>
                  <a:lnTo>
                    <a:pt x="65" y="48"/>
                  </a:lnTo>
                  <a:lnTo>
                    <a:pt x="67" y="42"/>
                  </a:lnTo>
                  <a:lnTo>
                    <a:pt x="69" y="40"/>
                  </a:lnTo>
                  <a:lnTo>
                    <a:pt x="71" y="41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5"/>
                  </a:lnTo>
                  <a:lnTo>
                    <a:pt x="77" y="31"/>
                  </a:lnTo>
                  <a:lnTo>
                    <a:pt x="78" y="30"/>
                  </a:lnTo>
                  <a:lnTo>
                    <a:pt x="77" y="29"/>
                  </a:lnTo>
                  <a:lnTo>
                    <a:pt x="78" y="24"/>
                  </a:lnTo>
                  <a:lnTo>
                    <a:pt x="78" y="23"/>
                  </a:lnTo>
                  <a:lnTo>
                    <a:pt x="79" y="22"/>
                  </a:lnTo>
                  <a:lnTo>
                    <a:pt x="88" y="28"/>
                  </a:lnTo>
                  <a:lnTo>
                    <a:pt x="89" y="29"/>
                  </a:lnTo>
                  <a:lnTo>
                    <a:pt x="90" y="28"/>
                  </a:lnTo>
                  <a:lnTo>
                    <a:pt x="91" y="23"/>
                  </a:lnTo>
                  <a:lnTo>
                    <a:pt x="88" y="19"/>
                  </a:lnTo>
                  <a:lnTo>
                    <a:pt x="88" y="18"/>
                  </a:lnTo>
                  <a:lnTo>
                    <a:pt x="87" y="16"/>
                  </a:lnTo>
                  <a:lnTo>
                    <a:pt x="85" y="17"/>
                  </a:lnTo>
                  <a:lnTo>
                    <a:pt x="84" y="17"/>
                  </a:lnTo>
                  <a:lnTo>
                    <a:pt x="82" y="16"/>
                  </a:lnTo>
                  <a:lnTo>
                    <a:pt x="76" y="18"/>
                  </a:lnTo>
                  <a:lnTo>
                    <a:pt x="75" y="20"/>
                  </a:lnTo>
                  <a:lnTo>
                    <a:pt x="73" y="21"/>
                  </a:lnTo>
                  <a:lnTo>
                    <a:pt x="70" y="20"/>
                  </a:lnTo>
                  <a:lnTo>
                    <a:pt x="69" y="19"/>
                  </a:lnTo>
                  <a:lnTo>
                    <a:pt x="68" y="22"/>
                  </a:lnTo>
                  <a:lnTo>
                    <a:pt x="66" y="22"/>
                  </a:lnTo>
                  <a:lnTo>
                    <a:pt x="65" y="25"/>
                  </a:lnTo>
                  <a:lnTo>
                    <a:pt x="63" y="25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7" y="32"/>
                  </a:lnTo>
                  <a:lnTo>
                    <a:pt x="54" y="19"/>
                  </a:lnTo>
                  <a:lnTo>
                    <a:pt x="35" y="23"/>
                  </a:lnTo>
                  <a:lnTo>
                    <a:pt x="31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1" name="Freeform 51"/>
            <p:cNvSpPr>
              <a:spLocks/>
            </p:cNvSpPr>
            <p:nvPr/>
          </p:nvSpPr>
          <p:spPr bwMode="auto">
            <a:xfrm>
              <a:off x="3107" y="2174"/>
              <a:ext cx="469" cy="368"/>
            </a:xfrm>
            <a:custGeom>
              <a:avLst/>
              <a:gdLst>
                <a:gd name="T0" fmla="*/ 0 w 101"/>
                <a:gd name="T1" fmla="*/ 256 h 92"/>
                <a:gd name="T2" fmla="*/ 9120 w 101"/>
                <a:gd name="T3" fmla="*/ 0 h 92"/>
                <a:gd name="T4" fmla="*/ 9013 w 101"/>
                <a:gd name="T5" fmla="*/ 64 h 92"/>
                <a:gd name="T6" fmla="*/ 9208 w 101"/>
                <a:gd name="T7" fmla="*/ 128 h 92"/>
                <a:gd name="T8" fmla="*/ 9315 w 101"/>
                <a:gd name="T9" fmla="*/ 256 h 92"/>
                <a:gd name="T10" fmla="*/ 9315 w 101"/>
                <a:gd name="T11" fmla="*/ 384 h 92"/>
                <a:gd name="T12" fmla="*/ 9013 w 101"/>
                <a:gd name="T13" fmla="*/ 576 h 92"/>
                <a:gd name="T14" fmla="*/ 8818 w 101"/>
                <a:gd name="T15" fmla="*/ 704 h 92"/>
                <a:gd name="T16" fmla="*/ 8711 w 101"/>
                <a:gd name="T17" fmla="*/ 832 h 92"/>
                <a:gd name="T18" fmla="*/ 10114 w 101"/>
                <a:gd name="T19" fmla="*/ 768 h 92"/>
                <a:gd name="T20" fmla="*/ 10007 w 101"/>
                <a:gd name="T21" fmla="*/ 832 h 92"/>
                <a:gd name="T22" fmla="*/ 10114 w 101"/>
                <a:gd name="T23" fmla="*/ 960 h 92"/>
                <a:gd name="T24" fmla="*/ 10007 w 101"/>
                <a:gd name="T25" fmla="*/ 1088 h 92"/>
                <a:gd name="T26" fmla="*/ 9705 w 101"/>
                <a:gd name="T27" fmla="*/ 1216 h 92"/>
                <a:gd name="T28" fmla="*/ 9617 w 101"/>
                <a:gd name="T29" fmla="*/ 1600 h 92"/>
                <a:gd name="T30" fmla="*/ 9403 w 101"/>
                <a:gd name="T31" fmla="*/ 1792 h 92"/>
                <a:gd name="T32" fmla="*/ 9403 w 101"/>
                <a:gd name="T33" fmla="*/ 2048 h 92"/>
                <a:gd name="T34" fmla="*/ 9403 w 101"/>
                <a:gd name="T35" fmla="*/ 2304 h 92"/>
                <a:gd name="T36" fmla="*/ 9315 w 101"/>
                <a:gd name="T37" fmla="*/ 2304 h 92"/>
                <a:gd name="T38" fmla="*/ 9120 w 101"/>
                <a:gd name="T39" fmla="*/ 2432 h 92"/>
                <a:gd name="T40" fmla="*/ 9120 w 101"/>
                <a:gd name="T41" fmla="*/ 2560 h 92"/>
                <a:gd name="T42" fmla="*/ 8711 w 101"/>
                <a:gd name="T43" fmla="*/ 2752 h 92"/>
                <a:gd name="T44" fmla="*/ 8516 w 101"/>
                <a:gd name="T45" fmla="*/ 3008 h 92"/>
                <a:gd name="T46" fmla="*/ 8605 w 101"/>
                <a:gd name="T47" fmla="*/ 3264 h 92"/>
                <a:gd name="T48" fmla="*/ 8516 w 101"/>
                <a:gd name="T49" fmla="*/ 3392 h 92"/>
                <a:gd name="T50" fmla="*/ 8108 w 101"/>
                <a:gd name="T51" fmla="*/ 3584 h 92"/>
                <a:gd name="T52" fmla="*/ 7913 w 101"/>
                <a:gd name="T53" fmla="*/ 3840 h 92"/>
                <a:gd name="T54" fmla="*/ 7806 w 101"/>
                <a:gd name="T55" fmla="*/ 3904 h 92"/>
                <a:gd name="T56" fmla="*/ 7806 w 101"/>
                <a:gd name="T57" fmla="*/ 4096 h 92"/>
                <a:gd name="T58" fmla="*/ 7611 w 101"/>
                <a:gd name="T59" fmla="*/ 4224 h 92"/>
                <a:gd name="T60" fmla="*/ 7611 w 101"/>
                <a:gd name="T61" fmla="*/ 4416 h 92"/>
                <a:gd name="T62" fmla="*/ 7504 w 101"/>
                <a:gd name="T63" fmla="*/ 4608 h 92"/>
                <a:gd name="T64" fmla="*/ 7309 w 101"/>
                <a:gd name="T65" fmla="*/ 4864 h 92"/>
                <a:gd name="T66" fmla="*/ 7309 w 101"/>
                <a:gd name="T67" fmla="*/ 5056 h 92"/>
                <a:gd name="T68" fmla="*/ 7504 w 101"/>
                <a:gd name="T69" fmla="*/ 5184 h 92"/>
                <a:gd name="T70" fmla="*/ 7611 w 101"/>
                <a:gd name="T71" fmla="*/ 5376 h 92"/>
                <a:gd name="T72" fmla="*/ 7611 w 101"/>
                <a:gd name="T73" fmla="*/ 5440 h 92"/>
                <a:gd name="T74" fmla="*/ 7611 w 101"/>
                <a:gd name="T75" fmla="*/ 5504 h 92"/>
                <a:gd name="T76" fmla="*/ 7504 w 101"/>
                <a:gd name="T77" fmla="*/ 5568 h 92"/>
                <a:gd name="T78" fmla="*/ 7504 w 101"/>
                <a:gd name="T79" fmla="*/ 5696 h 92"/>
                <a:gd name="T80" fmla="*/ 7504 w 101"/>
                <a:gd name="T81" fmla="*/ 5760 h 92"/>
                <a:gd name="T82" fmla="*/ 1402 w 101"/>
                <a:gd name="T83" fmla="*/ 5888 h 92"/>
                <a:gd name="T84" fmla="*/ 1296 w 101"/>
                <a:gd name="T85" fmla="*/ 5056 h 92"/>
                <a:gd name="T86" fmla="*/ 994 w 101"/>
                <a:gd name="T87" fmla="*/ 4992 h 92"/>
                <a:gd name="T88" fmla="*/ 799 w 101"/>
                <a:gd name="T89" fmla="*/ 5056 h 92"/>
                <a:gd name="T90" fmla="*/ 710 w 101"/>
                <a:gd name="T91" fmla="*/ 5056 h 92"/>
                <a:gd name="T92" fmla="*/ 409 w 101"/>
                <a:gd name="T93" fmla="*/ 4864 h 92"/>
                <a:gd name="T94" fmla="*/ 409 w 101"/>
                <a:gd name="T95" fmla="*/ 2048 h 92"/>
                <a:gd name="T96" fmla="*/ 0 w 101"/>
                <a:gd name="T97" fmla="*/ 256 h 9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01" h="92">
                  <a:moveTo>
                    <a:pt x="0" y="4"/>
                  </a:moveTo>
                  <a:lnTo>
                    <a:pt x="91" y="0"/>
                  </a:lnTo>
                  <a:lnTo>
                    <a:pt x="90" y="1"/>
                  </a:lnTo>
                  <a:lnTo>
                    <a:pt x="92" y="2"/>
                  </a:lnTo>
                  <a:lnTo>
                    <a:pt x="93" y="4"/>
                  </a:lnTo>
                  <a:lnTo>
                    <a:pt x="93" y="6"/>
                  </a:lnTo>
                  <a:lnTo>
                    <a:pt x="90" y="9"/>
                  </a:lnTo>
                  <a:lnTo>
                    <a:pt x="88" y="11"/>
                  </a:lnTo>
                  <a:lnTo>
                    <a:pt x="87" y="13"/>
                  </a:lnTo>
                  <a:lnTo>
                    <a:pt x="101" y="12"/>
                  </a:lnTo>
                  <a:lnTo>
                    <a:pt x="100" y="13"/>
                  </a:lnTo>
                  <a:lnTo>
                    <a:pt x="101" y="15"/>
                  </a:lnTo>
                  <a:lnTo>
                    <a:pt x="100" y="17"/>
                  </a:lnTo>
                  <a:lnTo>
                    <a:pt x="97" y="19"/>
                  </a:lnTo>
                  <a:lnTo>
                    <a:pt x="96" y="25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40"/>
                  </a:lnTo>
                  <a:lnTo>
                    <a:pt x="87" y="43"/>
                  </a:lnTo>
                  <a:lnTo>
                    <a:pt x="85" y="47"/>
                  </a:lnTo>
                  <a:lnTo>
                    <a:pt x="86" y="51"/>
                  </a:lnTo>
                  <a:lnTo>
                    <a:pt x="85" y="53"/>
                  </a:lnTo>
                  <a:lnTo>
                    <a:pt x="81" y="56"/>
                  </a:lnTo>
                  <a:lnTo>
                    <a:pt x="79" y="60"/>
                  </a:lnTo>
                  <a:lnTo>
                    <a:pt x="78" y="61"/>
                  </a:lnTo>
                  <a:lnTo>
                    <a:pt x="78" y="64"/>
                  </a:lnTo>
                  <a:lnTo>
                    <a:pt x="76" y="66"/>
                  </a:lnTo>
                  <a:lnTo>
                    <a:pt x="76" y="69"/>
                  </a:lnTo>
                  <a:lnTo>
                    <a:pt x="75" y="72"/>
                  </a:lnTo>
                  <a:lnTo>
                    <a:pt x="73" y="76"/>
                  </a:lnTo>
                  <a:lnTo>
                    <a:pt x="73" y="79"/>
                  </a:lnTo>
                  <a:lnTo>
                    <a:pt x="75" y="81"/>
                  </a:lnTo>
                  <a:lnTo>
                    <a:pt x="76" y="84"/>
                  </a:lnTo>
                  <a:lnTo>
                    <a:pt x="76" y="85"/>
                  </a:lnTo>
                  <a:lnTo>
                    <a:pt x="76" y="86"/>
                  </a:lnTo>
                  <a:lnTo>
                    <a:pt x="75" y="87"/>
                  </a:lnTo>
                  <a:lnTo>
                    <a:pt x="75" y="89"/>
                  </a:lnTo>
                  <a:lnTo>
                    <a:pt x="75" y="90"/>
                  </a:lnTo>
                  <a:lnTo>
                    <a:pt x="14" y="92"/>
                  </a:lnTo>
                  <a:lnTo>
                    <a:pt x="13" y="79"/>
                  </a:lnTo>
                  <a:lnTo>
                    <a:pt x="10" y="78"/>
                  </a:lnTo>
                  <a:lnTo>
                    <a:pt x="8" y="79"/>
                  </a:lnTo>
                  <a:lnTo>
                    <a:pt x="7" y="79"/>
                  </a:lnTo>
                  <a:lnTo>
                    <a:pt x="4" y="76"/>
                  </a:lnTo>
                  <a:lnTo>
                    <a:pt x="4" y="32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2" name="Freeform 52"/>
            <p:cNvSpPr>
              <a:spLocks/>
            </p:cNvSpPr>
            <p:nvPr/>
          </p:nvSpPr>
          <p:spPr bwMode="auto">
            <a:xfrm>
              <a:off x="2337" y="3277"/>
              <a:ext cx="114" cy="113"/>
            </a:xfrm>
            <a:custGeom>
              <a:avLst/>
              <a:gdLst>
                <a:gd name="T0" fmla="*/ 0 w 24"/>
                <a:gd name="T1" fmla="*/ 592 h 29"/>
                <a:gd name="T2" fmla="*/ 228 w 24"/>
                <a:gd name="T3" fmla="*/ 1122 h 29"/>
                <a:gd name="T4" fmla="*/ 228 w 24"/>
                <a:gd name="T5" fmla="*/ 1426 h 29"/>
                <a:gd name="T6" fmla="*/ 1083 w 24"/>
                <a:gd name="T7" fmla="*/ 1714 h 29"/>
                <a:gd name="T8" fmla="*/ 1287 w 24"/>
                <a:gd name="T9" fmla="*/ 1426 h 29"/>
                <a:gd name="T10" fmla="*/ 2575 w 24"/>
                <a:gd name="T11" fmla="*/ 1001 h 29"/>
                <a:gd name="T12" fmla="*/ 2033 w 24"/>
                <a:gd name="T13" fmla="*/ 409 h 29"/>
                <a:gd name="T14" fmla="*/ 542 w 24"/>
                <a:gd name="T15" fmla="*/ 0 h 29"/>
                <a:gd name="T16" fmla="*/ 542 w 24"/>
                <a:gd name="T17" fmla="*/ 409 h 29"/>
                <a:gd name="T18" fmla="*/ 0 w 24"/>
                <a:gd name="T19" fmla="*/ 592 h 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" h="29">
                  <a:moveTo>
                    <a:pt x="0" y="10"/>
                  </a:moveTo>
                  <a:lnTo>
                    <a:pt x="2" y="19"/>
                  </a:lnTo>
                  <a:lnTo>
                    <a:pt x="2" y="24"/>
                  </a:lnTo>
                  <a:lnTo>
                    <a:pt x="10" y="29"/>
                  </a:lnTo>
                  <a:lnTo>
                    <a:pt x="12" y="24"/>
                  </a:lnTo>
                  <a:lnTo>
                    <a:pt x="24" y="17"/>
                  </a:lnTo>
                  <a:lnTo>
                    <a:pt x="19" y="7"/>
                  </a:lnTo>
                  <a:lnTo>
                    <a:pt x="5" y="0"/>
                  </a:lnTo>
                  <a:lnTo>
                    <a:pt x="5" y="7"/>
                  </a:lnTo>
                  <a:lnTo>
                    <a:pt x="0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3" name="Freeform 53"/>
            <p:cNvSpPr>
              <a:spLocks/>
            </p:cNvSpPr>
            <p:nvPr/>
          </p:nvSpPr>
          <p:spPr bwMode="auto">
            <a:xfrm>
              <a:off x="2284" y="3207"/>
              <a:ext cx="62" cy="41"/>
            </a:xfrm>
            <a:custGeom>
              <a:avLst/>
              <a:gdLst>
                <a:gd name="T0" fmla="*/ 430 w 14"/>
                <a:gd name="T1" fmla="*/ 689 h 10"/>
                <a:gd name="T2" fmla="*/ 1041 w 14"/>
                <a:gd name="T3" fmla="*/ 689 h 10"/>
                <a:gd name="T4" fmla="*/ 1218 w 14"/>
                <a:gd name="T5" fmla="*/ 353 h 10"/>
                <a:gd name="T6" fmla="*/ 607 w 14"/>
                <a:gd name="T7" fmla="*/ 201 h 10"/>
                <a:gd name="T8" fmla="*/ 430 w 14"/>
                <a:gd name="T9" fmla="*/ 201 h 10"/>
                <a:gd name="T10" fmla="*/ 257 w 14"/>
                <a:gd name="T11" fmla="*/ 0 h 10"/>
                <a:gd name="T12" fmla="*/ 0 w 14"/>
                <a:gd name="T13" fmla="*/ 201 h 10"/>
                <a:gd name="T14" fmla="*/ 257 w 14"/>
                <a:gd name="T15" fmla="*/ 554 h 10"/>
                <a:gd name="T16" fmla="*/ 430 w 14"/>
                <a:gd name="T17" fmla="*/ 689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5" y="10"/>
                  </a:moveTo>
                  <a:lnTo>
                    <a:pt x="12" y="10"/>
                  </a:lnTo>
                  <a:lnTo>
                    <a:pt x="14" y="5"/>
                  </a:lnTo>
                  <a:lnTo>
                    <a:pt x="7" y="3"/>
                  </a:lnTo>
                  <a:lnTo>
                    <a:pt x="5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3" y="8"/>
                  </a:lnTo>
                  <a:lnTo>
                    <a:pt x="5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4" name="Freeform 54"/>
            <p:cNvSpPr>
              <a:spLocks/>
            </p:cNvSpPr>
            <p:nvPr/>
          </p:nvSpPr>
          <p:spPr bwMode="auto">
            <a:xfrm>
              <a:off x="2274" y="3248"/>
              <a:ext cx="23" cy="8"/>
            </a:xfrm>
            <a:custGeom>
              <a:avLst/>
              <a:gdLst>
                <a:gd name="T0" fmla="*/ 0 w 5"/>
                <a:gd name="T1" fmla="*/ 128 h 2"/>
                <a:gd name="T2" fmla="*/ 488 w 5"/>
                <a:gd name="T3" fmla="*/ 0 h 2"/>
                <a:gd name="T4" fmla="*/ 488 w 5"/>
                <a:gd name="T5" fmla="*/ 128 h 2"/>
                <a:gd name="T6" fmla="*/ 0 w 5"/>
                <a:gd name="T7" fmla="*/ 128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2">
                  <a:moveTo>
                    <a:pt x="0" y="2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5" name="Freeform 55"/>
            <p:cNvSpPr>
              <a:spLocks/>
            </p:cNvSpPr>
            <p:nvPr/>
          </p:nvSpPr>
          <p:spPr bwMode="auto">
            <a:xfrm>
              <a:off x="1985" y="3103"/>
              <a:ext cx="54" cy="29"/>
            </a:xfrm>
            <a:custGeom>
              <a:avLst/>
              <a:gdLst>
                <a:gd name="T0" fmla="*/ 0 w 12"/>
                <a:gd name="T1" fmla="*/ 360 h 7"/>
                <a:gd name="T2" fmla="*/ 365 w 12"/>
                <a:gd name="T3" fmla="*/ 497 h 7"/>
                <a:gd name="T4" fmla="*/ 833 w 12"/>
                <a:gd name="T5" fmla="*/ 497 h 7"/>
                <a:gd name="T6" fmla="*/ 1094 w 12"/>
                <a:gd name="T7" fmla="*/ 207 h 7"/>
                <a:gd name="T8" fmla="*/ 648 w 12"/>
                <a:gd name="T9" fmla="*/ 0 h 7"/>
                <a:gd name="T10" fmla="*/ 185 w 12"/>
                <a:gd name="T11" fmla="*/ 207 h 7"/>
                <a:gd name="T12" fmla="*/ 0 w 12"/>
                <a:gd name="T13" fmla="*/ 360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7">
                  <a:moveTo>
                    <a:pt x="0" y="5"/>
                  </a:moveTo>
                  <a:lnTo>
                    <a:pt x="4" y="7"/>
                  </a:lnTo>
                  <a:lnTo>
                    <a:pt x="9" y="7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6" name="Freeform 56"/>
            <p:cNvSpPr>
              <a:spLocks/>
            </p:cNvSpPr>
            <p:nvPr/>
          </p:nvSpPr>
          <p:spPr bwMode="auto">
            <a:xfrm>
              <a:off x="1939" y="3103"/>
              <a:ext cx="24" cy="29"/>
            </a:xfrm>
            <a:custGeom>
              <a:avLst/>
              <a:gdLst>
                <a:gd name="T0" fmla="*/ 0 w 5"/>
                <a:gd name="T1" fmla="*/ 497 h 7"/>
                <a:gd name="T2" fmla="*/ 552 w 5"/>
                <a:gd name="T3" fmla="*/ 207 h 7"/>
                <a:gd name="T4" fmla="*/ 552 w 5"/>
                <a:gd name="T5" fmla="*/ 0 h 7"/>
                <a:gd name="T6" fmla="*/ 0 w 5"/>
                <a:gd name="T7" fmla="*/ 360 h 7"/>
                <a:gd name="T8" fmla="*/ 0 w 5"/>
                <a:gd name="T9" fmla="*/ 49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" h="7">
                  <a:moveTo>
                    <a:pt x="0" y="7"/>
                  </a:moveTo>
                  <a:lnTo>
                    <a:pt x="5" y="3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7"/>
                  </a:lnTo>
                </a:path>
              </a:pathLst>
            </a:custGeom>
            <a:solidFill>
              <a:srgbClr val="009999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7" name="Freeform 57"/>
            <p:cNvSpPr>
              <a:spLocks/>
            </p:cNvSpPr>
            <p:nvPr/>
          </p:nvSpPr>
          <p:spPr bwMode="auto">
            <a:xfrm>
              <a:off x="2130" y="3151"/>
              <a:ext cx="55" cy="42"/>
            </a:xfrm>
            <a:custGeom>
              <a:avLst/>
              <a:gdLst>
                <a:gd name="T0" fmla="*/ 380 w 12"/>
                <a:gd name="T1" fmla="*/ 739 h 10"/>
                <a:gd name="T2" fmla="*/ 1155 w 12"/>
                <a:gd name="T3" fmla="*/ 739 h 10"/>
                <a:gd name="T4" fmla="*/ 1155 w 12"/>
                <a:gd name="T5" fmla="*/ 370 h 10"/>
                <a:gd name="T6" fmla="*/ 674 w 12"/>
                <a:gd name="T7" fmla="*/ 0 h 10"/>
                <a:gd name="T8" fmla="*/ 0 w 12"/>
                <a:gd name="T9" fmla="*/ 143 h 10"/>
                <a:gd name="T10" fmla="*/ 380 w 12"/>
                <a:gd name="T11" fmla="*/ 739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10">
                  <a:moveTo>
                    <a:pt x="4" y="10"/>
                  </a:moveTo>
                  <a:lnTo>
                    <a:pt x="12" y="10"/>
                  </a:lnTo>
                  <a:lnTo>
                    <a:pt x="12" y="5"/>
                  </a:lnTo>
                  <a:lnTo>
                    <a:pt x="7" y="0"/>
                  </a:lnTo>
                  <a:lnTo>
                    <a:pt x="0" y="2"/>
                  </a:lnTo>
                  <a:lnTo>
                    <a:pt x="4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8" name="Freeform 58"/>
            <p:cNvSpPr>
              <a:spLocks/>
            </p:cNvSpPr>
            <p:nvPr/>
          </p:nvSpPr>
          <p:spPr bwMode="auto">
            <a:xfrm>
              <a:off x="943" y="2694"/>
              <a:ext cx="1304" cy="952"/>
            </a:xfrm>
            <a:custGeom>
              <a:avLst/>
              <a:gdLst>
                <a:gd name="T0" fmla="*/ 2088 w 281"/>
                <a:gd name="T1" fmla="*/ 2840 h 239"/>
                <a:gd name="T2" fmla="*/ 3791 w 281"/>
                <a:gd name="T3" fmla="*/ 3792 h 239"/>
                <a:gd name="T4" fmla="*/ 2608 w 281"/>
                <a:gd name="T5" fmla="*/ 4680 h 239"/>
                <a:gd name="T6" fmla="*/ 2390 w 281"/>
                <a:gd name="T7" fmla="*/ 4047 h 239"/>
                <a:gd name="T8" fmla="*/ 687 w 281"/>
                <a:gd name="T9" fmla="*/ 5126 h 239"/>
                <a:gd name="T10" fmla="*/ 1592 w 281"/>
                <a:gd name="T11" fmla="*/ 5999 h 239"/>
                <a:gd name="T12" fmla="*/ 4005 w 281"/>
                <a:gd name="T13" fmla="*/ 5744 h 239"/>
                <a:gd name="T14" fmla="*/ 3295 w 281"/>
                <a:gd name="T15" fmla="*/ 6951 h 239"/>
                <a:gd name="T16" fmla="*/ 2608 w 281"/>
                <a:gd name="T17" fmla="*/ 7393 h 239"/>
                <a:gd name="T18" fmla="*/ 1401 w 281"/>
                <a:gd name="T19" fmla="*/ 7712 h 239"/>
                <a:gd name="T20" fmla="*/ 905 w 281"/>
                <a:gd name="T21" fmla="*/ 9169 h 239"/>
                <a:gd name="T22" fmla="*/ 1592 w 281"/>
                <a:gd name="T23" fmla="*/ 10106 h 239"/>
                <a:gd name="T24" fmla="*/ 3295 w 281"/>
                <a:gd name="T25" fmla="*/ 10552 h 239"/>
                <a:gd name="T26" fmla="*/ 3295 w 281"/>
                <a:gd name="T27" fmla="*/ 11312 h 239"/>
                <a:gd name="T28" fmla="*/ 5188 w 281"/>
                <a:gd name="T29" fmla="*/ 11631 h 239"/>
                <a:gd name="T30" fmla="*/ 6200 w 281"/>
                <a:gd name="T31" fmla="*/ 11759 h 239"/>
                <a:gd name="T32" fmla="*/ 4306 w 281"/>
                <a:gd name="T33" fmla="*/ 13264 h 239"/>
                <a:gd name="T34" fmla="*/ 2798 w 281"/>
                <a:gd name="T35" fmla="*/ 13834 h 239"/>
                <a:gd name="T36" fmla="*/ 497 w 281"/>
                <a:gd name="T37" fmla="*/ 14599 h 239"/>
                <a:gd name="T38" fmla="*/ 497 w 281"/>
                <a:gd name="T39" fmla="*/ 15105 h 239"/>
                <a:gd name="T40" fmla="*/ 4306 w 281"/>
                <a:gd name="T41" fmla="*/ 14025 h 239"/>
                <a:gd name="T42" fmla="*/ 9304 w 281"/>
                <a:gd name="T43" fmla="*/ 11312 h 239"/>
                <a:gd name="T44" fmla="*/ 8785 w 281"/>
                <a:gd name="T45" fmla="*/ 10994 h 239"/>
                <a:gd name="T46" fmla="*/ 11393 w 281"/>
                <a:gd name="T47" fmla="*/ 8919 h 239"/>
                <a:gd name="T48" fmla="*/ 10701 w 281"/>
                <a:gd name="T49" fmla="*/ 9472 h 239"/>
                <a:gd name="T50" fmla="*/ 10896 w 281"/>
                <a:gd name="T51" fmla="*/ 10233 h 239"/>
                <a:gd name="T52" fmla="*/ 10701 w 281"/>
                <a:gd name="T53" fmla="*/ 10679 h 239"/>
                <a:gd name="T54" fmla="*/ 12789 w 281"/>
                <a:gd name="T55" fmla="*/ 9918 h 239"/>
                <a:gd name="T56" fmla="*/ 12789 w 281"/>
                <a:gd name="T57" fmla="*/ 9169 h 239"/>
                <a:gd name="T58" fmla="*/ 15977 w 281"/>
                <a:gd name="T59" fmla="*/ 9663 h 239"/>
                <a:gd name="T60" fmla="*/ 18089 w 281"/>
                <a:gd name="T61" fmla="*/ 9472 h 239"/>
                <a:gd name="T62" fmla="*/ 21685 w 281"/>
                <a:gd name="T63" fmla="*/ 10233 h 239"/>
                <a:gd name="T64" fmla="*/ 22892 w 281"/>
                <a:gd name="T65" fmla="*/ 11121 h 239"/>
                <a:gd name="T66" fmla="*/ 24785 w 281"/>
                <a:gd name="T67" fmla="*/ 12073 h 239"/>
                <a:gd name="T68" fmla="*/ 28080 w 281"/>
                <a:gd name="T69" fmla="*/ 12201 h 239"/>
                <a:gd name="T70" fmla="*/ 27672 w 281"/>
                <a:gd name="T71" fmla="*/ 10994 h 239"/>
                <a:gd name="T72" fmla="*/ 26187 w 281"/>
                <a:gd name="T73" fmla="*/ 10870 h 239"/>
                <a:gd name="T74" fmla="*/ 24293 w 281"/>
                <a:gd name="T75" fmla="*/ 9918 h 239"/>
                <a:gd name="T76" fmla="*/ 21880 w 281"/>
                <a:gd name="T77" fmla="*/ 8919 h 239"/>
                <a:gd name="T78" fmla="*/ 20999 w 281"/>
                <a:gd name="T79" fmla="*/ 9663 h 239"/>
                <a:gd name="T80" fmla="*/ 19295 w 281"/>
                <a:gd name="T81" fmla="*/ 8727 h 239"/>
                <a:gd name="T82" fmla="*/ 17379 w 281"/>
                <a:gd name="T83" fmla="*/ 7520 h 239"/>
                <a:gd name="T84" fmla="*/ 15184 w 281"/>
                <a:gd name="T85" fmla="*/ 1952 h 239"/>
                <a:gd name="T86" fmla="*/ 13286 w 281"/>
                <a:gd name="T87" fmla="*/ 446 h 239"/>
                <a:gd name="T88" fmla="*/ 10186 w 281"/>
                <a:gd name="T89" fmla="*/ 446 h 239"/>
                <a:gd name="T90" fmla="*/ 8785 w 281"/>
                <a:gd name="T91" fmla="*/ 446 h 239"/>
                <a:gd name="T92" fmla="*/ 6590 w 281"/>
                <a:gd name="T93" fmla="*/ 0 h 239"/>
                <a:gd name="T94" fmla="*/ 5188 w 281"/>
                <a:gd name="T95" fmla="*/ 319 h 239"/>
                <a:gd name="T96" fmla="*/ 3596 w 281"/>
                <a:gd name="T97" fmla="*/ 1207 h 239"/>
                <a:gd name="T98" fmla="*/ 2798 w 281"/>
                <a:gd name="T99" fmla="*/ 1952 h 239"/>
                <a:gd name="T100" fmla="*/ 1401 w 281"/>
                <a:gd name="T101" fmla="*/ 2394 h 23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81" h="239">
                  <a:moveTo>
                    <a:pt x="14" y="38"/>
                  </a:moveTo>
                  <a:lnTo>
                    <a:pt x="21" y="45"/>
                  </a:lnTo>
                  <a:lnTo>
                    <a:pt x="28" y="57"/>
                  </a:lnTo>
                  <a:lnTo>
                    <a:pt x="38" y="60"/>
                  </a:lnTo>
                  <a:lnTo>
                    <a:pt x="38" y="74"/>
                  </a:lnTo>
                  <a:lnTo>
                    <a:pt x="26" y="74"/>
                  </a:lnTo>
                  <a:lnTo>
                    <a:pt x="26" y="64"/>
                  </a:lnTo>
                  <a:lnTo>
                    <a:pt x="24" y="64"/>
                  </a:lnTo>
                  <a:lnTo>
                    <a:pt x="0" y="74"/>
                  </a:lnTo>
                  <a:lnTo>
                    <a:pt x="7" y="81"/>
                  </a:lnTo>
                  <a:lnTo>
                    <a:pt x="7" y="91"/>
                  </a:lnTo>
                  <a:lnTo>
                    <a:pt x="16" y="95"/>
                  </a:lnTo>
                  <a:lnTo>
                    <a:pt x="31" y="98"/>
                  </a:lnTo>
                  <a:lnTo>
                    <a:pt x="40" y="91"/>
                  </a:lnTo>
                  <a:lnTo>
                    <a:pt x="43" y="107"/>
                  </a:lnTo>
                  <a:lnTo>
                    <a:pt x="33" y="110"/>
                  </a:lnTo>
                  <a:lnTo>
                    <a:pt x="31" y="114"/>
                  </a:lnTo>
                  <a:lnTo>
                    <a:pt x="26" y="117"/>
                  </a:lnTo>
                  <a:lnTo>
                    <a:pt x="19" y="112"/>
                  </a:lnTo>
                  <a:lnTo>
                    <a:pt x="14" y="122"/>
                  </a:lnTo>
                  <a:lnTo>
                    <a:pt x="2" y="133"/>
                  </a:lnTo>
                  <a:lnTo>
                    <a:pt x="9" y="145"/>
                  </a:lnTo>
                  <a:lnTo>
                    <a:pt x="7" y="150"/>
                  </a:lnTo>
                  <a:lnTo>
                    <a:pt x="16" y="160"/>
                  </a:lnTo>
                  <a:lnTo>
                    <a:pt x="28" y="160"/>
                  </a:lnTo>
                  <a:lnTo>
                    <a:pt x="33" y="167"/>
                  </a:lnTo>
                  <a:lnTo>
                    <a:pt x="31" y="172"/>
                  </a:lnTo>
                  <a:lnTo>
                    <a:pt x="33" y="179"/>
                  </a:lnTo>
                  <a:lnTo>
                    <a:pt x="43" y="174"/>
                  </a:lnTo>
                  <a:lnTo>
                    <a:pt x="52" y="184"/>
                  </a:lnTo>
                  <a:lnTo>
                    <a:pt x="66" y="176"/>
                  </a:lnTo>
                  <a:lnTo>
                    <a:pt x="62" y="186"/>
                  </a:lnTo>
                  <a:lnTo>
                    <a:pt x="62" y="196"/>
                  </a:lnTo>
                  <a:lnTo>
                    <a:pt x="43" y="210"/>
                  </a:lnTo>
                  <a:lnTo>
                    <a:pt x="36" y="219"/>
                  </a:lnTo>
                  <a:lnTo>
                    <a:pt x="28" y="219"/>
                  </a:lnTo>
                  <a:lnTo>
                    <a:pt x="16" y="229"/>
                  </a:lnTo>
                  <a:lnTo>
                    <a:pt x="5" y="231"/>
                  </a:lnTo>
                  <a:lnTo>
                    <a:pt x="0" y="236"/>
                  </a:lnTo>
                  <a:lnTo>
                    <a:pt x="5" y="239"/>
                  </a:lnTo>
                  <a:lnTo>
                    <a:pt x="28" y="229"/>
                  </a:lnTo>
                  <a:lnTo>
                    <a:pt x="43" y="222"/>
                  </a:lnTo>
                  <a:lnTo>
                    <a:pt x="71" y="203"/>
                  </a:lnTo>
                  <a:lnTo>
                    <a:pt x="93" y="179"/>
                  </a:lnTo>
                  <a:lnTo>
                    <a:pt x="95" y="174"/>
                  </a:lnTo>
                  <a:lnTo>
                    <a:pt x="88" y="174"/>
                  </a:lnTo>
                  <a:lnTo>
                    <a:pt x="109" y="143"/>
                  </a:lnTo>
                  <a:lnTo>
                    <a:pt x="114" y="141"/>
                  </a:lnTo>
                  <a:lnTo>
                    <a:pt x="114" y="145"/>
                  </a:lnTo>
                  <a:lnTo>
                    <a:pt x="107" y="150"/>
                  </a:lnTo>
                  <a:lnTo>
                    <a:pt x="105" y="164"/>
                  </a:lnTo>
                  <a:lnTo>
                    <a:pt x="109" y="162"/>
                  </a:lnTo>
                  <a:lnTo>
                    <a:pt x="105" y="167"/>
                  </a:lnTo>
                  <a:lnTo>
                    <a:pt x="107" y="169"/>
                  </a:lnTo>
                  <a:lnTo>
                    <a:pt x="121" y="160"/>
                  </a:lnTo>
                  <a:lnTo>
                    <a:pt x="128" y="157"/>
                  </a:lnTo>
                  <a:lnTo>
                    <a:pt x="131" y="150"/>
                  </a:lnTo>
                  <a:lnTo>
                    <a:pt x="128" y="145"/>
                  </a:lnTo>
                  <a:lnTo>
                    <a:pt x="143" y="143"/>
                  </a:lnTo>
                  <a:lnTo>
                    <a:pt x="160" y="153"/>
                  </a:lnTo>
                  <a:lnTo>
                    <a:pt x="174" y="148"/>
                  </a:lnTo>
                  <a:lnTo>
                    <a:pt x="181" y="150"/>
                  </a:lnTo>
                  <a:lnTo>
                    <a:pt x="191" y="150"/>
                  </a:lnTo>
                  <a:lnTo>
                    <a:pt x="217" y="162"/>
                  </a:lnTo>
                  <a:lnTo>
                    <a:pt x="222" y="167"/>
                  </a:lnTo>
                  <a:lnTo>
                    <a:pt x="229" y="176"/>
                  </a:lnTo>
                  <a:lnTo>
                    <a:pt x="243" y="186"/>
                  </a:lnTo>
                  <a:lnTo>
                    <a:pt x="248" y="191"/>
                  </a:lnTo>
                  <a:lnTo>
                    <a:pt x="265" y="200"/>
                  </a:lnTo>
                  <a:lnTo>
                    <a:pt x="281" y="193"/>
                  </a:lnTo>
                  <a:lnTo>
                    <a:pt x="281" y="184"/>
                  </a:lnTo>
                  <a:lnTo>
                    <a:pt x="277" y="174"/>
                  </a:lnTo>
                  <a:lnTo>
                    <a:pt x="269" y="172"/>
                  </a:lnTo>
                  <a:lnTo>
                    <a:pt x="262" y="172"/>
                  </a:lnTo>
                  <a:lnTo>
                    <a:pt x="253" y="164"/>
                  </a:lnTo>
                  <a:lnTo>
                    <a:pt x="243" y="157"/>
                  </a:lnTo>
                  <a:lnTo>
                    <a:pt x="224" y="138"/>
                  </a:lnTo>
                  <a:lnTo>
                    <a:pt x="219" y="141"/>
                  </a:lnTo>
                  <a:lnTo>
                    <a:pt x="214" y="148"/>
                  </a:lnTo>
                  <a:lnTo>
                    <a:pt x="210" y="153"/>
                  </a:lnTo>
                  <a:lnTo>
                    <a:pt x="193" y="143"/>
                  </a:lnTo>
                  <a:lnTo>
                    <a:pt x="193" y="138"/>
                  </a:lnTo>
                  <a:lnTo>
                    <a:pt x="179" y="143"/>
                  </a:lnTo>
                  <a:lnTo>
                    <a:pt x="174" y="119"/>
                  </a:lnTo>
                  <a:lnTo>
                    <a:pt x="162" y="67"/>
                  </a:lnTo>
                  <a:lnTo>
                    <a:pt x="152" y="31"/>
                  </a:lnTo>
                  <a:lnTo>
                    <a:pt x="148" y="14"/>
                  </a:lnTo>
                  <a:lnTo>
                    <a:pt x="133" y="7"/>
                  </a:lnTo>
                  <a:lnTo>
                    <a:pt x="126" y="12"/>
                  </a:lnTo>
                  <a:lnTo>
                    <a:pt x="102" y="7"/>
                  </a:lnTo>
                  <a:lnTo>
                    <a:pt x="95" y="10"/>
                  </a:lnTo>
                  <a:lnTo>
                    <a:pt x="88" y="7"/>
                  </a:lnTo>
                  <a:lnTo>
                    <a:pt x="88" y="5"/>
                  </a:lnTo>
                  <a:lnTo>
                    <a:pt x="66" y="0"/>
                  </a:lnTo>
                  <a:lnTo>
                    <a:pt x="64" y="5"/>
                  </a:lnTo>
                  <a:lnTo>
                    <a:pt x="52" y="5"/>
                  </a:lnTo>
                  <a:lnTo>
                    <a:pt x="43" y="12"/>
                  </a:lnTo>
                  <a:lnTo>
                    <a:pt x="36" y="19"/>
                  </a:lnTo>
                  <a:lnTo>
                    <a:pt x="33" y="26"/>
                  </a:lnTo>
                  <a:lnTo>
                    <a:pt x="28" y="31"/>
                  </a:lnTo>
                  <a:lnTo>
                    <a:pt x="19" y="31"/>
                  </a:lnTo>
                  <a:lnTo>
                    <a:pt x="14" y="3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9" name="Freeform 59"/>
            <p:cNvSpPr>
              <a:spLocks/>
            </p:cNvSpPr>
            <p:nvPr/>
          </p:nvSpPr>
          <p:spPr bwMode="auto">
            <a:xfrm>
              <a:off x="890" y="3634"/>
              <a:ext cx="35" cy="19"/>
            </a:xfrm>
            <a:custGeom>
              <a:avLst/>
              <a:gdLst>
                <a:gd name="T0" fmla="*/ 375 w 7"/>
                <a:gd name="T1" fmla="*/ 217 h 5"/>
                <a:gd name="T2" fmla="*/ 500 w 7"/>
                <a:gd name="T3" fmla="*/ 114 h 5"/>
                <a:gd name="T4" fmla="*/ 0 w 7"/>
                <a:gd name="T5" fmla="*/ 114 h 5"/>
                <a:gd name="T6" fmla="*/ 500 w 7"/>
                <a:gd name="T7" fmla="*/ 274 h 5"/>
                <a:gd name="T8" fmla="*/ 750 w 7"/>
                <a:gd name="T9" fmla="*/ 114 h 5"/>
                <a:gd name="T10" fmla="*/ 500 w 7"/>
                <a:gd name="T11" fmla="*/ 217 h 5"/>
                <a:gd name="T12" fmla="*/ 500 w 7"/>
                <a:gd name="T13" fmla="*/ 27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5">
                  <a:moveTo>
                    <a:pt x="3" y="4"/>
                  </a:moveTo>
                  <a:cubicBezTo>
                    <a:pt x="4" y="3"/>
                    <a:pt x="4" y="3"/>
                    <a:pt x="4" y="2"/>
                  </a:cubicBezTo>
                  <a:cubicBezTo>
                    <a:pt x="3" y="1"/>
                    <a:pt x="0" y="1"/>
                    <a:pt x="0" y="2"/>
                  </a:cubicBezTo>
                  <a:cubicBezTo>
                    <a:pt x="0" y="4"/>
                    <a:pt x="3" y="5"/>
                    <a:pt x="4" y="5"/>
                  </a:cubicBezTo>
                  <a:cubicBezTo>
                    <a:pt x="6" y="4"/>
                    <a:pt x="7" y="3"/>
                    <a:pt x="6" y="2"/>
                  </a:cubicBezTo>
                  <a:cubicBezTo>
                    <a:pt x="6" y="0"/>
                    <a:pt x="5" y="3"/>
                    <a:pt x="4" y="4"/>
                  </a:cubicBezTo>
                  <a:cubicBezTo>
                    <a:pt x="3" y="4"/>
                    <a:pt x="3" y="4"/>
                    <a:pt x="4" y="5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0" name="Freeform 60"/>
            <p:cNvSpPr>
              <a:spLocks/>
            </p:cNvSpPr>
            <p:nvPr/>
          </p:nvSpPr>
          <p:spPr bwMode="auto">
            <a:xfrm>
              <a:off x="826" y="3650"/>
              <a:ext cx="64" cy="34"/>
            </a:xfrm>
            <a:custGeom>
              <a:avLst/>
              <a:gdLst>
                <a:gd name="T0" fmla="*/ 1234 w 14"/>
                <a:gd name="T1" fmla="*/ 0 h 9"/>
                <a:gd name="T2" fmla="*/ 480 w 14"/>
                <a:gd name="T3" fmla="*/ 57 h 9"/>
                <a:gd name="T4" fmla="*/ 480 w 14"/>
                <a:gd name="T5" fmla="*/ 215 h 9"/>
                <a:gd name="T6" fmla="*/ 187 w 14"/>
                <a:gd name="T7" fmla="*/ 272 h 9"/>
                <a:gd name="T8" fmla="*/ 187 w 14"/>
                <a:gd name="T9" fmla="*/ 370 h 9"/>
                <a:gd name="T10" fmla="*/ 0 w 14"/>
                <a:gd name="T11" fmla="*/ 427 h 9"/>
                <a:gd name="T12" fmla="*/ 105 w 14"/>
                <a:gd name="T13" fmla="*/ 484 h 9"/>
                <a:gd name="T14" fmla="*/ 105 w 14"/>
                <a:gd name="T15" fmla="*/ 484 h 9"/>
                <a:gd name="T16" fmla="*/ 105 w 14"/>
                <a:gd name="T17" fmla="*/ 484 h 9"/>
                <a:gd name="T18" fmla="*/ 293 w 14"/>
                <a:gd name="T19" fmla="*/ 427 h 9"/>
                <a:gd name="T20" fmla="*/ 773 w 14"/>
                <a:gd name="T21" fmla="*/ 272 h 9"/>
                <a:gd name="T22" fmla="*/ 1047 w 14"/>
                <a:gd name="T23" fmla="*/ 159 h 9"/>
                <a:gd name="T24" fmla="*/ 1234 w 14"/>
                <a:gd name="T25" fmla="*/ 113 h 9"/>
                <a:gd name="T26" fmla="*/ 1339 w 14"/>
                <a:gd name="T27" fmla="*/ 57 h 9"/>
                <a:gd name="T28" fmla="*/ 1234 w 14"/>
                <a:gd name="T29" fmla="*/ 0 h 9"/>
                <a:gd name="T30" fmla="*/ 1234 w 14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" h="9">
                  <a:moveTo>
                    <a:pt x="13" y="0"/>
                  </a:moveTo>
                  <a:cubicBezTo>
                    <a:pt x="10" y="1"/>
                    <a:pt x="8" y="0"/>
                    <a:pt x="5" y="1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2" y="5"/>
                    <a:pt x="2" y="6"/>
                    <a:pt x="2" y="7"/>
                  </a:cubicBezTo>
                  <a:cubicBezTo>
                    <a:pt x="2" y="7"/>
                    <a:pt x="0" y="7"/>
                    <a:pt x="0" y="8"/>
                  </a:cubicBezTo>
                  <a:cubicBezTo>
                    <a:pt x="1" y="8"/>
                    <a:pt x="0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5" y="7"/>
                    <a:pt x="6" y="6"/>
                    <a:pt x="8" y="5"/>
                  </a:cubicBezTo>
                  <a:cubicBezTo>
                    <a:pt x="9" y="5"/>
                    <a:pt x="10" y="4"/>
                    <a:pt x="11" y="3"/>
                  </a:cubicBezTo>
                  <a:cubicBezTo>
                    <a:pt x="11" y="3"/>
                    <a:pt x="12" y="3"/>
                    <a:pt x="13" y="2"/>
                  </a:cubicBezTo>
                  <a:cubicBezTo>
                    <a:pt x="13" y="2"/>
                    <a:pt x="14" y="1"/>
                    <a:pt x="14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1" name="Freeform 61"/>
            <p:cNvSpPr>
              <a:spLocks/>
            </p:cNvSpPr>
            <p:nvPr/>
          </p:nvSpPr>
          <p:spPr bwMode="auto">
            <a:xfrm>
              <a:off x="770" y="3666"/>
              <a:ext cx="56" cy="39"/>
            </a:xfrm>
            <a:custGeom>
              <a:avLst/>
              <a:gdLst>
                <a:gd name="T0" fmla="*/ 1111 w 12"/>
                <a:gd name="T1" fmla="*/ 242 h 10"/>
                <a:gd name="T2" fmla="*/ 1111 w 12"/>
                <a:gd name="T3" fmla="*/ 62 h 10"/>
                <a:gd name="T4" fmla="*/ 611 w 12"/>
                <a:gd name="T5" fmla="*/ 242 h 10"/>
                <a:gd name="T6" fmla="*/ 611 w 12"/>
                <a:gd name="T7" fmla="*/ 351 h 10"/>
                <a:gd name="T8" fmla="*/ 499 w 12"/>
                <a:gd name="T9" fmla="*/ 410 h 10"/>
                <a:gd name="T10" fmla="*/ 303 w 12"/>
                <a:gd name="T11" fmla="*/ 410 h 10"/>
                <a:gd name="T12" fmla="*/ 107 w 12"/>
                <a:gd name="T13" fmla="*/ 534 h 10"/>
                <a:gd name="T14" fmla="*/ 0 w 12"/>
                <a:gd name="T15" fmla="*/ 593 h 10"/>
                <a:gd name="T16" fmla="*/ 196 w 12"/>
                <a:gd name="T17" fmla="*/ 593 h 10"/>
                <a:gd name="T18" fmla="*/ 415 w 12"/>
                <a:gd name="T19" fmla="*/ 472 h 10"/>
                <a:gd name="T20" fmla="*/ 807 w 12"/>
                <a:gd name="T21" fmla="*/ 351 h 10"/>
                <a:gd name="T22" fmla="*/ 1111 w 12"/>
                <a:gd name="T23" fmla="*/ 242 h 10"/>
                <a:gd name="T24" fmla="*/ 1111 w 12"/>
                <a:gd name="T25" fmla="*/ 242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2" h="10">
                  <a:moveTo>
                    <a:pt x="11" y="4"/>
                  </a:moveTo>
                  <a:cubicBezTo>
                    <a:pt x="11" y="3"/>
                    <a:pt x="12" y="2"/>
                    <a:pt x="11" y="1"/>
                  </a:cubicBezTo>
                  <a:cubicBezTo>
                    <a:pt x="9" y="0"/>
                    <a:pt x="7" y="2"/>
                    <a:pt x="6" y="4"/>
                  </a:cubicBezTo>
                  <a:cubicBezTo>
                    <a:pt x="6" y="4"/>
                    <a:pt x="6" y="5"/>
                    <a:pt x="6" y="6"/>
                  </a:cubicBezTo>
                  <a:cubicBezTo>
                    <a:pt x="6" y="6"/>
                    <a:pt x="5" y="7"/>
                    <a:pt x="5" y="7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2" y="7"/>
                    <a:pt x="2" y="8"/>
                    <a:pt x="1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3" y="9"/>
                    <a:pt x="4" y="8"/>
                    <a:pt x="4" y="8"/>
                  </a:cubicBezTo>
                  <a:cubicBezTo>
                    <a:pt x="6" y="7"/>
                    <a:pt x="7" y="7"/>
                    <a:pt x="8" y="6"/>
                  </a:cubicBezTo>
                  <a:cubicBezTo>
                    <a:pt x="9" y="6"/>
                    <a:pt x="10" y="5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2" name="Freeform 62"/>
            <p:cNvSpPr>
              <a:spLocks/>
            </p:cNvSpPr>
            <p:nvPr/>
          </p:nvSpPr>
          <p:spPr bwMode="auto">
            <a:xfrm>
              <a:off x="746" y="3709"/>
              <a:ext cx="14" cy="8"/>
            </a:xfrm>
            <a:custGeom>
              <a:avLst/>
              <a:gdLst>
                <a:gd name="T0" fmla="*/ 196 w 3"/>
                <a:gd name="T1" fmla="*/ 0 h 2"/>
                <a:gd name="T2" fmla="*/ 0 w 3"/>
                <a:gd name="T3" fmla="*/ 64 h 2"/>
                <a:gd name="T4" fmla="*/ 303 w 3"/>
                <a:gd name="T5" fmla="*/ 64 h 2"/>
                <a:gd name="T6" fmla="*/ 196 w 3"/>
                <a:gd name="T7" fmla="*/ 0 h 2"/>
                <a:gd name="T8" fmla="*/ 196 w 3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1" y="1"/>
                    <a:pt x="2" y="2"/>
                    <a:pt x="3" y="1"/>
                  </a:cubicBezTo>
                  <a:cubicBezTo>
                    <a:pt x="3" y="0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3" name="Freeform 63"/>
            <p:cNvSpPr>
              <a:spLocks/>
            </p:cNvSpPr>
            <p:nvPr/>
          </p:nvSpPr>
          <p:spPr bwMode="auto">
            <a:xfrm>
              <a:off x="732" y="3717"/>
              <a:ext cx="12" cy="9"/>
            </a:xfrm>
            <a:custGeom>
              <a:avLst/>
              <a:gdLst>
                <a:gd name="T0" fmla="*/ 216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216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4" name="Oval 64"/>
            <p:cNvSpPr>
              <a:spLocks noChangeArrowheads="1"/>
            </p:cNvSpPr>
            <p:nvPr/>
          </p:nvSpPr>
          <p:spPr bwMode="auto">
            <a:xfrm>
              <a:off x="720" y="3730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0785" name="Freeform 65"/>
            <p:cNvSpPr>
              <a:spLocks/>
            </p:cNvSpPr>
            <p:nvPr/>
          </p:nvSpPr>
          <p:spPr bwMode="auto">
            <a:xfrm>
              <a:off x="710" y="3735"/>
              <a:ext cx="5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25 w 1"/>
                <a:gd name="T4" fmla="*/ 0 w 1"/>
                <a:gd name="T5" fmla="*/ 0 60000 65536"/>
                <a:gd name="T6" fmla="*/ 0 60000 65536"/>
                <a:gd name="T7" fmla="*/ 0 60000 65536"/>
                <a:gd name="T8" fmla="*/ 0 60000 65536"/>
                <a:gd name="T9" fmla="*/ 0 60000 65536"/>
              </a:gdLst>
              <a:ahLst/>
              <a:cxnLst>
                <a:cxn ang="T5">
                  <a:pos x="T0" y="0"/>
                </a:cxn>
                <a:cxn ang="T6">
                  <a:pos x="T1" y="0"/>
                </a:cxn>
                <a:cxn ang="T7">
                  <a:pos x="T2" y="0"/>
                </a:cxn>
                <a:cxn ang="T8">
                  <a:pos x="T3" y="0"/>
                </a:cxn>
                <a:cxn ang="T9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6" name="Freeform 66"/>
            <p:cNvSpPr>
              <a:spLocks/>
            </p:cNvSpPr>
            <p:nvPr/>
          </p:nvSpPr>
          <p:spPr bwMode="auto">
            <a:xfrm>
              <a:off x="688" y="3735"/>
              <a:ext cx="12" cy="1"/>
            </a:xfrm>
            <a:custGeom>
              <a:avLst/>
              <a:gdLst>
                <a:gd name="T0" fmla="*/ 64 w 3"/>
                <a:gd name="T1" fmla="*/ 0 h 1"/>
                <a:gd name="T2" fmla="*/ 0 w 3"/>
                <a:gd name="T3" fmla="*/ 1 h 1"/>
                <a:gd name="T4" fmla="*/ 0 w 3"/>
                <a:gd name="T5" fmla="*/ 1 h 1"/>
                <a:gd name="T6" fmla="*/ 192 w 3"/>
                <a:gd name="T7" fmla="*/ 1 h 1"/>
                <a:gd name="T8" fmla="*/ 192 w 3"/>
                <a:gd name="T9" fmla="*/ 1 h 1"/>
                <a:gd name="T10" fmla="*/ 64 w 3"/>
                <a:gd name="T11" fmla="*/ 0 h 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7" name="Freeform 67"/>
            <p:cNvSpPr>
              <a:spLocks/>
            </p:cNvSpPr>
            <p:nvPr/>
          </p:nvSpPr>
          <p:spPr bwMode="auto">
            <a:xfrm>
              <a:off x="661" y="3730"/>
              <a:ext cx="27" cy="11"/>
            </a:xfrm>
            <a:custGeom>
              <a:avLst/>
              <a:gdLst>
                <a:gd name="T0" fmla="*/ 319 w 5"/>
                <a:gd name="T1" fmla="*/ 0 h 3"/>
                <a:gd name="T2" fmla="*/ 643 w 5"/>
                <a:gd name="T3" fmla="*/ 55 h 3"/>
                <a:gd name="T4" fmla="*/ 464 w 5"/>
                <a:gd name="T5" fmla="*/ 55 h 3"/>
                <a:gd name="T6" fmla="*/ 643 w 5"/>
                <a:gd name="T7" fmla="*/ 95 h 3"/>
                <a:gd name="T8" fmla="*/ 464 w 5"/>
                <a:gd name="T9" fmla="*/ 95 h 3"/>
                <a:gd name="T10" fmla="*/ 319 w 5"/>
                <a:gd name="T11" fmla="*/ 147 h 3"/>
                <a:gd name="T12" fmla="*/ 0 w 5"/>
                <a:gd name="T13" fmla="*/ 147 h 3"/>
                <a:gd name="T14" fmla="*/ 319 w 5"/>
                <a:gd name="T15" fmla="*/ 55 h 3"/>
                <a:gd name="T16" fmla="*/ 319 w 5"/>
                <a:gd name="T17" fmla="*/ 0 h 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3" y="0"/>
                    <a:pt x="5" y="0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2"/>
                    <a:pt x="2" y="2"/>
                    <a:pt x="2" y="1"/>
                  </a:cubicBezTo>
                  <a:cubicBezTo>
                    <a:pt x="2" y="1"/>
                    <a:pt x="3" y="1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8" name="Freeform 68"/>
            <p:cNvSpPr>
              <a:spLocks/>
            </p:cNvSpPr>
            <p:nvPr/>
          </p:nvSpPr>
          <p:spPr bwMode="auto">
            <a:xfrm>
              <a:off x="634" y="3735"/>
              <a:ext cx="20" cy="18"/>
            </a:xfrm>
            <a:custGeom>
              <a:avLst/>
              <a:gdLst>
                <a:gd name="T0" fmla="*/ 375 w 4"/>
                <a:gd name="T1" fmla="*/ 90 h 5"/>
                <a:gd name="T2" fmla="*/ 250 w 4"/>
                <a:gd name="T3" fmla="*/ 50 h 5"/>
                <a:gd name="T4" fmla="*/ 0 w 4"/>
                <a:gd name="T5" fmla="*/ 50 h 5"/>
                <a:gd name="T6" fmla="*/ 0 w 4"/>
                <a:gd name="T7" fmla="*/ 90 h 5"/>
                <a:gd name="T8" fmla="*/ 250 w 4"/>
                <a:gd name="T9" fmla="*/ 144 h 5"/>
                <a:gd name="T10" fmla="*/ 125 w 4"/>
                <a:gd name="T11" fmla="*/ 180 h 5"/>
                <a:gd name="T12" fmla="*/ 250 w 4"/>
                <a:gd name="T13" fmla="*/ 180 h 5"/>
                <a:gd name="T14" fmla="*/ 375 w 4"/>
                <a:gd name="T15" fmla="*/ 180 h 5"/>
                <a:gd name="T16" fmla="*/ 375 w 4"/>
                <a:gd name="T17" fmla="*/ 9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5">
                  <a:moveTo>
                    <a:pt x="3" y="2"/>
                  </a:move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1" y="4"/>
                    <a:pt x="2" y="5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3"/>
                    <a:pt x="4" y="2"/>
                    <a:pt x="3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9" name="Freeform 69"/>
            <p:cNvSpPr>
              <a:spLocks/>
            </p:cNvSpPr>
            <p:nvPr/>
          </p:nvSpPr>
          <p:spPr bwMode="auto">
            <a:xfrm>
              <a:off x="601" y="3736"/>
              <a:ext cx="30" cy="17"/>
            </a:xfrm>
            <a:custGeom>
              <a:avLst/>
              <a:gdLst>
                <a:gd name="T0" fmla="*/ 500 w 6"/>
                <a:gd name="T1" fmla="*/ 72 h 4"/>
                <a:gd name="T2" fmla="*/ 500 w 6"/>
                <a:gd name="T3" fmla="*/ 0 h 4"/>
                <a:gd name="T4" fmla="*/ 750 w 6"/>
                <a:gd name="T5" fmla="*/ 0 h 4"/>
                <a:gd name="T6" fmla="*/ 750 w 6"/>
                <a:gd name="T7" fmla="*/ 162 h 4"/>
                <a:gd name="T8" fmla="*/ 125 w 6"/>
                <a:gd name="T9" fmla="*/ 306 h 4"/>
                <a:gd name="T10" fmla="*/ 500 w 6"/>
                <a:gd name="T11" fmla="*/ 72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" h="4">
                  <a:moveTo>
                    <a:pt x="4" y="1"/>
                  </a:moveTo>
                  <a:cubicBezTo>
                    <a:pt x="4" y="1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4" y="3"/>
                    <a:pt x="2" y="3"/>
                    <a:pt x="1" y="4"/>
                  </a:cubicBezTo>
                  <a:cubicBezTo>
                    <a:pt x="0" y="2"/>
                    <a:pt x="4" y="3"/>
                    <a:pt x="4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0" name="Freeform 70"/>
            <p:cNvSpPr>
              <a:spLocks/>
            </p:cNvSpPr>
            <p:nvPr/>
          </p:nvSpPr>
          <p:spPr bwMode="auto">
            <a:xfrm>
              <a:off x="584" y="3736"/>
              <a:ext cx="17" cy="21"/>
            </a:xfrm>
            <a:custGeom>
              <a:avLst/>
              <a:gdLst>
                <a:gd name="T0" fmla="*/ 234 w 4"/>
                <a:gd name="T1" fmla="*/ 71 h 5"/>
                <a:gd name="T2" fmla="*/ 72 w 4"/>
                <a:gd name="T3" fmla="*/ 0 h 5"/>
                <a:gd name="T4" fmla="*/ 72 w 4"/>
                <a:gd name="T5" fmla="*/ 71 h 5"/>
                <a:gd name="T6" fmla="*/ 162 w 4"/>
                <a:gd name="T7" fmla="*/ 143 h 5"/>
                <a:gd name="T8" fmla="*/ 0 w 4"/>
                <a:gd name="T9" fmla="*/ 231 h 5"/>
                <a:gd name="T10" fmla="*/ 72 w 4"/>
                <a:gd name="T11" fmla="*/ 298 h 5"/>
                <a:gd name="T12" fmla="*/ 72 w 4"/>
                <a:gd name="T13" fmla="*/ 298 h 5"/>
                <a:gd name="T14" fmla="*/ 162 w 4"/>
                <a:gd name="T15" fmla="*/ 298 h 5"/>
                <a:gd name="T16" fmla="*/ 162 w 4"/>
                <a:gd name="T17" fmla="*/ 370 h 5"/>
                <a:gd name="T18" fmla="*/ 234 w 4"/>
                <a:gd name="T19" fmla="*/ 298 h 5"/>
                <a:gd name="T20" fmla="*/ 234 w 4"/>
                <a:gd name="T21" fmla="*/ 143 h 5"/>
                <a:gd name="T22" fmla="*/ 306 w 4"/>
                <a:gd name="T23" fmla="*/ 71 h 5"/>
                <a:gd name="T24" fmla="*/ 234 w 4"/>
                <a:gd name="T25" fmla="*/ 0 h 5"/>
                <a:gd name="T26" fmla="*/ 234 w 4"/>
                <a:gd name="T27" fmla="*/ 71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" h="5">
                  <a:moveTo>
                    <a:pt x="3" y="1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3" y="5"/>
                    <a:pt x="3" y="4"/>
                  </a:cubicBezTo>
                  <a:cubicBezTo>
                    <a:pt x="3" y="4"/>
                    <a:pt x="3" y="3"/>
                    <a:pt x="3" y="2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3" y="1"/>
                    <a:pt x="3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1" name="Freeform 71"/>
            <p:cNvSpPr>
              <a:spLocks/>
            </p:cNvSpPr>
            <p:nvPr/>
          </p:nvSpPr>
          <p:spPr bwMode="auto">
            <a:xfrm>
              <a:off x="574" y="3745"/>
              <a:ext cx="6" cy="3"/>
            </a:xfrm>
            <a:custGeom>
              <a:avLst/>
              <a:gdLst>
                <a:gd name="T0" fmla="*/ 216 w 1"/>
                <a:gd name="T1" fmla="*/ 0 h 3"/>
                <a:gd name="T2" fmla="*/ 0 w 1"/>
                <a:gd name="T3" fmla="*/ 0 h 3"/>
                <a:gd name="T4" fmla="*/ 0 w 1"/>
                <a:gd name="T5" fmla="*/ 0 h 3"/>
                <a:gd name="T6" fmla="*/ 216 w 1"/>
                <a:gd name="T7" fmla="*/ 0 h 3"/>
                <a:gd name="T8" fmla="*/ 216 w 1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2" name="Freeform 72"/>
            <p:cNvSpPr>
              <a:spLocks/>
            </p:cNvSpPr>
            <p:nvPr/>
          </p:nvSpPr>
          <p:spPr bwMode="auto">
            <a:xfrm>
              <a:off x="560" y="3736"/>
              <a:ext cx="11" cy="9"/>
            </a:xfrm>
            <a:custGeom>
              <a:avLst/>
              <a:gdLst>
                <a:gd name="T0" fmla="*/ 182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182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3" name="Freeform 73"/>
            <p:cNvSpPr>
              <a:spLocks/>
            </p:cNvSpPr>
            <p:nvPr/>
          </p:nvSpPr>
          <p:spPr bwMode="auto">
            <a:xfrm>
              <a:off x="533" y="3730"/>
              <a:ext cx="27" cy="27"/>
            </a:xfrm>
            <a:custGeom>
              <a:avLst/>
              <a:gdLst>
                <a:gd name="T0" fmla="*/ 549 w 6"/>
                <a:gd name="T1" fmla="*/ 401 h 7"/>
                <a:gd name="T2" fmla="*/ 549 w 6"/>
                <a:gd name="T3" fmla="*/ 401 h 7"/>
                <a:gd name="T4" fmla="*/ 284 w 6"/>
                <a:gd name="T5" fmla="*/ 177 h 7"/>
                <a:gd name="T6" fmla="*/ 104 w 6"/>
                <a:gd name="T7" fmla="*/ 177 h 7"/>
                <a:gd name="T8" fmla="*/ 185 w 6"/>
                <a:gd name="T9" fmla="*/ 224 h 7"/>
                <a:gd name="T10" fmla="*/ 365 w 6"/>
                <a:gd name="T11" fmla="*/ 343 h 7"/>
                <a:gd name="T12" fmla="*/ 549 w 6"/>
                <a:gd name="T13" fmla="*/ 401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" h="7">
                  <a:moveTo>
                    <a:pt x="6" y="7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5" y="6"/>
                    <a:pt x="4" y="4"/>
                    <a:pt x="3" y="3"/>
                  </a:cubicBezTo>
                  <a:cubicBezTo>
                    <a:pt x="4" y="5"/>
                    <a:pt x="0" y="0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5" y="7"/>
                    <a:pt x="6" y="7"/>
                    <a:pt x="6" y="7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4" name="Oval 74"/>
            <p:cNvSpPr>
              <a:spLocks noChangeArrowheads="1"/>
            </p:cNvSpPr>
            <p:nvPr/>
          </p:nvSpPr>
          <p:spPr bwMode="auto">
            <a:xfrm>
              <a:off x="524" y="3736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0795" name="Freeform 75"/>
            <p:cNvSpPr>
              <a:spLocks/>
            </p:cNvSpPr>
            <p:nvPr/>
          </p:nvSpPr>
          <p:spPr bwMode="auto">
            <a:xfrm>
              <a:off x="496" y="3721"/>
              <a:ext cx="19" cy="15"/>
            </a:xfrm>
            <a:custGeom>
              <a:avLst/>
              <a:gdLst>
                <a:gd name="T0" fmla="*/ 114 w 4"/>
                <a:gd name="T1" fmla="*/ 113 h 4"/>
                <a:gd name="T2" fmla="*/ 318 w 4"/>
                <a:gd name="T3" fmla="*/ 0 h 4"/>
                <a:gd name="T4" fmla="*/ 228 w 4"/>
                <a:gd name="T5" fmla="*/ 154 h 4"/>
                <a:gd name="T6" fmla="*/ 228 w 4"/>
                <a:gd name="T7" fmla="*/ 154 h 4"/>
                <a:gd name="T8" fmla="*/ 114 w 4"/>
                <a:gd name="T9" fmla="*/ 210 h 4"/>
                <a:gd name="T10" fmla="*/ 0 w 4"/>
                <a:gd name="T11" fmla="*/ 154 h 4"/>
                <a:gd name="T12" fmla="*/ 114 w 4"/>
                <a:gd name="T13" fmla="*/ 113 h 4"/>
                <a:gd name="T14" fmla="*/ 114 w 4"/>
                <a:gd name="T15" fmla="*/ 11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2" y="1"/>
                    <a:pt x="2" y="1"/>
                    <a:pt x="3" y="0"/>
                  </a:cubicBezTo>
                  <a:cubicBezTo>
                    <a:pt x="4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6" name="Freeform 76"/>
            <p:cNvSpPr>
              <a:spLocks/>
            </p:cNvSpPr>
            <p:nvPr/>
          </p:nvSpPr>
          <p:spPr bwMode="auto">
            <a:xfrm>
              <a:off x="408" y="3669"/>
              <a:ext cx="20" cy="12"/>
            </a:xfrm>
            <a:custGeom>
              <a:avLst/>
              <a:gdLst>
                <a:gd name="T0" fmla="*/ 0 w 4"/>
                <a:gd name="T1" fmla="*/ 128 h 3"/>
                <a:gd name="T2" fmla="*/ 500 w 4"/>
                <a:gd name="T3" fmla="*/ 0 h 3"/>
                <a:gd name="T4" fmla="*/ 375 w 4"/>
                <a:gd name="T5" fmla="*/ 192 h 3"/>
                <a:gd name="T6" fmla="*/ 250 w 4"/>
                <a:gd name="T7" fmla="*/ 192 h 3"/>
                <a:gd name="T8" fmla="*/ 0 w 4"/>
                <a:gd name="T9" fmla="*/ 128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3">
                  <a:moveTo>
                    <a:pt x="0" y="2"/>
                  </a:moveTo>
                  <a:cubicBezTo>
                    <a:pt x="1" y="1"/>
                    <a:pt x="2" y="1"/>
                    <a:pt x="4" y="0"/>
                  </a:cubicBezTo>
                  <a:cubicBezTo>
                    <a:pt x="4" y="1"/>
                    <a:pt x="2" y="1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2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7" name="Freeform 77"/>
            <p:cNvSpPr>
              <a:spLocks/>
            </p:cNvSpPr>
            <p:nvPr/>
          </p:nvSpPr>
          <p:spPr bwMode="auto">
            <a:xfrm>
              <a:off x="384" y="3643"/>
              <a:ext cx="35" cy="14"/>
            </a:xfrm>
            <a:custGeom>
              <a:avLst/>
              <a:gdLst>
                <a:gd name="T0" fmla="*/ 0 w 7"/>
                <a:gd name="T1" fmla="*/ 88 h 4"/>
                <a:gd name="T2" fmla="*/ 625 w 7"/>
                <a:gd name="T3" fmla="*/ 49 h 4"/>
                <a:gd name="T4" fmla="*/ 625 w 7"/>
                <a:gd name="T5" fmla="*/ 49 h 4"/>
                <a:gd name="T6" fmla="*/ 750 w 7"/>
                <a:gd name="T7" fmla="*/ 88 h 4"/>
                <a:gd name="T8" fmla="*/ 500 w 7"/>
                <a:gd name="T9" fmla="*/ 88 h 4"/>
                <a:gd name="T10" fmla="*/ 500 w 7"/>
                <a:gd name="T11" fmla="*/ 137 h 4"/>
                <a:gd name="T12" fmla="*/ 375 w 7"/>
                <a:gd name="T13" fmla="*/ 137 h 4"/>
                <a:gd name="T14" fmla="*/ 250 w 7"/>
                <a:gd name="T15" fmla="*/ 88 h 4"/>
                <a:gd name="T16" fmla="*/ 250 w 7"/>
                <a:gd name="T17" fmla="*/ 88 h 4"/>
                <a:gd name="T18" fmla="*/ 250 w 7"/>
                <a:gd name="T19" fmla="*/ 88 h 4"/>
                <a:gd name="T20" fmla="*/ 125 w 7"/>
                <a:gd name="T21" fmla="*/ 88 h 4"/>
                <a:gd name="T22" fmla="*/ 125 w 7"/>
                <a:gd name="T23" fmla="*/ 88 h 4"/>
                <a:gd name="T24" fmla="*/ 0 w 7"/>
                <a:gd name="T25" fmla="*/ 88 h 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" h="4">
                  <a:moveTo>
                    <a:pt x="0" y="2"/>
                  </a:moveTo>
                  <a:cubicBezTo>
                    <a:pt x="1" y="0"/>
                    <a:pt x="3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1"/>
                    <a:pt x="7" y="2"/>
                    <a:pt x="6" y="2"/>
                  </a:cubicBezTo>
                  <a:cubicBezTo>
                    <a:pt x="6" y="3"/>
                    <a:pt x="5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3" y="4"/>
                    <a:pt x="3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1" y="2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98" name="Oval 78"/>
            <p:cNvSpPr>
              <a:spLocks noChangeArrowheads="1"/>
            </p:cNvSpPr>
            <p:nvPr/>
          </p:nvSpPr>
          <p:spPr bwMode="auto">
            <a:xfrm>
              <a:off x="458" y="3702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0799" name="Freeform 79"/>
            <p:cNvSpPr>
              <a:spLocks/>
            </p:cNvSpPr>
            <p:nvPr/>
          </p:nvSpPr>
          <p:spPr bwMode="auto">
            <a:xfrm>
              <a:off x="1292" y="1507"/>
              <a:ext cx="531" cy="561"/>
            </a:xfrm>
            <a:custGeom>
              <a:avLst/>
              <a:gdLst>
                <a:gd name="T0" fmla="*/ 10112 w 114"/>
                <a:gd name="T1" fmla="*/ 8881 h 141"/>
                <a:gd name="T2" fmla="*/ 11519 w 114"/>
                <a:gd name="T3" fmla="*/ 2519 h 141"/>
                <a:gd name="T4" fmla="*/ 7788 w 114"/>
                <a:gd name="T5" fmla="*/ 2137 h 141"/>
                <a:gd name="T6" fmla="*/ 8179 w 114"/>
                <a:gd name="T7" fmla="*/ 633 h 141"/>
                <a:gd name="T8" fmla="*/ 2515 w 114"/>
                <a:gd name="T9" fmla="*/ 0 h 141"/>
                <a:gd name="T10" fmla="*/ 0 w 114"/>
                <a:gd name="T11" fmla="*/ 7866 h 141"/>
                <a:gd name="T12" fmla="*/ 0 w 114"/>
                <a:gd name="T13" fmla="*/ 7866 h 141"/>
                <a:gd name="T14" fmla="*/ 10112 w 114"/>
                <a:gd name="T15" fmla="*/ 8881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4" h="141">
                  <a:moveTo>
                    <a:pt x="100" y="141"/>
                  </a:moveTo>
                  <a:lnTo>
                    <a:pt x="114" y="40"/>
                  </a:lnTo>
                  <a:lnTo>
                    <a:pt x="77" y="34"/>
                  </a:lnTo>
                  <a:lnTo>
                    <a:pt x="81" y="10"/>
                  </a:lnTo>
                  <a:lnTo>
                    <a:pt x="25" y="0"/>
                  </a:lnTo>
                  <a:lnTo>
                    <a:pt x="0" y="125"/>
                  </a:lnTo>
                  <a:lnTo>
                    <a:pt x="100" y="141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00" name="Freeform 80"/>
            <p:cNvSpPr>
              <a:spLocks/>
            </p:cNvSpPr>
            <p:nvPr/>
          </p:nvSpPr>
          <p:spPr bwMode="auto">
            <a:xfrm>
              <a:off x="1478" y="1532"/>
              <a:ext cx="78" cy="104"/>
            </a:xfrm>
            <a:custGeom>
              <a:avLst/>
              <a:gdLst>
                <a:gd name="T0" fmla="*/ 356 w 16"/>
                <a:gd name="T1" fmla="*/ 64 h 26"/>
                <a:gd name="T2" fmla="*/ 239 w 16"/>
                <a:gd name="T3" fmla="*/ 192 h 26"/>
                <a:gd name="T4" fmla="*/ 117 w 16"/>
                <a:gd name="T5" fmla="*/ 256 h 26"/>
                <a:gd name="T6" fmla="*/ 117 w 16"/>
                <a:gd name="T7" fmla="*/ 448 h 26"/>
                <a:gd name="T8" fmla="*/ 0 w 16"/>
                <a:gd name="T9" fmla="*/ 512 h 26"/>
                <a:gd name="T10" fmla="*/ 0 w 16"/>
                <a:gd name="T11" fmla="*/ 576 h 26"/>
                <a:gd name="T12" fmla="*/ 239 w 16"/>
                <a:gd name="T13" fmla="*/ 640 h 26"/>
                <a:gd name="T14" fmla="*/ 117 w 16"/>
                <a:gd name="T15" fmla="*/ 960 h 26"/>
                <a:gd name="T16" fmla="*/ 239 w 16"/>
                <a:gd name="T17" fmla="*/ 896 h 26"/>
                <a:gd name="T18" fmla="*/ 117 w 16"/>
                <a:gd name="T19" fmla="*/ 960 h 26"/>
                <a:gd name="T20" fmla="*/ 117 w 16"/>
                <a:gd name="T21" fmla="*/ 1216 h 26"/>
                <a:gd name="T22" fmla="*/ 117 w 16"/>
                <a:gd name="T23" fmla="*/ 1408 h 26"/>
                <a:gd name="T24" fmla="*/ 117 w 16"/>
                <a:gd name="T25" fmla="*/ 1344 h 26"/>
                <a:gd name="T26" fmla="*/ 117 w 16"/>
                <a:gd name="T27" fmla="*/ 1280 h 26"/>
                <a:gd name="T28" fmla="*/ 356 w 16"/>
                <a:gd name="T29" fmla="*/ 1216 h 26"/>
                <a:gd name="T30" fmla="*/ 356 w 16"/>
                <a:gd name="T31" fmla="*/ 1600 h 26"/>
                <a:gd name="T32" fmla="*/ 478 w 16"/>
                <a:gd name="T33" fmla="*/ 1600 h 26"/>
                <a:gd name="T34" fmla="*/ 809 w 16"/>
                <a:gd name="T35" fmla="*/ 1600 h 26"/>
                <a:gd name="T36" fmla="*/ 1282 w 16"/>
                <a:gd name="T37" fmla="*/ 1536 h 26"/>
                <a:gd name="T38" fmla="*/ 1497 w 16"/>
                <a:gd name="T39" fmla="*/ 1472 h 26"/>
                <a:gd name="T40" fmla="*/ 1619 w 16"/>
                <a:gd name="T41" fmla="*/ 1408 h 26"/>
                <a:gd name="T42" fmla="*/ 1619 w 16"/>
                <a:gd name="T43" fmla="*/ 1280 h 26"/>
                <a:gd name="T44" fmla="*/ 1282 w 16"/>
                <a:gd name="T45" fmla="*/ 1152 h 26"/>
                <a:gd name="T46" fmla="*/ 1282 w 16"/>
                <a:gd name="T47" fmla="*/ 960 h 26"/>
                <a:gd name="T48" fmla="*/ 1282 w 16"/>
                <a:gd name="T49" fmla="*/ 960 h 26"/>
                <a:gd name="T50" fmla="*/ 1404 w 16"/>
                <a:gd name="T51" fmla="*/ 832 h 26"/>
                <a:gd name="T52" fmla="*/ 1853 w 16"/>
                <a:gd name="T53" fmla="*/ 704 h 26"/>
                <a:gd name="T54" fmla="*/ 1853 w 16"/>
                <a:gd name="T55" fmla="*/ 576 h 26"/>
                <a:gd name="T56" fmla="*/ 1736 w 16"/>
                <a:gd name="T57" fmla="*/ 512 h 26"/>
                <a:gd name="T58" fmla="*/ 1404 w 16"/>
                <a:gd name="T59" fmla="*/ 448 h 26"/>
                <a:gd name="T60" fmla="*/ 1282 w 16"/>
                <a:gd name="T61" fmla="*/ 448 h 26"/>
                <a:gd name="T62" fmla="*/ 926 w 16"/>
                <a:gd name="T63" fmla="*/ 640 h 26"/>
                <a:gd name="T64" fmla="*/ 926 w 16"/>
                <a:gd name="T65" fmla="*/ 640 h 26"/>
                <a:gd name="T66" fmla="*/ 926 w 16"/>
                <a:gd name="T67" fmla="*/ 384 h 26"/>
                <a:gd name="T68" fmla="*/ 809 w 16"/>
                <a:gd name="T69" fmla="*/ 384 h 26"/>
                <a:gd name="T70" fmla="*/ 687 w 16"/>
                <a:gd name="T71" fmla="*/ 256 h 26"/>
                <a:gd name="T72" fmla="*/ 809 w 16"/>
                <a:gd name="T73" fmla="*/ 192 h 26"/>
                <a:gd name="T74" fmla="*/ 809 w 16"/>
                <a:gd name="T75" fmla="*/ 64 h 26"/>
                <a:gd name="T76" fmla="*/ 356 w 16"/>
                <a:gd name="T77" fmla="*/ 64 h 2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6" h="26">
                  <a:moveTo>
                    <a:pt x="3" y="1"/>
                  </a:move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5"/>
                    <a:pt x="1" y="6"/>
                    <a:pt x="1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8"/>
                    <a:pt x="2" y="8"/>
                    <a:pt x="2" y="10"/>
                  </a:cubicBezTo>
                  <a:cubicBezTo>
                    <a:pt x="2" y="10"/>
                    <a:pt x="3" y="13"/>
                    <a:pt x="1" y="15"/>
                  </a:cubicBezTo>
                  <a:cubicBezTo>
                    <a:pt x="1" y="15"/>
                    <a:pt x="2" y="14"/>
                    <a:pt x="2" y="14"/>
                  </a:cubicBezTo>
                  <a:cubicBezTo>
                    <a:pt x="1" y="14"/>
                    <a:pt x="1" y="15"/>
                    <a:pt x="1" y="15"/>
                  </a:cubicBezTo>
                  <a:cubicBezTo>
                    <a:pt x="1" y="16"/>
                    <a:pt x="1" y="17"/>
                    <a:pt x="1" y="19"/>
                  </a:cubicBezTo>
                  <a:cubicBezTo>
                    <a:pt x="1" y="19"/>
                    <a:pt x="1" y="21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1" y="21"/>
                    <a:pt x="1" y="20"/>
                  </a:cubicBezTo>
                  <a:cubicBezTo>
                    <a:pt x="2" y="20"/>
                    <a:pt x="2" y="20"/>
                    <a:pt x="3" y="19"/>
                  </a:cubicBezTo>
                  <a:cubicBezTo>
                    <a:pt x="3" y="21"/>
                    <a:pt x="4" y="23"/>
                    <a:pt x="3" y="25"/>
                  </a:cubicBezTo>
                  <a:cubicBezTo>
                    <a:pt x="3" y="25"/>
                    <a:pt x="4" y="25"/>
                    <a:pt x="4" y="25"/>
                  </a:cubicBezTo>
                  <a:cubicBezTo>
                    <a:pt x="6" y="25"/>
                    <a:pt x="6" y="26"/>
                    <a:pt x="7" y="25"/>
                  </a:cubicBezTo>
                  <a:cubicBezTo>
                    <a:pt x="8" y="24"/>
                    <a:pt x="10" y="24"/>
                    <a:pt x="11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4"/>
                    <a:pt x="14" y="23"/>
                    <a:pt x="14" y="22"/>
                  </a:cubicBezTo>
                  <a:cubicBezTo>
                    <a:pt x="14" y="21"/>
                    <a:pt x="14" y="20"/>
                    <a:pt x="14" y="20"/>
                  </a:cubicBezTo>
                  <a:cubicBezTo>
                    <a:pt x="13" y="19"/>
                    <a:pt x="12" y="19"/>
                    <a:pt x="11" y="18"/>
                  </a:cubicBezTo>
                  <a:cubicBezTo>
                    <a:pt x="11" y="17"/>
                    <a:pt x="11" y="16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2" y="13"/>
                    <a:pt x="12" y="13"/>
                  </a:cubicBezTo>
                  <a:cubicBezTo>
                    <a:pt x="14" y="12"/>
                    <a:pt x="15" y="13"/>
                    <a:pt x="16" y="11"/>
                  </a:cubicBezTo>
                  <a:cubicBezTo>
                    <a:pt x="16" y="11"/>
                    <a:pt x="16" y="10"/>
                    <a:pt x="16" y="9"/>
                  </a:cubicBezTo>
                  <a:cubicBezTo>
                    <a:pt x="16" y="9"/>
                    <a:pt x="15" y="9"/>
                    <a:pt x="15" y="8"/>
                  </a:cubicBezTo>
                  <a:cubicBezTo>
                    <a:pt x="14" y="8"/>
                    <a:pt x="13" y="8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0" y="8"/>
                    <a:pt x="9" y="9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9"/>
                    <a:pt x="8" y="8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3"/>
                    <a:pt x="7" y="1"/>
                    <a:pt x="7" y="1"/>
                  </a:cubicBezTo>
                  <a:cubicBezTo>
                    <a:pt x="6" y="0"/>
                    <a:pt x="4" y="0"/>
                    <a:pt x="3" y="1"/>
                  </a:cubicBezTo>
                </a:path>
              </a:pathLst>
            </a:custGeom>
            <a:solidFill>
              <a:schemeClr val="accent1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991600" cy="1143000"/>
          </a:xfrm>
        </p:spPr>
        <p:txBody>
          <a:bodyPr/>
          <a:lstStyle/>
          <a:p>
            <a:r>
              <a:rPr lang="en-US" altLang="en-US" smtClean="0"/>
              <a:t>EnhanceFitness: Early Spread(2005)</a:t>
            </a: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533400" y="1655763"/>
            <a:ext cx="7924800" cy="4897437"/>
            <a:chOff x="384" y="672"/>
            <a:chExt cx="4992" cy="3085"/>
          </a:xfrm>
        </p:grpSpPr>
        <p:sp>
          <p:nvSpPr>
            <p:cNvPr id="31748" name="Freeform 4"/>
            <p:cNvSpPr>
              <a:spLocks/>
            </p:cNvSpPr>
            <p:nvPr/>
          </p:nvSpPr>
          <p:spPr bwMode="auto">
            <a:xfrm>
              <a:off x="5072" y="1389"/>
              <a:ext cx="79" cy="75"/>
            </a:xfrm>
            <a:custGeom>
              <a:avLst/>
              <a:gdLst>
                <a:gd name="T0" fmla="*/ 0 w 17"/>
                <a:gd name="T1" fmla="*/ 126 h 19"/>
                <a:gd name="T2" fmla="*/ 409 w 17"/>
                <a:gd name="T3" fmla="*/ 983 h 19"/>
                <a:gd name="T4" fmla="*/ 302 w 17"/>
                <a:gd name="T5" fmla="*/ 1042 h 19"/>
                <a:gd name="T6" fmla="*/ 302 w 17"/>
                <a:gd name="T7" fmla="*/ 1105 h 19"/>
                <a:gd name="T8" fmla="*/ 302 w 17"/>
                <a:gd name="T9" fmla="*/ 1168 h 19"/>
                <a:gd name="T10" fmla="*/ 302 w 17"/>
                <a:gd name="T11" fmla="*/ 1168 h 19"/>
                <a:gd name="T12" fmla="*/ 409 w 17"/>
                <a:gd name="T13" fmla="*/ 1168 h 19"/>
                <a:gd name="T14" fmla="*/ 799 w 17"/>
                <a:gd name="T15" fmla="*/ 1042 h 19"/>
                <a:gd name="T16" fmla="*/ 994 w 17"/>
                <a:gd name="T17" fmla="*/ 920 h 19"/>
                <a:gd name="T18" fmla="*/ 994 w 17"/>
                <a:gd name="T19" fmla="*/ 857 h 19"/>
                <a:gd name="T20" fmla="*/ 906 w 17"/>
                <a:gd name="T21" fmla="*/ 734 h 19"/>
                <a:gd name="T22" fmla="*/ 906 w 17"/>
                <a:gd name="T23" fmla="*/ 608 h 19"/>
                <a:gd name="T24" fmla="*/ 1101 w 17"/>
                <a:gd name="T25" fmla="*/ 561 h 19"/>
                <a:gd name="T26" fmla="*/ 1101 w 17"/>
                <a:gd name="T27" fmla="*/ 561 h 19"/>
                <a:gd name="T28" fmla="*/ 1101 w 17"/>
                <a:gd name="T29" fmla="*/ 671 h 19"/>
                <a:gd name="T30" fmla="*/ 1101 w 17"/>
                <a:gd name="T31" fmla="*/ 857 h 19"/>
                <a:gd name="T32" fmla="*/ 1208 w 17"/>
                <a:gd name="T33" fmla="*/ 857 h 19"/>
                <a:gd name="T34" fmla="*/ 1297 w 17"/>
                <a:gd name="T35" fmla="*/ 857 h 19"/>
                <a:gd name="T36" fmla="*/ 1297 w 17"/>
                <a:gd name="T37" fmla="*/ 734 h 19"/>
                <a:gd name="T38" fmla="*/ 1403 w 17"/>
                <a:gd name="T39" fmla="*/ 734 h 19"/>
                <a:gd name="T40" fmla="*/ 1510 w 17"/>
                <a:gd name="T41" fmla="*/ 671 h 19"/>
                <a:gd name="T42" fmla="*/ 1705 w 17"/>
                <a:gd name="T43" fmla="*/ 671 h 19"/>
                <a:gd name="T44" fmla="*/ 1705 w 17"/>
                <a:gd name="T45" fmla="*/ 671 h 19"/>
                <a:gd name="T46" fmla="*/ 1599 w 17"/>
                <a:gd name="T47" fmla="*/ 561 h 19"/>
                <a:gd name="T48" fmla="*/ 1510 w 17"/>
                <a:gd name="T49" fmla="*/ 561 h 19"/>
                <a:gd name="T50" fmla="*/ 1510 w 17"/>
                <a:gd name="T51" fmla="*/ 497 h 19"/>
                <a:gd name="T52" fmla="*/ 1403 w 17"/>
                <a:gd name="T53" fmla="*/ 497 h 19"/>
                <a:gd name="T54" fmla="*/ 1297 w 17"/>
                <a:gd name="T55" fmla="*/ 438 h 19"/>
                <a:gd name="T56" fmla="*/ 1297 w 17"/>
                <a:gd name="T57" fmla="*/ 375 h 19"/>
                <a:gd name="T58" fmla="*/ 906 w 17"/>
                <a:gd name="T59" fmla="*/ 312 h 19"/>
                <a:gd name="T60" fmla="*/ 906 w 17"/>
                <a:gd name="T61" fmla="*/ 186 h 19"/>
                <a:gd name="T62" fmla="*/ 711 w 17"/>
                <a:gd name="T63" fmla="*/ 126 h 19"/>
                <a:gd name="T64" fmla="*/ 711 w 17"/>
                <a:gd name="T65" fmla="*/ 0 h 19"/>
                <a:gd name="T66" fmla="*/ 0 w 17"/>
                <a:gd name="T67" fmla="*/ 126 h 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" h="19">
                  <a:moveTo>
                    <a:pt x="0" y="2"/>
                  </a:moveTo>
                  <a:lnTo>
                    <a:pt x="4" y="16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4" y="19"/>
                  </a:lnTo>
                  <a:lnTo>
                    <a:pt x="8" y="17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5" y="11"/>
                  </a:lnTo>
                  <a:lnTo>
                    <a:pt x="17" y="11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3" y="7"/>
                  </a:lnTo>
                  <a:lnTo>
                    <a:pt x="13" y="6"/>
                  </a:lnTo>
                  <a:lnTo>
                    <a:pt x="9" y="5"/>
                  </a:lnTo>
                  <a:lnTo>
                    <a:pt x="9" y="3"/>
                  </a:lnTo>
                  <a:lnTo>
                    <a:pt x="7" y="2"/>
                  </a:lnTo>
                  <a:lnTo>
                    <a:pt x="7" y="0"/>
                  </a:lnTo>
                  <a:lnTo>
                    <a:pt x="0" y="2"/>
                  </a:ln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49" name="Freeform 5"/>
            <p:cNvSpPr>
              <a:spLocks/>
            </p:cNvSpPr>
            <p:nvPr/>
          </p:nvSpPr>
          <p:spPr bwMode="auto">
            <a:xfrm>
              <a:off x="709" y="672"/>
              <a:ext cx="623" cy="392"/>
            </a:xfrm>
            <a:custGeom>
              <a:avLst/>
              <a:gdLst>
                <a:gd name="T0" fmla="*/ 195 w 134"/>
                <a:gd name="T1" fmla="*/ 3840 h 98"/>
                <a:gd name="T2" fmla="*/ 0 w 134"/>
                <a:gd name="T3" fmla="*/ 3776 h 98"/>
                <a:gd name="T4" fmla="*/ 107 w 134"/>
                <a:gd name="T5" fmla="*/ 3584 h 98"/>
                <a:gd name="T6" fmla="*/ 107 w 134"/>
                <a:gd name="T7" fmla="*/ 3392 h 98"/>
                <a:gd name="T8" fmla="*/ 195 w 134"/>
                <a:gd name="T9" fmla="*/ 3328 h 98"/>
                <a:gd name="T10" fmla="*/ 302 w 134"/>
                <a:gd name="T11" fmla="*/ 3456 h 98"/>
                <a:gd name="T12" fmla="*/ 195 w 134"/>
                <a:gd name="T13" fmla="*/ 3584 h 98"/>
                <a:gd name="T14" fmla="*/ 497 w 134"/>
                <a:gd name="T15" fmla="*/ 3456 h 98"/>
                <a:gd name="T16" fmla="*/ 409 w 134"/>
                <a:gd name="T17" fmla="*/ 3328 h 98"/>
                <a:gd name="T18" fmla="*/ 497 w 134"/>
                <a:gd name="T19" fmla="*/ 3136 h 98"/>
                <a:gd name="T20" fmla="*/ 302 w 134"/>
                <a:gd name="T21" fmla="*/ 2880 h 98"/>
                <a:gd name="T22" fmla="*/ 497 w 134"/>
                <a:gd name="T23" fmla="*/ 2880 h 98"/>
                <a:gd name="T24" fmla="*/ 800 w 134"/>
                <a:gd name="T25" fmla="*/ 2816 h 98"/>
                <a:gd name="T26" fmla="*/ 604 w 134"/>
                <a:gd name="T27" fmla="*/ 2688 h 98"/>
                <a:gd name="T28" fmla="*/ 409 w 134"/>
                <a:gd name="T29" fmla="*/ 2752 h 98"/>
                <a:gd name="T30" fmla="*/ 409 w 134"/>
                <a:gd name="T31" fmla="*/ 2432 h 98"/>
                <a:gd name="T32" fmla="*/ 409 w 134"/>
                <a:gd name="T33" fmla="*/ 2112 h 98"/>
                <a:gd name="T34" fmla="*/ 409 w 134"/>
                <a:gd name="T35" fmla="*/ 1600 h 98"/>
                <a:gd name="T36" fmla="*/ 302 w 134"/>
                <a:gd name="T37" fmla="*/ 1024 h 98"/>
                <a:gd name="T38" fmla="*/ 409 w 134"/>
                <a:gd name="T39" fmla="*/ 576 h 98"/>
                <a:gd name="T40" fmla="*/ 1706 w 134"/>
                <a:gd name="T41" fmla="*/ 896 h 98"/>
                <a:gd name="T42" fmla="*/ 2920 w 134"/>
                <a:gd name="T43" fmla="*/ 1216 h 98"/>
                <a:gd name="T44" fmla="*/ 3417 w 134"/>
                <a:gd name="T45" fmla="*/ 1344 h 98"/>
                <a:gd name="T46" fmla="*/ 3608 w 134"/>
                <a:gd name="T47" fmla="*/ 1472 h 98"/>
                <a:gd name="T48" fmla="*/ 3608 w 134"/>
                <a:gd name="T49" fmla="*/ 1984 h 98"/>
                <a:gd name="T50" fmla="*/ 3306 w 134"/>
                <a:gd name="T51" fmla="*/ 2240 h 98"/>
                <a:gd name="T52" fmla="*/ 3417 w 134"/>
                <a:gd name="T53" fmla="*/ 2432 h 98"/>
                <a:gd name="T54" fmla="*/ 3306 w 134"/>
                <a:gd name="T55" fmla="*/ 2560 h 98"/>
                <a:gd name="T56" fmla="*/ 3417 w 134"/>
                <a:gd name="T57" fmla="*/ 2752 h 98"/>
                <a:gd name="T58" fmla="*/ 3826 w 134"/>
                <a:gd name="T59" fmla="*/ 2304 h 98"/>
                <a:gd name="T60" fmla="*/ 4022 w 134"/>
                <a:gd name="T61" fmla="*/ 2048 h 98"/>
                <a:gd name="T62" fmla="*/ 4324 w 134"/>
                <a:gd name="T63" fmla="*/ 1728 h 98"/>
                <a:gd name="T64" fmla="*/ 3915 w 134"/>
                <a:gd name="T65" fmla="*/ 960 h 98"/>
                <a:gd name="T66" fmla="*/ 4022 w 134"/>
                <a:gd name="T67" fmla="*/ 896 h 98"/>
                <a:gd name="T68" fmla="*/ 4324 w 134"/>
                <a:gd name="T69" fmla="*/ 704 h 98"/>
                <a:gd name="T70" fmla="*/ 4129 w 134"/>
                <a:gd name="T71" fmla="*/ 448 h 98"/>
                <a:gd name="T72" fmla="*/ 4022 w 134"/>
                <a:gd name="T73" fmla="*/ 0 h 98"/>
                <a:gd name="T74" fmla="*/ 9252 w 134"/>
                <a:gd name="T75" fmla="*/ 896 h 98"/>
                <a:gd name="T76" fmla="*/ 13464 w 134"/>
                <a:gd name="T77" fmla="*/ 1536 h 98"/>
                <a:gd name="T78" fmla="*/ 12060 w 134"/>
                <a:gd name="T79" fmla="*/ 5632 h 98"/>
                <a:gd name="T80" fmla="*/ 11953 w 134"/>
                <a:gd name="T81" fmla="*/ 5760 h 98"/>
                <a:gd name="T82" fmla="*/ 12060 w 134"/>
                <a:gd name="T83" fmla="*/ 5888 h 98"/>
                <a:gd name="T84" fmla="*/ 12060 w 134"/>
                <a:gd name="T85" fmla="*/ 6016 h 98"/>
                <a:gd name="T86" fmla="*/ 11953 w 134"/>
                <a:gd name="T87" fmla="*/ 6080 h 98"/>
                <a:gd name="T88" fmla="*/ 12060 w 134"/>
                <a:gd name="T89" fmla="*/ 6272 h 98"/>
                <a:gd name="T90" fmla="*/ 8150 w 134"/>
                <a:gd name="T91" fmla="*/ 5824 h 98"/>
                <a:gd name="T92" fmla="*/ 7848 w 134"/>
                <a:gd name="T93" fmla="*/ 5824 h 98"/>
                <a:gd name="T94" fmla="*/ 7434 w 134"/>
                <a:gd name="T95" fmla="*/ 5760 h 98"/>
                <a:gd name="T96" fmla="*/ 7025 w 134"/>
                <a:gd name="T97" fmla="*/ 5824 h 98"/>
                <a:gd name="T98" fmla="*/ 6634 w 134"/>
                <a:gd name="T99" fmla="*/ 5760 h 98"/>
                <a:gd name="T100" fmla="*/ 6137 w 134"/>
                <a:gd name="T101" fmla="*/ 5888 h 98"/>
                <a:gd name="T102" fmla="*/ 5621 w 134"/>
                <a:gd name="T103" fmla="*/ 5760 h 98"/>
                <a:gd name="T104" fmla="*/ 4519 w 134"/>
                <a:gd name="T105" fmla="*/ 5760 h 98"/>
                <a:gd name="T106" fmla="*/ 3608 w 134"/>
                <a:gd name="T107" fmla="*/ 5504 h 98"/>
                <a:gd name="T108" fmla="*/ 2920 w 134"/>
                <a:gd name="T109" fmla="*/ 5504 h 98"/>
                <a:gd name="T110" fmla="*/ 1818 w 134"/>
                <a:gd name="T111" fmla="*/ 5312 h 98"/>
                <a:gd name="T112" fmla="*/ 1706 w 134"/>
                <a:gd name="T113" fmla="*/ 4736 h 98"/>
                <a:gd name="T114" fmla="*/ 1706 w 134"/>
                <a:gd name="T115" fmla="*/ 4416 h 98"/>
                <a:gd name="T116" fmla="*/ 995 w 134"/>
                <a:gd name="T117" fmla="*/ 4224 h 98"/>
                <a:gd name="T118" fmla="*/ 800 w 134"/>
                <a:gd name="T119" fmla="*/ 4096 h 9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34" h="98">
                  <a:moveTo>
                    <a:pt x="5" y="62"/>
                  </a:moveTo>
                  <a:lnTo>
                    <a:pt x="2" y="60"/>
                  </a:lnTo>
                  <a:lnTo>
                    <a:pt x="0" y="60"/>
                  </a:lnTo>
                  <a:lnTo>
                    <a:pt x="0" y="59"/>
                  </a:lnTo>
                  <a:lnTo>
                    <a:pt x="1" y="56"/>
                  </a:lnTo>
                  <a:lnTo>
                    <a:pt x="1" y="54"/>
                  </a:lnTo>
                  <a:lnTo>
                    <a:pt x="1" y="53"/>
                  </a:lnTo>
                  <a:lnTo>
                    <a:pt x="1" y="52"/>
                  </a:lnTo>
                  <a:lnTo>
                    <a:pt x="2" y="52"/>
                  </a:lnTo>
                  <a:lnTo>
                    <a:pt x="3" y="54"/>
                  </a:lnTo>
                  <a:lnTo>
                    <a:pt x="2" y="55"/>
                  </a:lnTo>
                  <a:lnTo>
                    <a:pt x="2" y="56"/>
                  </a:lnTo>
                  <a:lnTo>
                    <a:pt x="5" y="54"/>
                  </a:lnTo>
                  <a:lnTo>
                    <a:pt x="4" y="53"/>
                  </a:lnTo>
                  <a:lnTo>
                    <a:pt x="4" y="52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3" y="49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5" y="45"/>
                  </a:lnTo>
                  <a:lnTo>
                    <a:pt x="6" y="45"/>
                  </a:lnTo>
                  <a:lnTo>
                    <a:pt x="8" y="44"/>
                  </a:lnTo>
                  <a:lnTo>
                    <a:pt x="6" y="42"/>
                  </a:lnTo>
                  <a:lnTo>
                    <a:pt x="4" y="43"/>
                  </a:lnTo>
                  <a:lnTo>
                    <a:pt x="4" y="40"/>
                  </a:lnTo>
                  <a:lnTo>
                    <a:pt x="4" y="38"/>
                  </a:lnTo>
                  <a:lnTo>
                    <a:pt x="4" y="35"/>
                  </a:lnTo>
                  <a:lnTo>
                    <a:pt x="4" y="33"/>
                  </a:lnTo>
                  <a:lnTo>
                    <a:pt x="4" y="31"/>
                  </a:lnTo>
                  <a:lnTo>
                    <a:pt x="4" y="25"/>
                  </a:lnTo>
                  <a:lnTo>
                    <a:pt x="5" y="23"/>
                  </a:lnTo>
                  <a:lnTo>
                    <a:pt x="3" y="16"/>
                  </a:lnTo>
                  <a:lnTo>
                    <a:pt x="3" y="11"/>
                  </a:lnTo>
                  <a:lnTo>
                    <a:pt x="4" y="9"/>
                  </a:lnTo>
                  <a:lnTo>
                    <a:pt x="4" y="5"/>
                  </a:lnTo>
                  <a:lnTo>
                    <a:pt x="17" y="14"/>
                  </a:lnTo>
                  <a:lnTo>
                    <a:pt x="24" y="18"/>
                  </a:lnTo>
                  <a:lnTo>
                    <a:pt x="29" y="19"/>
                  </a:lnTo>
                  <a:lnTo>
                    <a:pt x="31" y="21"/>
                  </a:lnTo>
                  <a:lnTo>
                    <a:pt x="34" y="21"/>
                  </a:lnTo>
                  <a:lnTo>
                    <a:pt x="35" y="22"/>
                  </a:lnTo>
                  <a:lnTo>
                    <a:pt x="36" y="23"/>
                  </a:lnTo>
                  <a:lnTo>
                    <a:pt x="37" y="29"/>
                  </a:lnTo>
                  <a:lnTo>
                    <a:pt x="36" y="31"/>
                  </a:lnTo>
                  <a:lnTo>
                    <a:pt x="34" y="32"/>
                  </a:lnTo>
                  <a:lnTo>
                    <a:pt x="33" y="35"/>
                  </a:lnTo>
                  <a:lnTo>
                    <a:pt x="33" y="37"/>
                  </a:lnTo>
                  <a:lnTo>
                    <a:pt x="34" y="38"/>
                  </a:lnTo>
                  <a:lnTo>
                    <a:pt x="33" y="39"/>
                  </a:lnTo>
                  <a:lnTo>
                    <a:pt x="33" y="40"/>
                  </a:lnTo>
                  <a:lnTo>
                    <a:pt x="33" y="42"/>
                  </a:lnTo>
                  <a:lnTo>
                    <a:pt x="34" y="43"/>
                  </a:lnTo>
                  <a:lnTo>
                    <a:pt x="36" y="41"/>
                  </a:lnTo>
                  <a:lnTo>
                    <a:pt x="38" y="36"/>
                  </a:lnTo>
                  <a:lnTo>
                    <a:pt x="39" y="35"/>
                  </a:lnTo>
                  <a:lnTo>
                    <a:pt x="40" y="32"/>
                  </a:lnTo>
                  <a:lnTo>
                    <a:pt x="43" y="28"/>
                  </a:lnTo>
                  <a:lnTo>
                    <a:pt x="43" y="27"/>
                  </a:lnTo>
                  <a:lnTo>
                    <a:pt x="42" y="22"/>
                  </a:lnTo>
                  <a:lnTo>
                    <a:pt x="39" y="15"/>
                  </a:lnTo>
                  <a:lnTo>
                    <a:pt x="39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3" y="11"/>
                  </a:lnTo>
                  <a:lnTo>
                    <a:pt x="43" y="7"/>
                  </a:lnTo>
                  <a:lnTo>
                    <a:pt x="41" y="7"/>
                  </a:lnTo>
                  <a:lnTo>
                    <a:pt x="40" y="5"/>
                  </a:lnTo>
                  <a:lnTo>
                    <a:pt x="40" y="0"/>
                  </a:lnTo>
                  <a:lnTo>
                    <a:pt x="67" y="8"/>
                  </a:lnTo>
                  <a:lnTo>
                    <a:pt x="92" y="14"/>
                  </a:lnTo>
                  <a:lnTo>
                    <a:pt x="134" y="24"/>
                  </a:lnTo>
                  <a:lnTo>
                    <a:pt x="120" y="88"/>
                  </a:lnTo>
                  <a:lnTo>
                    <a:pt x="119" y="89"/>
                  </a:lnTo>
                  <a:lnTo>
                    <a:pt x="119" y="90"/>
                  </a:lnTo>
                  <a:lnTo>
                    <a:pt x="119" y="91"/>
                  </a:lnTo>
                  <a:lnTo>
                    <a:pt x="120" y="92"/>
                  </a:lnTo>
                  <a:lnTo>
                    <a:pt x="121" y="93"/>
                  </a:lnTo>
                  <a:lnTo>
                    <a:pt x="120" y="94"/>
                  </a:lnTo>
                  <a:lnTo>
                    <a:pt x="119" y="95"/>
                  </a:lnTo>
                  <a:lnTo>
                    <a:pt x="119" y="97"/>
                  </a:lnTo>
                  <a:lnTo>
                    <a:pt x="120" y="98"/>
                  </a:lnTo>
                  <a:lnTo>
                    <a:pt x="84" y="90"/>
                  </a:lnTo>
                  <a:lnTo>
                    <a:pt x="81" y="91"/>
                  </a:lnTo>
                  <a:lnTo>
                    <a:pt x="80" y="91"/>
                  </a:lnTo>
                  <a:lnTo>
                    <a:pt x="78" y="91"/>
                  </a:lnTo>
                  <a:lnTo>
                    <a:pt x="76" y="91"/>
                  </a:lnTo>
                  <a:lnTo>
                    <a:pt x="74" y="90"/>
                  </a:lnTo>
                  <a:lnTo>
                    <a:pt x="72" y="90"/>
                  </a:lnTo>
                  <a:lnTo>
                    <a:pt x="70" y="91"/>
                  </a:lnTo>
                  <a:lnTo>
                    <a:pt x="68" y="90"/>
                  </a:lnTo>
                  <a:lnTo>
                    <a:pt x="66" y="90"/>
                  </a:lnTo>
                  <a:lnTo>
                    <a:pt x="63" y="91"/>
                  </a:lnTo>
                  <a:lnTo>
                    <a:pt x="61" y="92"/>
                  </a:lnTo>
                  <a:lnTo>
                    <a:pt x="57" y="91"/>
                  </a:lnTo>
                  <a:lnTo>
                    <a:pt x="56" y="90"/>
                  </a:lnTo>
                  <a:lnTo>
                    <a:pt x="53" y="89"/>
                  </a:lnTo>
                  <a:lnTo>
                    <a:pt x="45" y="90"/>
                  </a:lnTo>
                  <a:lnTo>
                    <a:pt x="43" y="88"/>
                  </a:lnTo>
                  <a:lnTo>
                    <a:pt x="36" y="86"/>
                  </a:lnTo>
                  <a:lnTo>
                    <a:pt x="33" y="85"/>
                  </a:lnTo>
                  <a:lnTo>
                    <a:pt x="29" y="86"/>
                  </a:lnTo>
                  <a:lnTo>
                    <a:pt x="23" y="85"/>
                  </a:lnTo>
                  <a:lnTo>
                    <a:pt x="18" y="83"/>
                  </a:lnTo>
                  <a:lnTo>
                    <a:pt x="17" y="81"/>
                  </a:lnTo>
                  <a:lnTo>
                    <a:pt x="17" y="74"/>
                  </a:lnTo>
                  <a:lnTo>
                    <a:pt x="18" y="73"/>
                  </a:lnTo>
                  <a:lnTo>
                    <a:pt x="17" y="69"/>
                  </a:lnTo>
                  <a:lnTo>
                    <a:pt x="13" y="66"/>
                  </a:lnTo>
                  <a:lnTo>
                    <a:pt x="10" y="66"/>
                  </a:lnTo>
                  <a:lnTo>
                    <a:pt x="10" y="65"/>
                  </a:lnTo>
                  <a:lnTo>
                    <a:pt x="8" y="64"/>
                  </a:lnTo>
                  <a:lnTo>
                    <a:pt x="5" y="6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0" name="Freeform 6"/>
            <p:cNvSpPr>
              <a:spLocks/>
            </p:cNvSpPr>
            <p:nvPr/>
          </p:nvSpPr>
          <p:spPr bwMode="auto">
            <a:xfrm>
              <a:off x="534" y="920"/>
              <a:ext cx="758" cy="536"/>
            </a:xfrm>
            <a:custGeom>
              <a:avLst/>
              <a:gdLst>
                <a:gd name="T0" fmla="*/ 195 w 163"/>
                <a:gd name="T1" fmla="*/ 6321 h 135"/>
                <a:gd name="T2" fmla="*/ 195 w 163"/>
                <a:gd name="T3" fmla="*/ 5817 h 135"/>
                <a:gd name="T4" fmla="*/ 302 w 163"/>
                <a:gd name="T5" fmla="*/ 5439 h 135"/>
                <a:gd name="T6" fmla="*/ 409 w 163"/>
                <a:gd name="T7" fmla="*/ 4824 h 135"/>
                <a:gd name="T8" fmla="*/ 605 w 163"/>
                <a:gd name="T9" fmla="*/ 4697 h 135"/>
                <a:gd name="T10" fmla="*/ 800 w 163"/>
                <a:gd name="T11" fmla="*/ 4447 h 135"/>
                <a:gd name="T12" fmla="*/ 907 w 163"/>
                <a:gd name="T13" fmla="*/ 4193 h 135"/>
                <a:gd name="T14" fmla="*/ 1707 w 163"/>
                <a:gd name="T15" fmla="*/ 3498 h 135"/>
                <a:gd name="T16" fmla="*/ 2507 w 163"/>
                <a:gd name="T17" fmla="*/ 2192 h 135"/>
                <a:gd name="T18" fmla="*/ 3223 w 163"/>
                <a:gd name="T19" fmla="*/ 1247 h 135"/>
                <a:gd name="T20" fmla="*/ 3720 w 163"/>
                <a:gd name="T21" fmla="*/ 314 h 135"/>
                <a:gd name="T22" fmla="*/ 3720 w 163"/>
                <a:gd name="T23" fmla="*/ 64 h 135"/>
                <a:gd name="T24" fmla="*/ 4129 w 163"/>
                <a:gd name="T25" fmla="*/ 64 h 135"/>
                <a:gd name="T26" fmla="*/ 4520 w 163"/>
                <a:gd name="T27" fmla="*/ 127 h 135"/>
                <a:gd name="T28" fmla="*/ 4734 w 163"/>
                <a:gd name="T29" fmla="*/ 254 h 135"/>
                <a:gd name="T30" fmla="*/ 5427 w 163"/>
                <a:gd name="T31" fmla="*/ 441 h 135"/>
                <a:gd name="T32" fmla="*/ 5427 w 163"/>
                <a:gd name="T33" fmla="*/ 758 h 135"/>
                <a:gd name="T34" fmla="*/ 5534 w 163"/>
                <a:gd name="T35" fmla="*/ 1310 h 135"/>
                <a:gd name="T36" fmla="*/ 6641 w 163"/>
                <a:gd name="T37" fmla="*/ 1497 h 135"/>
                <a:gd name="T38" fmla="*/ 7329 w 163"/>
                <a:gd name="T39" fmla="*/ 1497 h 135"/>
                <a:gd name="T40" fmla="*/ 8240 w 163"/>
                <a:gd name="T41" fmla="*/ 1751 h 135"/>
                <a:gd name="T42" fmla="*/ 9342 w 163"/>
                <a:gd name="T43" fmla="*/ 1751 h 135"/>
                <a:gd name="T44" fmla="*/ 9863 w 163"/>
                <a:gd name="T45" fmla="*/ 1874 h 135"/>
                <a:gd name="T46" fmla="*/ 10356 w 163"/>
                <a:gd name="T47" fmla="*/ 1751 h 135"/>
                <a:gd name="T48" fmla="*/ 10770 w 163"/>
                <a:gd name="T49" fmla="*/ 1814 h 135"/>
                <a:gd name="T50" fmla="*/ 11161 w 163"/>
                <a:gd name="T51" fmla="*/ 1751 h 135"/>
                <a:gd name="T52" fmla="*/ 11570 w 163"/>
                <a:gd name="T53" fmla="*/ 1814 h 135"/>
                <a:gd name="T54" fmla="*/ 11872 w 163"/>
                <a:gd name="T55" fmla="*/ 1814 h 135"/>
                <a:gd name="T56" fmla="*/ 15788 w 163"/>
                <a:gd name="T57" fmla="*/ 2255 h 135"/>
                <a:gd name="T58" fmla="*/ 15983 w 163"/>
                <a:gd name="T59" fmla="*/ 2569 h 135"/>
                <a:gd name="T60" fmla="*/ 16285 w 163"/>
                <a:gd name="T61" fmla="*/ 2696 h 135"/>
                <a:gd name="T62" fmla="*/ 15486 w 163"/>
                <a:gd name="T63" fmla="*/ 3752 h 135"/>
                <a:gd name="T64" fmla="*/ 15290 w 163"/>
                <a:gd name="T65" fmla="*/ 3943 h 135"/>
                <a:gd name="T66" fmla="*/ 14876 w 163"/>
                <a:gd name="T67" fmla="*/ 4193 h 135"/>
                <a:gd name="T68" fmla="*/ 14272 w 163"/>
                <a:gd name="T69" fmla="*/ 4824 h 135"/>
                <a:gd name="T70" fmla="*/ 14686 w 163"/>
                <a:gd name="T71" fmla="*/ 5015 h 135"/>
                <a:gd name="T72" fmla="*/ 14686 w 163"/>
                <a:gd name="T73" fmla="*/ 5201 h 135"/>
                <a:gd name="T74" fmla="*/ 14574 w 163"/>
                <a:gd name="T75" fmla="*/ 5265 h 135"/>
                <a:gd name="T76" fmla="*/ 14379 w 163"/>
                <a:gd name="T77" fmla="*/ 5626 h 135"/>
                <a:gd name="T78" fmla="*/ 7850 w 163"/>
                <a:gd name="T79" fmla="*/ 7695 h 13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63" h="135">
                  <a:moveTo>
                    <a:pt x="3" y="102"/>
                  </a:moveTo>
                  <a:lnTo>
                    <a:pt x="2" y="101"/>
                  </a:lnTo>
                  <a:lnTo>
                    <a:pt x="0" y="95"/>
                  </a:lnTo>
                  <a:lnTo>
                    <a:pt x="2" y="93"/>
                  </a:lnTo>
                  <a:lnTo>
                    <a:pt x="2" y="91"/>
                  </a:lnTo>
                  <a:lnTo>
                    <a:pt x="3" y="87"/>
                  </a:lnTo>
                  <a:lnTo>
                    <a:pt x="2" y="79"/>
                  </a:lnTo>
                  <a:lnTo>
                    <a:pt x="4" y="77"/>
                  </a:lnTo>
                  <a:lnTo>
                    <a:pt x="5" y="76"/>
                  </a:lnTo>
                  <a:lnTo>
                    <a:pt x="6" y="75"/>
                  </a:lnTo>
                  <a:lnTo>
                    <a:pt x="7" y="72"/>
                  </a:lnTo>
                  <a:lnTo>
                    <a:pt x="8" y="71"/>
                  </a:lnTo>
                  <a:lnTo>
                    <a:pt x="9" y="68"/>
                  </a:lnTo>
                  <a:lnTo>
                    <a:pt x="9" y="67"/>
                  </a:lnTo>
                  <a:lnTo>
                    <a:pt x="14" y="62"/>
                  </a:lnTo>
                  <a:lnTo>
                    <a:pt x="17" y="56"/>
                  </a:lnTo>
                  <a:lnTo>
                    <a:pt x="21" y="48"/>
                  </a:lnTo>
                  <a:lnTo>
                    <a:pt x="25" y="35"/>
                  </a:lnTo>
                  <a:lnTo>
                    <a:pt x="29" y="29"/>
                  </a:lnTo>
                  <a:lnTo>
                    <a:pt x="32" y="20"/>
                  </a:lnTo>
                  <a:lnTo>
                    <a:pt x="35" y="9"/>
                  </a:lnTo>
                  <a:lnTo>
                    <a:pt x="37" y="5"/>
                  </a:lnTo>
                  <a:lnTo>
                    <a:pt x="37" y="2"/>
                  </a:lnTo>
                  <a:lnTo>
                    <a:pt x="37" y="1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5" y="2"/>
                  </a:lnTo>
                  <a:lnTo>
                    <a:pt x="47" y="3"/>
                  </a:lnTo>
                  <a:lnTo>
                    <a:pt x="47" y="4"/>
                  </a:lnTo>
                  <a:lnTo>
                    <a:pt x="50" y="4"/>
                  </a:lnTo>
                  <a:lnTo>
                    <a:pt x="54" y="7"/>
                  </a:lnTo>
                  <a:lnTo>
                    <a:pt x="55" y="11"/>
                  </a:lnTo>
                  <a:lnTo>
                    <a:pt x="54" y="12"/>
                  </a:lnTo>
                  <a:lnTo>
                    <a:pt x="54" y="19"/>
                  </a:lnTo>
                  <a:lnTo>
                    <a:pt x="55" y="21"/>
                  </a:lnTo>
                  <a:lnTo>
                    <a:pt x="60" y="23"/>
                  </a:lnTo>
                  <a:lnTo>
                    <a:pt x="66" y="24"/>
                  </a:lnTo>
                  <a:lnTo>
                    <a:pt x="70" y="23"/>
                  </a:lnTo>
                  <a:lnTo>
                    <a:pt x="73" y="24"/>
                  </a:lnTo>
                  <a:lnTo>
                    <a:pt x="80" y="26"/>
                  </a:lnTo>
                  <a:lnTo>
                    <a:pt x="82" y="28"/>
                  </a:lnTo>
                  <a:lnTo>
                    <a:pt x="90" y="27"/>
                  </a:lnTo>
                  <a:lnTo>
                    <a:pt x="93" y="28"/>
                  </a:lnTo>
                  <a:lnTo>
                    <a:pt x="94" y="29"/>
                  </a:lnTo>
                  <a:lnTo>
                    <a:pt x="98" y="30"/>
                  </a:lnTo>
                  <a:lnTo>
                    <a:pt x="100" y="29"/>
                  </a:lnTo>
                  <a:lnTo>
                    <a:pt x="103" y="28"/>
                  </a:lnTo>
                  <a:lnTo>
                    <a:pt x="105" y="28"/>
                  </a:lnTo>
                  <a:lnTo>
                    <a:pt x="107" y="29"/>
                  </a:lnTo>
                  <a:lnTo>
                    <a:pt x="109" y="28"/>
                  </a:lnTo>
                  <a:lnTo>
                    <a:pt x="111" y="28"/>
                  </a:lnTo>
                  <a:lnTo>
                    <a:pt x="113" y="29"/>
                  </a:lnTo>
                  <a:lnTo>
                    <a:pt x="115" y="29"/>
                  </a:lnTo>
                  <a:lnTo>
                    <a:pt x="117" y="29"/>
                  </a:lnTo>
                  <a:lnTo>
                    <a:pt x="118" y="29"/>
                  </a:lnTo>
                  <a:lnTo>
                    <a:pt x="121" y="28"/>
                  </a:lnTo>
                  <a:lnTo>
                    <a:pt x="157" y="36"/>
                  </a:lnTo>
                  <a:lnTo>
                    <a:pt x="157" y="39"/>
                  </a:lnTo>
                  <a:lnTo>
                    <a:pt x="159" y="41"/>
                  </a:lnTo>
                  <a:lnTo>
                    <a:pt x="160" y="42"/>
                  </a:lnTo>
                  <a:lnTo>
                    <a:pt x="162" y="43"/>
                  </a:lnTo>
                  <a:lnTo>
                    <a:pt x="163" y="47"/>
                  </a:lnTo>
                  <a:lnTo>
                    <a:pt x="154" y="60"/>
                  </a:lnTo>
                  <a:lnTo>
                    <a:pt x="152" y="62"/>
                  </a:lnTo>
                  <a:lnTo>
                    <a:pt x="152" y="63"/>
                  </a:lnTo>
                  <a:lnTo>
                    <a:pt x="150" y="65"/>
                  </a:lnTo>
                  <a:lnTo>
                    <a:pt x="148" y="67"/>
                  </a:lnTo>
                  <a:lnTo>
                    <a:pt x="143" y="74"/>
                  </a:lnTo>
                  <a:lnTo>
                    <a:pt x="142" y="77"/>
                  </a:lnTo>
                  <a:lnTo>
                    <a:pt x="143" y="78"/>
                  </a:lnTo>
                  <a:lnTo>
                    <a:pt x="146" y="80"/>
                  </a:lnTo>
                  <a:lnTo>
                    <a:pt x="147" y="82"/>
                  </a:lnTo>
                  <a:lnTo>
                    <a:pt x="146" y="83"/>
                  </a:lnTo>
                  <a:lnTo>
                    <a:pt x="146" y="84"/>
                  </a:lnTo>
                  <a:lnTo>
                    <a:pt x="145" y="84"/>
                  </a:lnTo>
                  <a:lnTo>
                    <a:pt x="145" y="87"/>
                  </a:lnTo>
                  <a:lnTo>
                    <a:pt x="143" y="90"/>
                  </a:lnTo>
                  <a:lnTo>
                    <a:pt x="133" y="135"/>
                  </a:lnTo>
                  <a:lnTo>
                    <a:pt x="78" y="123"/>
                  </a:lnTo>
                  <a:lnTo>
                    <a:pt x="3" y="10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1" name="Freeform 7"/>
            <p:cNvSpPr>
              <a:spLocks/>
            </p:cNvSpPr>
            <p:nvPr/>
          </p:nvSpPr>
          <p:spPr bwMode="auto">
            <a:xfrm>
              <a:off x="474" y="1327"/>
              <a:ext cx="748" cy="1095"/>
            </a:xfrm>
            <a:custGeom>
              <a:avLst/>
              <a:gdLst>
                <a:gd name="T0" fmla="*/ 9129 w 161"/>
                <a:gd name="T1" fmla="*/ 16919 h 275"/>
                <a:gd name="T2" fmla="*/ 9218 w 161"/>
                <a:gd name="T3" fmla="*/ 16664 h 275"/>
                <a:gd name="T4" fmla="*/ 9022 w 161"/>
                <a:gd name="T5" fmla="*/ 16536 h 275"/>
                <a:gd name="T6" fmla="*/ 8632 w 161"/>
                <a:gd name="T7" fmla="*/ 15410 h 275"/>
                <a:gd name="T8" fmla="*/ 7619 w 161"/>
                <a:gd name="T9" fmla="*/ 14713 h 275"/>
                <a:gd name="T10" fmla="*/ 7317 w 161"/>
                <a:gd name="T11" fmla="*/ 14458 h 275"/>
                <a:gd name="T12" fmla="*/ 7015 w 161"/>
                <a:gd name="T13" fmla="*/ 14143 h 275"/>
                <a:gd name="T14" fmla="*/ 5807 w 161"/>
                <a:gd name="T15" fmla="*/ 13825 h 275"/>
                <a:gd name="T16" fmla="*/ 5008 w 161"/>
                <a:gd name="T17" fmla="*/ 13255 h 275"/>
                <a:gd name="T18" fmla="*/ 3410 w 161"/>
                <a:gd name="T19" fmla="*/ 12873 h 275"/>
                <a:gd name="T20" fmla="*/ 3303 w 161"/>
                <a:gd name="T21" fmla="*/ 12495 h 275"/>
                <a:gd name="T22" fmla="*/ 3517 w 161"/>
                <a:gd name="T23" fmla="*/ 11937 h 275"/>
                <a:gd name="T24" fmla="*/ 3215 w 161"/>
                <a:gd name="T25" fmla="*/ 11496 h 275"/>
                <a:gd name="T26" fmla="*/ 3303 w 161"/>
                <a:gd name="T27" fmla="*/ 11304 h 275"/>
                <a:gd name="T28" fmla="*/ 2416 w 161"/>
                <a:gd name="T29" fmla="*/ 10289 h 275"/>
                <a:gd name="T30" fmla="*/ 1812 w 161"/>
                <a:gd name="T31" fmla="*/ 9592 h 275"/>
                <a:gd name="T32" fmla="*/ 2114 w 161"/>
                <a:gd name="T33" fmla="*/ 9087 h 275"/>
                <a:gd name="T34" fmla="*/ 2202 w 161"/>
                <a:gd name="T35" fmla="*/ 8593 h 275"/>
                <a:gd name="T36" fmla="*/ 1510 w 161"/>
                <a:gd name="T37" fmla="*/ 8151 h 275"/>
                <a:gd name="T38" fmla="*/ 1510 w 161"/>
                <a:gd name="T39" fmla="*/ 7390 h 275"/>
                <a:gd name="T40" fmla="*/ 1705 w 161"/>
                <a:gd name="T41" fmla="*/ 7072 h 275"/>
                <a:gd name="T42" fmla="*/ 1900 w 161"/>
                <a:gd name="T43" fmla="*/ 7450 h 275"/>
                <a:gd name="T44" fmla="*/ 2309 w 161"/>
                <a:gd name="T45" fmla="*/ 7390 h 275"/>
                <a:gd name="T46" fmla="*/ 2114 w 161"/>
                <a:gd name="T47" fmla="*/ 6689 h 275"/>
                <a:gd name="T48" fmla="*/ 1812 w 161"/>
                <a:gd name="T49" fmla="*/ 6881 h 275"/>
                <a:gd name="T50" fmla="*/ 1208 w 161"/>
                <a:gd name="T51" fmla="*/ 6626 h 275"/>
                <a:gd name="T52" fmla="*/ 994 w 161"/>
                <a:gd name="T53" fmla="*/ 6375 h 275"/>
                <a:gd name="T54" fmla="*/ 497 w 161"/>
                <a:gd name="T55" fmla="*/ 5296 h 275"/>
                <a:gd name="T56" fmla="*/ 302 w 161"/>
                <a:gd name="T57" fmla="*/ 4551 h 275"/>
                <a:gd name="T58" fmla="*/ 604 w 161"/>
                <a:gd name="T59" fmla="*/ 3854 h 275"/>
                <a:gd name="T60" fmla="*/ 302 w 161"/>
                <a:gd name="T61" fmla="*/ 3090 h 275"/>
                <a:gd name="T62" fmla="*/ 107 w 161"/>
                <a:gd name="T63" fmla="*/ 2839 h 275"/>
                <a:gd name="T64" fmla="*/ 107 w 161"/>
                <a:gd name="T65" fmla="*/ 2457 h 275"/>
                <a:gd name="T66" fmla="*/ 994 w 161"/>
                <a:gd name="T67" fmla="*/ 1521 h 275"/>
                <a:gd name="T68" fmla="*/ 1208 w 161"/>
                <a:gd name="T69" fmla="*/ 1143 h 275"/>
                <a:gd name="T70" fmla="*/ 1296 w 161"/>
                <a:gd name="T71" fmla="*/ 319 h 275"/>
                <a:gd name="T72" fmla="*/ 9129 w 161"/>
                <a:gd name="T73" fmla="*/ 1330 h 275"/>
                <a:gd name="T74" fmla="*/ 15541 w 161"/>
                <a:gd name="T75" fmla="*/ 14016 h 275"/>
                <a:gd name="T76" fmla="*/ 15736 w 161"/>
                <a:gd name="T77" fmla="*/ 14335 h 275"/>
                <a:gd name="T78" fmla="*/ 15950 w 161"/>
                <a:gd name="T79" fmla="*/ 14777 h 275"/>
                <a:gd name="T80" fmla="*/ 16145 w 161"/>
                <a:gd name="T81" fmla="*/ 15095 h 275"/>
                <a:gd name="T82" fmla="*/ 15843 w 161"/>
                <a:gd name="T83" fmla="*/ 15222 h 275"/>
                <a:gd name="T84" fmla="*/ 15150 w 161"/>
                <a:gd name="T85" fmla="*/ 15903 h 275"/>
                <a:gd name="T86" fmla="*/ 14440 w 161"/>
                <a:gd name="T87" fmla="*/ 16345 h 275"/>
                <a:gd name="T88" fmla="*/ 14440 w 161"/>
                <a:gd name="T89" fmla="*/ 16728 h 275"/>
                <a:gd name="T90" fmla="*/ 14848 w 161"/>
                <a:gd name="T91" fmla="*/ 17042 h 275"/>
                <a:gd name="T92" fmla="*/ 14547 w 161"/>
                <a:gd name="T93" fmla="*/ 17361 h 2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" h="275">
                  <a:moveTo>
                    <a:pt x="141" y="274"/>
                  </a:moveTo>
                  <a:lnTo>
                    <a:pt x="92" y="269"/>
                  </a:lnTo>
                  <a:lnTo>
                    <a:pt x="91" y="268"/>
                  </a:lnTo>
                  <a:lnTo>
                    <a:pt x="91" y="266"/>
                  </a:lnTo>
                  <a:lnTo>
                    <a:pt x="91" y="265"/>
                  </a:lnTo>
                  <a:lnTo>
                    <a:pt x="92" y="264"/>
                  </a:lnTo>
                  <a:lnTo>
                    <a:pt x="91" y="264"/>
                  </a:lnTo>
                  <a:lnTo>
                    <a:pt x="90" y="264"/>
                  </a:lnTo>
                  <a:lnTo>
                    <a:pt x="90" y="262"/>
                  </a:lnTo>
                  <a:lnTo>
                    <a:pt x="90" y="261"/>
                  </a:lnTo>
                  <a:lnTo>
                    <a:pt x="90" y="252"/>
                  </a:lnTo>
                  <a:lnTo>
                    <a:pt x="86" y="244"/>
                  </a:lnTo>
                  <a:lnTo>
                    <a:pt x="83" y="241"/>
                  </a:lnTo>
                  <a:lnTo>
                    <a:pt x="81" y="238"/>
                  </a:lnTo>
                  <a:lnTo>
                    <a:pt x="76" y="233"/>
                  </a:lnTo>
                  <a:lnTo>
                    <a:pt x="73" y="233"/>
                  </a:lnTo>
                  <a:lnTo>
                    <a:pt x="71" y="232"/>
                  </a:lnTo>
                  <a:lnTo>
                    <a:pt x="73" y="229"/>
                  </a:lnTo>
                  <a:lnTo>
                    <a:pt x="72" y="228"/>
                  </a:lnTo>
                  <a:lnTo>
                    <a:pt x="72" y="226"/>
                  </a:lnTo>
                  <a:lnTo>
                    <a:pt x="70" y="224"/>
                  </a:lnTo>
                  <a:lnTo>
                    <a:pt x="65" y="224"/>
                  </a:lnTo>
                  <a:lnTo>
                    <a:pt x="62" y="222"/>
                  </a:lnTo>
                  <a:lnTo>
                    <a:pt x="58" y="219"/>
                  </a:lnTo>
                  <a:lnTo>
                    <a:pt x="56" y="214"/>
                  </a:lnTo>
                  <a:lnTo>
                    <a:pt x="53" y="211"/>
                  </a:lnTo>
                  <a:lnTo>
                    <a:pt x="50" y="210"/>
                  </a:lnTo>
                  <a:lnTo>
                    <a:pt x="41" y="206"/>
                  </a:lnTo>
                  <a:lnTo>
                    <a:pt x="38" y="206"/>
                  </a:lnTo>
                  <a:lnTo>
                    <a:pt x="34" y="204"/>
                  </a:lnTo>
                  <a:lnTo>
                    <a:pt x="32" y="202"/>
                  </a:lnTo>
                  <a:lnTo>
                    <a:pt x="32" y="199"/>
                  </a:lnTo>
                  <a:lnTo>
                    <a:pt x="33" y="198"/>
                  </a:lnTo>
                  <a:lnTo>
                    <a:pt x="34" y="193"/>
                  </a:lnTo>
                  <a:lnTo>
                    <a:pt x="35" y="191"/>
                  </a:lnTo>
                  <a:lnTo>
                    <a:pt x="35" y="189"/>
                  </a:lnTo>
                  <a:lnTo>
                    <a:pt x="34" y="186"/>
                  </a:lnTo>
                  <a:lnTo>
                    <a:pt x="32" y="185"/>
                  </a:lnTo>
                  <a:lnTo>
                    <a:pt x="32" y="182"/>
                  </a:lnTo>
                  <a:lnTo>
                    <a:pt x="33" y="181"/>
                  </a:lnTo>
                  <a:lnTo>
                    <a:pt x="33" y="179"/>
                  </a:lnTo>
                  <a:lnTo>
                    <a:pt x="31" y="177"/>
                  </a:lnTo>
                  <a:lnTo>
                    <a:pt x="25" y="166"/>
                  </a:lnTo>
                  <a:lnTo>
                    <a:pt x="24" y="163"/>
                  </a:lnTo>
                  <a:lnTo>
                    <a:pt x="23" y="160"/>
                  </a:lnTo>
                  <a:lnTo>
                    <a:pt x="23" y="158"/>
                  </a:lnTo>
                  <a:lnTo>
                    <a:pt x="18" y="152"/>
                  </a:lnTo>
                  <a:lnTo>
                    <a:pt x="19" y="146"/>
                  </a:lnTo>
                  <a:lnTo>
                    <a:pt x="20" y="144"/>
                  </a:lnTo>
                  <a:lnTo>
                    <a:pt x="21" y="144"/>
                  </a:lnTo>
                  <a:lnTo>
                    <a:pt x="23" y="142"/>
                  </a:lnTo>
                  <a:lnTo>
                    <a:pt x="24" y="137"/>
                  </a:lnTo>
                  <a:lnTo>
                    <a:pt x="22" y="136"/>
                  </a:lnTo>
                  <a:lnTo>
                    <a:pt x="19" y="134"/>
                  </a:lnTo>
                  <a:lnTo>
                    <a:pt x="16" y="132"/>
                  </a:lnTo>
                  <a:lnTo>
                    <a:pt x="15" y="129"/>
                  </a:lnTo>
                  <a:lnTo>
                    <a:pt x="15" y="120"/>
                  </a:lnTo>
                  <a:lnTo>
                    <a:pt x="15" y="119"/>
                  </a:lnTo>
                  <a:lnTo>
                    <a:pt x="15" y="117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7" y="112"/>
                  </a:lnTo>
                  <a:lnTo>
                    <a:pt x="18" y="113"/>
                  </a:lnTo>
                  <a:lnTo>
                    <a:pt x="18" y="117"/>
                  </a:lnTo>
                  <a:lnTo>
                    <a:pt x="19" y="118"/>
                  </a:lnTo>
                  <a:lnTo>
                    <a:pt x="22" y="120"/>
                  </a:lnTo>
                  <a:lnTo>
                    <a:pt x="22" y="119"/>
                  </a:lnTo>
                  <a:lnTo>
                    <a:pt x="23" y="117"/>
                  </a:lnTo>
                  <a:lnTo>
                    <a:pt x="21" y="112"/>
                  </a:lnTo>
                  <a:lnTo>
                    <a:pt x="21" y="109"/>
                  </a:lnTo>
                  <a:lnTo>
                    <a:pt x="21" y="106"/>
                  </a:lnTo>
                  <a:lnTo>
                    <a:pt x="20" y="105"/>
                  </a:lnTo>
                  <a:lnTo>
                    <a:pt x="18" y="108"/>
                  </a:lnTo>
                  <a:lnTo>
                    <a:pt x="18" y="109"/>
                  </a:lnTo>
                  <a:lnTo>
                    <a:pt x="17" y="110"/>
                  </a:lnTo>
                  <a:lnTo>
                    <a:pt x="15" y="109"/>
                  </a:lnTo>
                  <a:lnTo>
                    <a:pt x="12" y="105"/>
                  </a:lnTo>
                  <a:lnTo>
                    <a:pt x="9" y="104"/>
                  </a:lnTo>
                  <a:lnTo>
                    <a:pt x="10" y="101"/>
                  </a:lnTo>
                  <a:lnTo>
                    <a:pt x="10" y="92"/>
                  </a:lnTo>
                  <a:lnTo>
                    <a:pt x="6" y="88"/>
                  </a:lnTo>
                  <a:lnTo>
                    <a:pt x="5" y="84"/>
                  </a:lnTo>
                  <a:lnTo>
                    <a:pt x="2" y="77"/>
                  </a:lnTo>
                  <a:lnTo>
                    <a:pt x="3" y="74"/>
                  </a:lnTo>
                  <a:lnTo>
                    <a:pt x="3" y="72"/>
                  </a:lnTo>
                  <a:lnTo>
                    <a:pt x="2" y="69"/>
                  </a:lnTo>
                  <a:lnTo>
                    <a:pt x="4" y="64"/>
                  </a:lnTo>
                  <a:lnTo>
                    <a:pt x="6" y="61"/>
                  </a:lnTo>
                  <a:lnTo>
                    <a:pt x="6" y="60"/>
                  </a:lnTo>
                  <a:lnTo>
                    <a:pt x="6" y="54"/>
                  </a:lnTo>
                  <a:lnTo>
                    <a:pt x="3" y="49"/>
                  </a:lnTo>
                  <a:lnTo>
                    <a:pt x="3" y="48"/>
                  </a:lnTo>
                  <a:lnTo>
                    <a:pt x="2" y="46"/>
                  </a:lnTo>
                  <a:lnTo>
                    <a:pt x="1" y="45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0" y="36"/>
                  </a:lnTo>
                  <a:lnTo>
                    <a:pt x="3" y="32"/>
                  </a:lnTo>
                  <a:lnTo>
                    <a:pt x="10" y="24"/>
                  </a:lnTo>
                  <a:lnTo>
                    <a:pt x="10" y="22"/>
                  </a:lnTo>
                  <a:lnTo>
                    <a:pt x="11" y="19"/>
                  </a:lnTo>
                  <a:lnTo>
                    <a:pt x="12" y="18"/>
                  </a:lnTo>
                  <a:lnTo>
                    <a:pt x="14" y="15"/>
                  </a:lnTo>
                  <a:lnTo>
                    <a:pt x="15" y="8"/>
                  </a:lnTo>
                  <a:lnTo>
                    <a:pt x="13" y="5"/>
                  </a:lnTo>
                  <a:lnTo>
                    <a:pt x="15" y="1"/>
                  </a:lnTo>
                  <a:lnTo>
                    <a:pt x="16" y="0"/>
                  </a:lnTo>
                  <a:lnTo>
                    <a:pt x="91" y="21"/>
                  </a:lnTo>
                  <a:lnTo>
                    <a:pt x="72" y="96"/>
                  </a:lnTo>
                  <a:lnTo>
                    <a:pt x="155" y="218"/>
                  </a:lnTo>
                  <a:lnTo>
                    <a:pt x="155" y="222"/>
                  </a:lnTo>
                  <a:lnTo>
                    <a:pt x="156" y="223"/>
                  </a:lnTo>
                  <a:lnTo>
                    <a:pt x="155" y="224"/>
                  </a:lnTo>
                  <a:lnTo>
                    <a:pt x="157" y="227"/>
                  </a:lnTo>
                  <a:lnTo>
                    <a:pt x="157" y="230"/>
                  </a:lnTo>
                  <a:lnTo>
                    <a:pt x="158" y="231"/>
                  </a:lnTo>
                  <a:lnTo>
                    <a:pt x="159" y="234"/>
                  </a:lnTo>
                  <a:lnTo>
                    <a:pt x="160" y="235"/>
                  </a:lnTo>
                  <a:lnTo>
                    <a:pt x="161" y="237"/>
                  </a:lnTo>
                  <a:lnTo>
                    <a:pt x="161" y="239"/>
                  </a:lnTo>
                  <a:lnTo>
                    <a:pt x="161" y="240"/>
                  </a:lnTo>
                  <a:lnTo>
                    <a:pt x="160" y="239"/>
                  </a:lnTo>
                  <a:lnTo>
                    <a:pt x="158" y="241"/>
                  </a:lnTo>
                  <a:lnTo>
                    <a:pt x="155" y="243"/>
                  </a:lnTo>
                  <a:lnTo>
                    <a:pt x="152" y="245"/>
                  </a:lnTo>
                  <a:lnTo>
                    <a:pt x="151" y="252"/>
                  </a:lnTo>
                  <a:lnTo>
                    <a:pt x="147" y="257"/>
                  </a:lnTo>
                  <a:lnTo>
                    <a:pt x="145" y="257"/>
                  </a:lnTo>
                  <a:lnTo>
                    <a:pt x="144" y="259"/>
                  </a:lnTo>
                  <a:lnTo>
                    <a:pt x="145" y="261"/>
                  </a:lnTo>
                  <a:lnTo>
                    <a:pt x="145" y="262"/>
                  </a:lnTo>
                  <a:lnTo>
                    <a:pt x="144" y="265"/>
                  </a:lnTo>
                  <a:lnTo>
                    <a:pt x="144" y="267"/>
                  </a:lnTo>
                  <a:lnTo>
                    <a:pt x="147" y="269"/>
                  </a:lnTo>
                  <a:lnTo>
                    <a:pt x="148" y="270"/>
                  </a:lnTo>
                  <a:lnTo>
                    <a:pt x="147" y="272"/>
                  </a:lnTo>
                  <a:lnTo>
                    <a:pt x="147" y="273"/>
                  </a:lnTo>
                  <a:lnTo>
                    <a:pt x="145" y="275"/>
                  </a:lnTo>
                  <a:lnTo>
                    <a:pt x="144" y="275"/>
                  </a:lnTo>
                  <a:lnTo>
                    <a:pt x="141" y="27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2" name="Freeform 8"/>
            <p:cNvSpPr>
              <a:spLocks/>
            </p:cNvSpPr>
            <p:nvPr/>
          </p:nvSpPr>
          <p:spPr bwMode="auto">
            <a:xfrm>
              <a:off x="1153" y="767"/>
              <a:ext cx="557" cy="778"/>
            </a:xfrm>
            <a:custGeom>
              <a:avLst/>
              <a:gdLst>
                <a:gd name="T0" fmla="*/ 993 w 120"/>
                <a:gd name="T1" fmla="*/ 8135 h 195"/>
                <a:gd name="T2" fmla="*/ 1207 w 120"/>
                <a:gd name="T3" fmla="*/ 7752 h 195"/>
                <a:gd name="T4" fmla="*/ 1295 w 120"/>
                <a:gd name="T5" fmla="*/ 7688 h 195"/>
                <a:gd name="T6" fmla="*/ 1295 w 120"/>
                <a:gd name="T7" fmla="*/ 7497 h 195"/>
                <a:gd name="T8" fmla="*/ 905 w 120"/>
                <a:gd name="T9" fmla="*/ 7305 h 195"/>
                <a:gd name="T10" fmla="*/ 1509 w 120"/>
                <a:gd name="T11" fmla="*/ 6671 h 195"/>
                <a:gd name="T12" fmla="*/ 1894 w 120"/>
                <a:gd name="T13" fmla="*/ 6416 h 195"/>
                <a:gd name="T14" fmla="*/ 2089 w 120"/>
                <a:gd name="T15" fmla="*/ 6224 h 195"/>
                <a:gd name="T16" fmla="*/ 2910 w 120"/>
                <a:gd name="T17" fmla="*/ 5143 h 195"/>
                <a:gd name="T18" fmla="*/ 2609 w 120"/>
                <a:gd name="T19" fmla="*/ 5015 h 195"/>
                <a:gd name="T20" fmla="*/ 2390 w 120"/>
                <a:gd name="T21" fmla="*/ 4696 h 195"/>
                <a:gd name="T22" fmla="*/ 2390 w 120"/>
                <a:gd name="T23" fmla="*/ 4441 h 195"/>
                <a:gd name="T24" fmla="*/ 2307 w 120"/>
                <a:gd name="T25" fmla="*/ 4249 h 195"/>
                <a:gd name="T26" fmla="*/ 2390 w 120"/>
                <a:gd name="T27" fmla="*/ 4058 h 195"/>
                <a:gd name="T28" fmla="*/ 3792 w 120"/>
                <a:gd name="T29" fmla="*/ 0 h 195"/>
                <a:gd name="T30" fmla="*/ 4999 w 120"/>
                <a:gd name="T31" fmla="*/ 1783 h 195"/>
                <a:gd name="T32" fmla="*/ 5408 w 120"/>
                <a:gd name="T33" fmla="*/ 2482 h 195"/>
                <a:gd name="T34" fmla="*/ 5194 w 120"/>
                <a:gd name="T35" fmla="*/ 2737 h 195"/>
                <a:gd name="T36" fmla="*/ 5496 w 120"/>
                <a:gd name="T37" fmla="*/ 2992 h 195"/>
                <a:gd name="T38" fmla="*/ 6206 w 120"/>
                <a:gd name="T39" fmla="*/ 3679 h 195"/>
                <a:gd name="T40" fmla="*/ 6401 w 120"/>
                <a:gd name="T41" fmla="*/ 4058 h 195"/>
                <a:gd name="T42" fmla="*/ 6703 w 120"/>
                <a:gd name="T43" fmla="*/ 4185 h 195"/>
                <a:gd name="T44" fmla="*/ 7195 w 120"/>
                <a:gd name="T45" fmla="*/ 4313 h 195"/>
                <a:gd name="T46" fmla="*/ 6809 w 120"/>
                <a:gd name="T47" fmla="*/ 4951 h 195"/>
                <a:gd name="T48" fmla="*/ 6703 w 120"/>
                <a:gd name="T49" fmla="*/ 5270 h 195"/>
                <a:gd name="T50" fmla="*/ 6703 w 120"/>
                <a:gd name="T51" fmla="*/ 5458 h 195"/>
                <a:gd name="T52" fmla="*/ 6401 w 120"/>
                <a:gd name="T53" fmla="*/ 5713 h 195"/>
                <a:gd name="T54" fmla="*/ 6289 w 120"/>
                <a:gd name="T55" fmla="*/ 5905 h 195"/>
                <a:gd name="T56" fmla="*/ 6809 w 120"/>
                <a:gd name="T57" fmla="*/ 6096 h 195"/>
                <a:gd name="T58" fmla="*/ 7390 w 120"/>
                <a:gd name="T59" fmla="*/ 5841 h 195"/>
                <a:gd name="T60" fmla="*/ 7496 w 120"/>
                <a:gd name="T61" fmla="*/ 5969 h 195"/>
                <a:gd name="T62" fmla="*/ 7691 w 120"/>
                <a:gd name="T63" fmla="*/ 6032 h 195"/>
                <a:gd name="T64" fmla="*/ 7691 w 120"/>
                <a:gd name="T65" fmla="*/ 6607 h 195"/>
                <a:gd name="T66" fmla="*/ 7993 w 120"/>
                <a:gd name="T67" fmla="*/ 6986 h 195"/>
                <a:gd name="T68" fmla="*/ 7798 w 120"/>
                <a:gd name="T69" fmla="*/ 7241 h 195"/>
                <a:gd name="T70" fmla="*/ 8295 w 120"/>
                <a:gd name="T71" fmla="*/ 7433 h 195"/>
                <a:gd name="T72" fmla="*/ 8508 w 120"/>
                <a:gd name="T73" fmla="*/ 7688 h 195"/>
                <a:gd name="T74" fmla="*/ 8401 w 120"/>
                <a:gd name="T75" fmla="*/ 7944 h 195"/>
                <a:gd name="T76" fmla="*/ 8791 w 120"/>
                <a:gd name="T77" fmla="*/ 8199 h 195"/>
                <a:gd name="T78" fmla="*/ 9005 w 120"/>
                <a:gd name="T79" fmla="*/ 8007 h 195"/>
                <a:gd name="T80" fmla="*/ 9608 w 120"/>
                <a:gd name="T81" fmla="*/ 8135 h 195"/>
                <a:gd name="T82" fmla="*/ 9910 w 120"/>
                <a:gd name="T83" fmla="*/ 8007 h 195"/>
                <a:gd name="T84" fmla="*/ 10490 w 120"/>
                <a:gd name="T85" fmla="*/ 8071 h 195"/>
                <a:gd name="T86" fmla="*/ 10792 w 120"/>
                <a:gd name="T87" fmla="*/ 8135 h 195"/>
                <a:gd name="T88" fmla="*/ 11312 w 120"/>
                <a:gd name="T89" fmla="*/ 8007 h 195"/>
                <a:gd name="T90" fmla="*/ 11808 w 120"/>
                <a:gd name="T91" fmla="*/ 8071 h 195"/>
                <a:gd name="T92" fmla="*/ 11999 w 120"/>
                <a:gd name="T93" fmla="*/ 8390 h 195"/>
                <a:gd name="T94" fmla="*/ 11094 w 120"/>
                <a:gd name="T95" fmla="*/ 12384 h 195"/>
                <a:gd name="T96" fmla="*/ 5496 w 120"/>
                <a:gd name="T97" fmla="*/ 117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0" h="195">
                  <a:moveTo>
                    <a:pt x="0" y="173"/>
                  </a:moveTo>
                  <a:lnTo>
                    <a:pt x="10" y="128"/>
                  </a:lnTo>
                  <a:lnTo>
                    <a:pt x="12" y="125"/>
                  </a:lnTo>
                  <a:lnTo>
                    <a:pt x="12" y="122"/>
                  </a:lnTo>
                  <a:lnTo>
                    <a:pt x="13" y="122"/>
                  </a:lnTo>
                  <a:lnTo>
                    <a:pt x="13" y="121"/>
                  </a:lnTo>
                  <a:lnTo>
                    <a:pt x="14" y="120"/>
                  </a:lnTo>
                  <a:lnTo>
                    <a:pt x="13" y="118"/>
                  </a:lnTo>
                  <a:lnTo>
                    <a:pt x="10" y="116"/>
                  </a:lnTo>
                  <a:lnTo>
                    <a:pt x="9" y="115"/>
                  </a:lnTo>
                  <a:lnTo>
                    <a:pt x="10" y="112"/>
                  </a:lnTo>
                  <a:lnTo>
                    <a:pt x="15" y="105"/>
                  </a:lnTo>
                  <a:lnTo>
                    <a:pt x="17" y="103"/>
                  </a:lnTo>
                  <a:lnTo>
                    <a:pt x="19" y="101"/>
                  </a:lnTo>
                  <a:lnTo>
                    <a:pt x="19" y="100"/>
                  </a:lnTo>
                  <a:lnTo>
                    <a:pt x="21" y="98"/>
                  </a:lnTo>
                  <a:lnTo>
                    <a:pt x="30" y="85"/>
                  </a:lnTo>
                  <a:lnTo>
                    <a:pt x="29" y="81"/>
                  </a:lnTo>
                  <a:lnTo>
                    <a:pt x="27" y="80"/>
                  </a:lnTo>
                  <a:lnTo>
                    <a:pt x="26" y="79"/>
                  </a:lnTo>
                  <a:lnTo>
                    <a:pt x="24" y="77"/>
                  </a:lnTo>
                  <a:lnTo>
                    <a:pt x="24" y="74"/>
                  </a:lnTo>
                  <a:lnTo>
                    <a:pt x="23" y="71"/>
                  </a:lnTo>
                  <a:lnTo>
                    <a:pt x="24" y="70"/>
                  </a:lnTo>
                  <a:lnTo>
                    <a:pt x="25" y="69"/>
                  </a:lnTo>
                  <a:lnTo>
                    <a:pt x="23" y="67"/>
                  </a:lnTo>
                  <a:lnTo>
                    <a:pt x="23" y="65"/>
                  </a:lnTo>
                  <a:lnTo>
                    <a:pt x="24" y="64"/>
                  </a:lnTo>
                  <a:lnTo>
                    <a:pt x="38" y="0"/>
                  </a:lnTo>
                  <a:lnTo>
                    <a:pt x="54" y="4"/>
                  </a:lnTo>
                  <a:lnTo>
                    <a:pt x="50" y="28"/>
                  </a:lnTo>
                  <a:lnTo>
                    <a:pt x="53" y="35"/>
                  </a:lnTo>
                  <a:lnTo>
                    <a:pt x="54" y="39"/>
                  </a:lnTo>
                  <a:lnTo>
                    <a:pt x="53" y="41"/>
                  </a:lnTo>
                  <a:lnTo>
                    <a:pt x="52" y="43"/>
                  </a:lnTo>
                  <a:lnTo>
                    <a:pt x="53" y="44"/>
                  </a:lnTo>
                  <a:lnTo>
                    <a:pt x="55" y="47"/>
                  </a:lnTo>
                  <a:lnTo>
                    <a:pt x="59" y="51"/>
                  </a:lnTo>
                  <a:lnTo>
                    <a:pt x="62" y="58"/>
                  </a:lnTo>
                  <a:lnTo>
                    <a:pt x="63" y="61"/>
                  </a:lnTo>
                  <a:lnTo>
                    <a:pt x="64" y="64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71" y="67"/>
                  </a:lnTo>
                  <a:lnTo>
                    <a:pt x="72" y="68"/>
                  </a:lnTo>
                  <a:lnTo>
                    <a:pt x="68" y="76"/>
                  </a:lnTo>
                  <a:lnTo>
                    <a:pt x="68" y="78"/>
                  </a:lnTo>
                  <a:lnTo>
                    <a:pt x="67" y="79"/>
                  </a:lnTo>
                  <a:lnTo>
                    <a:pt x="67" y="83"/>
                  </a:lnTo>
                  <a:lnTo>
                    <a:pt x="67" y="86"/>
                  </a:lnTo>
                  <a:lnTo>
                    <a:pt x="64" y="88"/>
                  </a:lnTo>
                  <a:lnTo>
                    <a:pt x="64" y="90"/>
                  </a:lnTo>
                  <a:lnTo>
                    <a:pt x="64" y="91"/>
                  </a:lnTo>
                  <a:lnTo>
                    <a:pt x="63" y="93"/>
                  </a:lnTo>
                  <a:lnTo>
                    <a:pt x="67" y="97"/>
                  </a:lnTo>
                  <a:lnTo>
                    <a:pt x="68" y="96"/>
                  </a:lnTo>
                  <a:lnTo>
                    <a:pt x="73" y="92"/>
                  </a:lnTo>
                  <a:lnTo>
                    <a:pt x="74" y="92"/>
                  </a:lnTo>
                  <a:lnTo>
                    <a:pt x="75" y="92"/>
                  </a:lnTo>
                  <a:lnTo>
                    <a:pt x="75" y="94"/>
                  </a:lnTo>
                  <a:lnTo>
                    <a:pt x="76" y="94"/>
                  </a:lnTo>
                  <a:lnTo>
                    <a:pt x="77" y="95"/>
                  </a:lnTo>
                  <a:lnTo>
                    <a:pt x="77" y="98"/>
                  </a:lnTo>
                  <a:lnTo>
                    <a:pt x="77" y="104"/>
                  </a:lnTo>
                  <a:lnTo>
                    <a:pt x="78" y="107"/>
                  </a:lnTo>
                  <a:lnTo>
                    <a:pt x="80" y="110"/>
                  </a:lnTo>
                  <a:lnTo>
                    <a:pt x="80" y="112"/>
                  </a:lnTo>
                  <a:lnTo>
                    <a:pt x="78" y="114"/>
                  </a:lnTo>
                  <a:lnTo>
                    <a:pt x="80" y="117"/>
                  </a:lnTo>
                  <a:lnTo>
                    <a:pt x="83" y="117"/>
                  </a:lnTo>
                  <a:lnTo>
                    <a:pt x="84" y="119"/>
                  </a:lnTo>
                  <a:lnTo>
                    <a:pt x="85" y="121"/>
                  </a:lnTo>
                  <a:lnTo>
                    <a:pt x="84" y="124"/>
                  </a:lnTo>
                  <a:lnTo>
                    <a:pt x="84" y="125"/>
                  </a:lnTo>
                  <a:lnTo>
                    <a:pt x="86" y="128"/>
                  </a:lnTo>
                  <a:lnTo>
                    <a:pt x="88" y="129"/>
                  </a:lnTo>
                  <a:lnTo>
                    <a:pt x="89" y="127"/>
                  </a:lnTo>
                  <a:lnTo>
                    <a:pt x="90" y="126"/>
                  </a:lnTo>
                  <a:lnTo>
                    <a:pt x="94" y="128"/>
                  </a:lnTo>
                  <a:lnTo>
                    <a:pt x="96" y="128"/>
                  </a:lnTo>
                  <a:lnTo>
                    <a:pt x="98" y="126"/>
                  </a:lnTo>
                  <a:lnTo>
                    <a:pt x="99" y="126"/>
                  </a:lnTo>
                  <a:lnTo>
                    <a:pt x="100" y="127"/>
                  </a:lnTo>
                  <a:lnTo>
                    <a:pt x="105" y="127"/>
                  </a:lnTo>
                  <a:lnTo>
                    <a:pt x="107" y="129"/>
                  </a:lnTo>
                  <a:lnTo>
                    <a:pt x="108" y="128"/>
                  </a:lnTo>
                  <a:lnTo>
                    <a:pt x="113" y="128"/>
                  </a:lnTo>
                  <a:lnTo>
                    <a:pt x="113" y="126"/>
                  </a:lnTo>
                  <a:lnTo>
                    <a:pt x="115" y="124"/>
                  </a:lnTo>
                  <a:lnTo>
                    <a:pt x="118" y="127"/>
                  </a:lnTo>
                  <a:lnTo>
                    <a:pt x="118" y="130"/>
                  </a:lnTo>
                  <a:lnTo>
                    <a:pt x="120" y="132"/>
                  </a:lnTo>
                  <a:lnTo>
                    <a:pt x="111" y="195"/>
                  </a:lnTo>
                  <a:lnTo>
                    <a:pt x="55" y="185"/>
                  </a:lnTo>
                  <a:lnTo>
                    <a:pt x="0" y="17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3" name="Freeform 9"/>
            <p:cNvSpPr>
              <a:spLocks/>
            </p:cNvSpPr>
            <p:nvPr/>
          </p:nvSpPr>
          <p:spPr bwMode="auto">
            <a:xfrm>
              <a:off x="1387" y="783"/>
              <a:ext cx="954" cy="520"/>
            </a:xfrm>
            <a:custGeom>
              <a:avLst/>
              <a:gdLst>
                <a:gd name="T0" fmla="*/ 7141 w 206"/>
                <a:gd name="T1" fmla="*/ 7360 h 130"/>
                <a:gd name="T2" fmla="*/ 6947 w 206"/>
                <a:gd name="T3" fmla="*/ 8192 h 130"/>
                <a:gd name="T4" fmla="*/ 6757 w 206"/>
                <a:gd name="T5" fmla="*/ 7872 h 130"/>
                <a:gd name="T6" fmla="*/ 6261 w 206"/>
                <a:gd name="T7" fmla="*/ 7808 h 130"/>
                <a:gd name="T8" fmla="*/ 5770 w 206"/>
                <a:gd name="T9" fmla="*/ 7936 h 130"/>
                <a:gd name="T10" fmla="*/ 5469 w 206"/>
                <a:gd name="T11" fmla="*/ 7872 h 130"/>
                <a:gd name="T12" fmla="*/ 4867 w 206"/>
                <a:gd name="T13" fmla="*/ 7808 h 130"/>
                <a:gd name="T14" fmla="*/ 4566 w 206"/>
                <a:gd name="T15" fmla="*/ 7936 h 130"/>
                <a:gd name="T16" fmla="*/ 3969 w 206"/>
                <a:gd name="T17" fmla="*/ 7808 h 130"/>
                <a:gd name="T18" fmla="*/ 3774 w 206"/>
                <a:gd name="T19" fmla="*/ 8000 h 130"/>
                <a:gd name="T20" fmla="*/ 3367 w 206"/>
                <a:gd name="T21" fmla="*/ 7744 h 130"/>
                <a:gd name="T22" fmla="*/ 3473 w 206"/>
                <a:gd name="T23" fmla="*/ 7488 h 130"/>
                <a:gd name="T24" fmla="*/ 3283 w 206"/>
                <a:gd name="T25" fmla="*/ 7232 h 130"/>
                <a:gd name="T26" fmla="*/ 2788 w 206"/>
                <a:gd name="T27" fmla="*/ 7040 h 130"/>
                <a:gd name="T28" fmla="*/ 2982 w 206"/>
                <a:gd name="T29" fmla="*/ 6784 h 130"/>
                <a:gd name="T30" fmla="*/ 2681 w 206"/>
                <a:gd name="T31" fmla="*/ 6400 h 130"/>
                <a:gd name="T32" fmla="*/ 2681 w 206"/>
                <a:gd name="T33" fmla="*/ 5824 h 130"/>
                <a:gd name="T34" fmla="*/ 2487 w 206"/>
                <a:gd name="T35" fmla="*/ 5760 h 130"/>
                <a:gd name="T36" fmla="*/ 2380 w 206"/>
                <a:gd name="T37" fmla="*/ 5632 h 130"/>
                <a:gd name="T38" fmla="*/ 1778 w 206"/>
                <a:gd name="T39" fmla="*/ 5888 h 130"/>
                <a:gd name="T40" fmla="*/ 1287 w 206"/>
                <a:gd name="T41" fmla="*/ 5696 h 130"/>
                <a:gd name="T42" fmla="*/ 1394 w 206"/>
                <a:gd name="T43" fmla="*/ 5504 h 130"/>
                <a:gd name="T44" fmla="*/ 1695 w 206"/>
                <a:gd name="T45" fmla="*/ 5248 h 130"/>
                <a:gd name="T46" fmla="*/ 1695 w 206"/>
                <a:gd name="T47" fmla="*/ 5056 h 130"/>
                <a:gd name="T48" fmla="*/ 1778 w 206"/>
                <a:gd name="T49" fmla="*/ 4736 h 130"/>
                <a:gd name="T50" fmla="*/ 2186 w 206"/>
                <a:gd name="T51" fmla="*/ 4096 h 130"/>
                <a:gd name="T52" fmla="*/ 1695 w 206"/>
                <a:gd name="T53" fmla="*/ 3968 h 130"/>
                <a:gd name="T54" fmla="*/ 1394 w 206"/>
                <a:gd name="T55" fmla="*/ 3840 h 130"/>
                <a:gd name="T56" fmla="*/ 1199 w 206"/>
                <a:gd name="T57" fmla="*/ 3456 h 130"/>
                <a:gd name="T58" fmla="*/ 496 w 206"/>
                <a:gd name="T59" fmla="*/ 2752 h 130"/>
                <a:gd name="T60" fmla="*/ 195 w 206"/>
                <a:gd name="T61" fmla="*/ 2496 h 130"/>
                <a:gd name="T62" fmla="*/ 408 w 206"/>
                <a:gd name="T63" fmla="*/ 2240 h 130"/>
                <a:gd name="T64" fmla="*/ 0 w 206"/>
                <a:gd name="T65" fmla="*/ 1536 h 130"/>
                <a:gd name="T66" fmla="*/ 2297 w 206"/>
                <a:gd name="T67" fmla="*/ 192 h 130"/>
                <a:gd name="T68" fmla="*/ 12416 w 206"/>
                <a:gd name="T69" fmla="*/ 1280 h 130"/>
                <a:gd name="T70" fmla="*/ 19858 w 206"/>
                <a:gd name="T71" fmla="*/ 6784 h 1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06" h="130">
                  <a:moveTo>
                    <a:pt x="197" y="130"/>
                  </a:moveTo>
                  <a:lnTo>
                    <a:pt x="72" y="115"/>
                  </a:lnTo>
                  <a:lnTo>
                    <a:pt x="70" y="128"/>
                  </a:lnTo>
                  <a:lnTo>
                    <a:pt x="68" y="126"/>
                  </a:lnTo>
                  <a:lnTo>
                    <a:pt x="68" y="123"/>
                  </a:lnTo>
                  <a:lnTo>
                    <a:pt x="65" y="120"/>
                  </a:lnTo>
                  <a:lnTo>
                    <a:pt x="63" y="122"/>
                  </a:lnTo>
                  <a:lnTo>
                    <a:pt x="63" y="124"/>
                  </a:lnTo>
                  <a:lnTo>
                    <a:pt x="58" y="124"/>
                  </a:lnTo>
                  <a:lnTo>
                    <a:pt x="57" y="125"/>
                  </a:lnTo>
                  <a:lnTo>
                    <a:pt x="55" y="123"/>
                  </a:lnTo>
                  <a:lnTo>
                    <a:pt x="50" y="123"/>
                  </a:lnTo>
                  <a:lnTo>
                    <a:pt x="49" y="122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4" y="124"/>
                  </a:lnTo>
                  <a:lnTo>
                    <a:pt x="40" y="122"/>
                  </a:lnTo>
                  <a:lnTo>
                    <a:pt x="39" y="123"/>
                  </a:lnTo>
                  <a:lnTo>
                    <a:pt x="38" y="125"/>
                  </a:lnTo>
                  <a:lnTo>
                    <a:pt x="36" y="124"/>
                  </a:lnTo>
                  <a:lnTo>
                    <a:pt x="34" y="121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4" y="115"/>
                  </a:lnTo>
                  <a:lnTo>
                    <a:pt x="33" y="113"/>
                  </a:lnTo>
                  <a:lnTo>
                    <a:pt x="30" y="113"/>
                  </a:lnTo>
                  <a:lnTo>
                    <a:pt x="28" y="110"/>
                  </a:lnTo>
                  <a:lnTo>
                    <a:pt x="30" y="108"/>
                  </a:lnTo>
                  <a:lnTo>
                    <a:pt x="30" y="106"/>
                  </a:lnTo>
                  <a:lnTo>
                    <a:pt x="28" y="103"/>
                  </a:lnTo>
                  <a:lnTo>
                    <a:pt x="27" y="100"/>
                  </a:lnTo>
                  <a:lnTo>
                    <a:pt x="27" y="94"/>
                  </a:lnTo>
                  <a:lnTo>
                    <a:pt x="27" y="91"/>
                  </a:lnTo>
                  <a:lnTo>
                    <a:pt x="26" y="90"/>
                  </a:lnTo>
                  <a:lnTo>
                    <a:pt x="25" y="90"/>
                  </a:lnTo>
                  <a:lnTo>
                    <a:pt x="25" y="88"/>
                  </a:lnTo>
                  <a:lnTo>
                    <a:pt x="24" y="88"/>
                  </a:lnTo>
                  <a:lnTo>
                    <a:pt x="23" y="88"/>
                  </a:lnTo>
                  <a:lnTo>
                    <a:pt x="18" y="92"/>
                  </a:lnTo>
                  <a:lnTo>
                    <a:pt x="17" y="93"/>
                  </a:lnTo>
                  <a:lnTo>
                    <a:pt x="13" y="89"/>
                  </a:lnTo>
                  <a:lnTo>
                    <a:pt x="14" y="87"/>
                  </a:lnTo>
                  <a:lnTo>
                    <a:pt x="14" y="86"/>
                  </a:lnTo>
                  <a:lnTo>
                    <a:pt x="14" y="84"/>
                  </a:lnTo>
                  <a:lnTo>
                    <a:pt x="17" y="82"/>
                  </a:lnTo>
                  <a:lnTo>
                    <a:pt x="17" y="79"/>
                  </a:lnTo>
                  <a:lnTo>
                    <a:pt x="17" y="75"/>
                  </a:lnTo>
                  <a:lnTo>
                    <a:pt x="18" y="74"/>
                  </a:lnTo>
                  <a:lnTo>
                    <a:pt x="18" y="72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17" y="62"/>
                  </a:lnTo>
                  <a:lnTo>
                    <a:pt x="17" y="60"/>
                  </a:lnTo>
                  <a:lnTo>
                    <a:pt x="14" y="60"/>
                  </a:lnTo>
                  <a:lnTo>
                    <a:pt x="13" y="57"/>
                  </a:lnTo>
                  <a:lnTo>
                    <a:pt x="12" y="54"/>
                  </a:lnTo>
                  <a:lnTo>
                    <a:pt x="9" y="47"/>
                  </a:lnTo>
                  <a:lnTo>
                    <a:pt x="5" y="43"/>
                  </a:lnTo>
                  <a:lnTo>
                    <a:pt x="3" y="40"/>
                  </a:lnTo>
                  <a:lnTo>
                    <a:pt x="2" y="39"/>
                  </a:lnTo>
                  <a:lnTo>
                    <a:pt x="3" y="37"/>
                  </a:lnTo>
                  <a:lnTo>
                    <a:pt x="4" y="35"/>
                  </a:lnTo>
                  <a:lnTo>
                    <a:pt x="3" y="31"/>
                  </a:lnTo>
                  <a:lnTo>
                    <a:pt x="0" y="24"/>
                  </a:lnTo>
                  <a:lnTo>
                    <a:pt x="4" y="0"/>
                  </a:lnTo>
                  <a:lnTo>
                    <a:pt x="23" y="3"/>
                  </a:lnTo>
                  <a:lnTo>
                    <a:pt x="73" y="12"/>
                  </a:lnTo>
                  <a:lnTo>
                    <a:pt x="125" y="20"/>
                  </a:lnTo>
                  <a:lnTo>
                    <a:pt x="206" y="29"/>
                  </a:lnTo>
                  <a:lnTo>
                    <a:pt x="200" y="106"/>
                  </a:lnTo>
                  <a:lnTo>
                    <a:pt x="197" y="13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4" name="Freeform 10"/>
            <p:cNvSpPr>
              <a:spLocks/>
            </p:cNvSpPr>
            <p:nvPr/>
          </p:nvSpPr>
          <p:spPr bwMode="auto">
            <a:xfrm>
              <a:off x="1650" y="1242"/>
              <a:ext cx="651" cy="462"/>
            </a:xfrm>
            <a:custGeom>
              <a:avLst/>
              <a:gdLst>
                <a:gd name="T0" fmla="*/ 13276 w 140"/>
                <a:gd name="T1" fmla="*/ 7328 h 116"/>
                <a:gd name="T2" fmla="*/ 13666 w 140"/>
                <a:gd name="T3" fmla="*/ 4170 h 116"/>
                <a:gd name="T4" fmla="*/ 14076 w 140"/>
                <a:gd name="T5" fmla="*/ 952 h 116"/>
                <a:gd name="T6" fmla="*/ 1516 w 140"/>
                <a:gd name="T7" fmla="*/ 0 h 116"/>
                <a:gd name="T8" fmla="*/ 1297 w 140"/>
                <a:gd name="T9" fmla="*/ 824 h 116"/>
                <a:gd name="T10" fmla="*/ 409 w 140"/>
                <a:gd name="T11" fmla="*/ 4807 h 116"/>
                <a:gd name="T12" fmla="*/ 409 w 140"/>
                <a:gd name="T13" fmla="*/ 4807 h 116"/>
                <a:gd name="T14" fmla="*/ 0 w 140"/>
                <a:gd name="T15" fmla="*/ 6313 h 116"/>
                <a:gd name="T16" fmla="*/ 3720 w 140"/>
                <a:gd name="T17" fmla="*/ 6695 h 116"/>
                <a:gd name="T18" fmla="*/ 13276 w 140"/>
                <a:gd name="T19" fmla="*/ 7328 h 116"/>
                <a:gd name="T20" fmla="*/ 13276 w 140"/>
                <a:gd name="T21" fmla="*/ 7328 h 1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0" h="116">
                  <a:moveTo>
                    <a:pt x="132" y="116"/>
                  </a:moveTo>
                  <a:lnTo>
                    <a:pt x="136" y="66"/>
                  </a:lnTo>
                  <a:lnTo>
                    <a:pt x="140" y="15"/>
                  </a:lnTo>
                  <a:lnTo>
                    <a:pt x="15" y="0"/>
                  </a:lnTo>
                  <a:lnTo>
                    <a:pt x="13" y="13"/>
                  </a:lnTo>
                  <a:lnTo>
                    <a:pt x="4" y="76"/>
                  </a:lnTo>
                  <a:lnTo>
                    <a:pt x="0" y="100"/>
                  </a:lnTo>
                  <a:lnTo>
                    <a:pt x="37" y="106"/>
                  </a:lnTo>
                  <a:lnTo>
                    <a:pt x="132" y="11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5" name="Freeform 11"/>
            <p:cNvSpPr>
              <a:spLocks/>
            </p:cNvSpPr>
            <p:nvPr/>
          </p:nvSpPr>
          <p:spPr bwMode="auto">
            <a:xfrm>
              <a:off x="810" y="1409"/>
              <a:ext cx="599" cy="785"/>
            </a:xfrm>
            <a:custGeom>
              <a:avLst/>
              <a:gdLst>
                <a:gd name="T0" fmla="*/ 1899 w 129"/>
                <a:gd name="T1" fmla="*/ 0 h 197"/>
                <a:gd name="T2" fmla="*/ 0 w 129"/>
                <a:gd name="T3" fmla="*/ 4746 h 197"/>
                <a:gd name="T4" fmla="*/ 8302 w 129"/>
                <a:gd name="T5" fmla="*/ 12464 h 197"/>
                <a:gd name="T6" fmla="*/ 8302 w 129"/>
                <a:gd name="T7" fmla="*/ 12401 h 197"/>
                <a:gd name="T8" fmla="*/ 8409 w 129"/>
                <a:gd name="T9" fmla="*/ 12273 h 197"/>
                <a:gd name="T10" fmla="*/ 8604 w 129"/>
                <a:gd name="T11" fmla="*/ 11958 h 197"/>
                <a:gd name="T12" fmla="*/ 8516 w 129"/>
                <a:gd name="T13" fmla="*/ 11831 h 197"/>
                <a:gd name="T14" fmla="*/ 8604 w 129"/>
                <a:gd name="T15" fmla="*/ 11066 h 197"/>
                <a:gd name="T16" fmla="*/ 8516 w 129"/>
                <a:gd name="T17" fmla="*/ 10751 h 197"/>
                <a:gd name="T18" fmla="*/ 8604 w 129"/>
                <a:gd name="T19" fmla="*/ 10687 h 197"/>
                <a:gd name="T20" fmla="*/ 8906 w 129"/>
                <a:gd name="T21" fmla="*/ 10623 h 197"/>
                <a:gd name="T22" fmla="*/ 9315 w 129"/>
                <a:gd name="T23" fmla="*/ 10687 h 197"/>
                <a:gd name="T24" fmla="*/ 9510 w 129"/>
                <a:gd name="T25" fmla="*/ 10815 h 197"/>
                <a:gd name="T26" fmla="*/ 9510 w 129"/>
                <a:gd name="T27" fmla="*/ 10878 h 197"/>
                <a:gd name="T28" fmla="*/ 9617 w 129"/>
                <a:gd name="T29" fmla="*/ 10942 h 197"/>
                <a:gd name="T30" fmla="*/ 9812 w 129"/>
                <a:gd name="T31" fmla="*/ 10942 h 197"/>
                <a:gd name="T32" fmla="*/ 10220 w 129"/>
                <a:gd name="T33" fmla="*/ 10321 h 197"/>
                <a:gd name="T34" fmla="*/ 10415 w 129"/>
                <a:gd name="T35" fmla="*/ 9432 h 197"/>
                <a:gd name="T36" fmla="*/ 12913 w 129"/>
                <a:gd name="T37" fmla="*/ 1526 h 197"/>
                <a:gd name="T38" fmla="*/ 7416 w 129"/>
                <a:gd name="T39" fmla="*/ 761 h 197"/>
                <a:gd name="T40" fmla="*/ 1899 w 129"/>
                <a:gd name="T41" fmla="*/ 0 h 19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9" h="197">
                  <a:moveTo>
                    <a:pt x="19" y="0"/>
                  </a:moveTo>
                  <a:lnTo>
                    <a:pt x="0" y="75"/>
                  </a:lnTo>
                  <a:lnTo>
                    <a:pt x="83" y="197"/>
                  </a:lnTo>
                  <a:lnTo>
                    <a:pt x="83" y="196"/>
                  </a:lnTo>
                  <a:lnTo>
                    <a:pt x="84" y="194"/>
                  </a:lnTo>
                  <a:lnTo>
                    <a:pt x="86" y="189"/>
                  </a:lnTo>
                  <a:lnTo>
                    <a:pt x="85" y="187"/>
                  </a:lnTo>
                  <a:lnTo>
                    <a:pt x="86" y="175"/>
                  </a:lnTo>
                  <a:lnTo>
                    <a:pt x="85" y="170"/>
                  </a:lnTo>
                  <a:lnTo>
                    <a:pt x="86" y="169"/>
                  </a:lnTo>
                  <a:lnTo>
                    <a:pt x="89" y="168"/>
                  </a:lnTo>
                  <a:lnTo>
                    <a:pt x="93" y="169"/>
                  </a:lnTo>
                  <a:lnTo>
                    <a:pt x="95" y="171"/>
                  </a:lnTo>
                  <a:lnTo>
                    <a:pt x="95" y="172"/>
                  </a:lnTo>
                  <a:lnTo>
                    <a:pt x="96" y="173"/>
                  </a:lnTo>
                  <a:lnTo>
                    <a:pt x="98" y="173"/>
                  </a:lnTo>
                  <a:lnTo>
                    <a:pt x="102" y="163"/>
                  </a:lnTo>
                  <a:lnTo>
                    <a:pt x="104" y="149"/>
                  </a:lnTo>
                  <a:lnTo>
                    <a:pt x="129" y="24"/>
                  </a:lnTo>
                  <a:lnTo>
                    <a:pt x="74" y="12"/>
                  </a:lnTo>
                  <a:lnTo>
                    <a:pt x="19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6" name="Freeform 12"/>
            <p:cNvSpPr>
              <a:spLocks/>
            </p:cNvSpPr>
            <p:nvPr/>
          </p:nvSpPr>
          <p:spPr bwMode="auto">
            <a:xfrm>
              <a:off x="1121" y="2006"/>
              <a:ext cx="634" cy="636"/>
            </a:xfrm>
            <a:custGeom>
              <a:avLst/>
              <a:gdLst>
                <a:gd name="T0" fmla="*/ 11588 w 137"/>
                <a:gd name="T1" fmla="*/ 10049 h 160"/>
                <a:gd name="T2" fmla="*/ 13578 w 137"/>
                <a:gd name="T3" fmla="*/ 1010 h 160"/>
                <a:gd name="T4" fmla="*/ 3661 w 137"/>
                <a:gd name="T5" fmla="*/ 0 h 160"/>
                <a:gd name="T6" fmla="*/ 3661 w 137"/>
                <a:gd name="T7" fmla="*/ 0 h 160"/>
                <a:gd name="T8" fmla="*/ 3471 w 137"/>
                <a:gd name="T9" fmla="*/ 886 h 160"/>
                <a:gd name="T10" fmla="*/ 3064 w 137"/>
                <a:gd name="T11" fmla="*/ 1503 h 160"/>
                <a:gd name="T12" fmla="*/ 2869 w 137"/>
                <a:gd name="T13" fmla="*/ 1503 h 160"/>
                <a:gd name="T14" fmla="*/ 2786 w 137"/>
                <a:gd name="T15" fmla="*/ 1439 h 160"/>
                <a:gd name="T16" fmla="*/ 2786 w 137"/>
                <a:gd name="T17" fmla="*/ 1375 h 160"/>
                <a:gd name="T18" fmla="*/ 2568 w 137"/>
                <a:gd name="T19" fmla="*/ 1264 h 160"/>
                <a:gd name="T20" fmla="*/ 2184 w 137"/>
                <a:gd name="T21" fmla="*/ 1200 h 160"/>
                <a:gd name="T22" fmla="*/ 1883 w 137"/>
                <a:gd name="T23" fmla="*/ 1264 h 160"/>
                <a:gd name="T24" fmla="*/ 1777 w 137"/>
                <a:gd name="T25" fmla="*/ 1312 h 160"/>
                <a:gd name="T26" fmla="*/ 1883 w 137"/>
                <a:gd name="T27" fmla="*/ 1626 h 160"/>
                <a:gd name="T28" fmla="*/ 1777 w 137"/>
                <a:gd name="T29" fmla="*/ 2385 h 160"/>
                <a:gd name="T30" fmla="*/ 1883 w 137"/>
                <a:gd name="T31" fmla="*/ 2512 h 160"/>
                <a:gd name="T32" fmla="*/ 1694 w 137"/>
                <a:gd name="T33" fmla="*/ 2830 h 160"/>
                <a:gd name="T34" fmla="*/ 1583 w 137"/>
                <a:gd name="T35" fmla="*/ 2953 h 160"/>
                <a:gd name="T36" fmla="*/ 1583 w 137"/>
                <a:gd name="T37" fmla="*/ 3017 h 160"/>
                <a:gd name="T38" fmla="*/ 1583 w 137"/>
                <a:gd name="T39" fmla="*/ 3271 h 160"/>
                <a:gd name="T40" fmla="*/ 1694 w 137"/>
                <a:gd name="T41" fmla="*/ 3335 h 160"/>
                <a:gd name="T42" fmla="*/ 1583 w 137"/>
                <a:gd name="T43" fmla="*/ 3399 h 160"/>
                <a:gd name="T44" fmla="*/ 1777 w 137"/>
                <a:gd name="T45" fmla="*/ 3585 h 160"/>
                <a:gd name="T46" fmla="*/ 1777 w 137"/>
                <a:gd name="T47" fmla="*/ 3776 h 160"/>
                <a:gd name="T48" fmla="*/ 1883 w 137"/>
                <a:gd name="T49" fmla="*/ 3824 h 160"/>
                <a:gd name="T50" fmla="*/ 1990 w 137"/>
                <a:gd name="T51" fmla="*/ 4015 h 160"/>
                <a:gd name="T52" fmla="*/ 2078 w 137"/>
                <a:gd name="T53" fmla="*/ 4078 h 160"/>
                <a:gd name="T54" fmla="*/ 2184 w 137"/>
                <a:gd name="T55" fmla="*/ 4202 h 160"/>
                <a:gd name="T56" fmla="*/ 2184 w 137"/>
                <a:gd name="T57" fmla="*/ 4329 h 160"/>
                <a:gd name="T58" fmla="*/ 2184 w 137"/>
                <a:gd name="T59" fmla="*/ 4392 h 160"/>
                <a:gd name="T60" fmla="*/ 2078 w 137"/>
                <a:gd name="T61" fmla="*/ 4329 h 160"/>
                <a:gd name="T62" fmla="*/ 1883 w 137"/>
                <a:gd name="T63" fmla="*/ 4456 h 160"/>
                <a:gd name="T64" fmla="*/ 1583 w 137"/>
                <a:gd name="T65" fmla="*/ 4583 h 160"/>
                <a:gd name="T66" fmla="*/ 1287 w 137"/>
                <a:gd name="T67" fmla="*/ 4710 h 160"/>
                <a:gd name="T68" fmla="*/ 1199 w 137"/>
                <a:gd name="T69" fmla="*/ 5152 h 160"/>
                <a:gd name="T70" fmla="*/ 791 w 137"/>
                <a:gd name="T71" fmla="*/ 5466 h 160"/>
                <a:gd name="T72" fmla="*/ 602 w 137"/>
                <a:gd name="T73" fmla="*/ 5466 h 160"/>
                <a:gd name="T74" fmla="*/ 491 w 137"/>
                <a:gd name="T75" fmla="*/ 5593 h 160"/>
                <a:gd name="T76" fmla="*/ 602 w 137"/>
                <a:gd name="T77" fmla="*/ 5720 h 160"/>
                <a:gd name="T78" fmla="*/ 602 w 137"/>
                <a:gd name="T79" fmla="*/ 5784 h 160"/>
                <a:gd name="T80" fmla="*/ 491 w 137"/>
                <a:gd name="T81" fmla="*/ 5974 h 160"/>
                <a:gd name="T82" fmla="*/ 491 w 137"/>
                <a:gd name="T83" fmla="*/ 6098 h 160"/>
                <a:gd name="T84" fmla="*/ 791 w 137"/>
                <a:gd name="T85" fmla="*/ 6225 h 160"/>
                <a:gd name="T86" fmla="*/ 898 w 137"/>
                <a:gd name="T87" fmla="*/ 6288 h 160"/>
                <a:gd name="T88" fmla="*/ 791 w 137"/>
                <a:gd name="T89" fmla="*/ 6400 h 160"/>
                <a:gd name="T90" fmla="*/ 791 w 137"/>
                <a:gd name="T91" fmla="*/ 6463 h 160"/>
                <a:gd name="T92" fmla="*/ 602 w 137"/>
                <a:gd name="T93" fmla="*/ 6591 h 160"/>
                <a:gd name="T94" fmla="*/ 491 w 137"/>
                <a:gd name="T95" fmla="*/ 6591 h 160"/>
                <a:gd name="T96" fmla="*/ 194 w 137"/>
                <a:gd name="T97" fmla="*/ 6527 h 160"/>
                <a:gd name="T98" fmla="*/ 0 w 137"/>
                <a:gd name="T99" fmla="*/ 6905 h 160"/>
                <a:gd name="T100" fmla="*/ 7326 w 137"/>
                <a:gd name="T101" fmla="*/ 9608 h 160"/>
                <a:gd name="T102" fmla="*/ 11588 w 137"/>
                <a:gd name="T103" fmla="*/ 10049 h 160"/>
                <a:gd name="T104" fmla="*/ 11588 w 137"/>
                <a:gd name="T105" fmla="*/ 10049 h 16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7" h="160">
                  <a:moveTo>
                    <a:pt x="117" y="160"/>
                  </a:moveTo>
                  <a:lnTo>
                    <a:pt x="137" y="16"/>
                  </a:lnTo>
                  <a:lnTo>
                    <a:pt x="37" y="0"/>
                  </a:lnTo>
                  <a:lnTo>
                    <a:pt x="35" y="14"/>
                  </a:lnTo>
                  <a:lnTo>
                    <a:pt x="31" y="24"/>
                  </a:lnTo>
                  <a:lnTo>
                    <a:pt x="29" y="24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6" y="20"/>
                  </a:lnTo>
                  <a:lnTo>
                    <a:pt x="22" y="19"/>
                  </a:lnTo>
                  <a:lnTo>
                    <a:pt x="19" y="20"/>
                  </a:lnTo>
                  <a:lnTo>
                    <a:pt x="18" y="21"/>
                  </a:lnTo>
                  <a:lnTo>
                    <a:pt x="19" y="26"/>
                  </a:lnTo>
                  <a:lnTo>
                    <a:pt x="18" y="38"/>
                  </a:lnTo>
                  <a:lnTo>
                    <a:pt x="19" y="40"/>
                  </a:lnTo>
                  <a:lnTo>
                    <a:pt x="17" y="45"/>
                  </a:lnTo>
                  <a:lnTo>
                    <a:pt x="16" y="47"/>
                  </a:lnTo>
                  <a:lnTo>
                    <a:pt x="16" y="48"/>
                  </a:lnTo>
                  <a:lnTo>
                    <a:pt x="16" y="52"/>
                  </a:lnTo>
                  <a:lnTo>
                    <a:pt x="17" y="53"/>
                  </a:lnTo>
                  <a:lnTo>
                    <a:pt x="16" y="54"/>
                  </a:lnTo>
                  <a:lnTo>
                    <a:pt x="18" y="57"/>
                  </a:lnTo>
                  <a:lnTo>
                    <a:pt x="18" y="60"/>
                  </a:lnTo>
                  <a:lnTo>
                    <a:pt x="19" y="61"/>
                  </a:lnTo>
                  <a:lnTo>
                    <a:pt x="20" y="64"/>
                  </a:lnTo>
                  <a:lnTo>
                    <a:pt x="21" y="65"/>
                  </a:lnTo>
                  <a:lnTo>
                    <a:pt x="22" y="67"/>
                  </a:lnTo>
                  <a:lnTo>
                    <a:pt x="22" y="69"/>
                  </a:lnTo>
                  <a:lnTo>
                    <a:pt x="22" y="70"/>
                  </a:lnTo>
                  <a:lnTo>
                    <a:pt x="21" y="69"/>
                  </a:lnTo>
                  <a:lnTo>
                    <a:pt x="19" y="71"/>
                  </a:lnTo>
                  <a:lnTo>
                    <a:pt x="16" y="73"/>
                  </a:lnTo>
                  <a:lnTo>
                    <a:pt x="13" y="75"/>
                  </a:lnTo>
                  <a:lnTo>
                    <a:pt x="12" y="82"/>
                  </a:lnTo>
                  <a:lnTo>
                    <a:pt x="8" y="87"/>
                  </a:lnTo>
                  <a:lnTo>
                    <a:pt x="6" y="87"/>
                  </a:lnTo>
                  <a:lnTo>
                    <a:pt x="5" y="89"/>
                  </a:lnTo>
                  <a:lnTo>
                    <a:pt x="6" y="91"/>
                  </a:lnTo>
                  <a:lnTo>
                    <a:pt x="6" y="92"/>
                  </a:lnTo>
                  <a:lnTo>
                    <a:pt x="5" y="95"/>
                  </a:lnTo>
                  <a:lnTo>
                    <a:pt x="5" y="97"/>
                  </a:lnTo>
                  <a:lnTo>
                    <a:pt x="8" y="99"/>
                  </a:lnTo>
                  <a:lnTo>
                    <a:pt x="9" y="100"/>
                  </a:lnTo>
                  <a:lnTo>
                    <a:pt x="8" y="102"/>
                  </a:lnTo>
                  <a:lnTo>
                    <a:pt x="8" y="103"/>
                  </a:lnTo>
                  <a:lnTo>
                    <a:pt x="6" y="105"/>
                  </a:lnTo>
                  <a:lnTo>
                    <a:pt x="5" y="105"/>
                  </a:lnTo>
                  <a:lnTo>
                    <a:pt x="2" y="104"/>
                  </a:lnTo>
                  <a:lnTo>
                    <a:pt x="0" y="110"/>
                  </a:lnTo>
                  <a:lnTo>
                    <a:pt x="74" y="153"/>
                  </a:lnTo>
                  <a:lnTo>
                    <a:pt x="117" y="16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7" name="Freeform 13"/>
            <p:cNvSpPr>
              <a:spLocks/>
            </p:cNvSpPr>
            <p:nvPr/>
          </p:nvSpPr>
          <p:spPr bwMode="auto">
            <a:xfrm>
              <a:off x="1755" y="1664"/>
              <a:ext cx="686" cy="464"/>
            </a:xfrm>
            <a:custGeom>
              <a:avLst/>
              <a:gdLst>
                <a:gd name="T0" fmla="*/ 0 w 147"/>
                <a:gd name="T1" fmla="*/ 6464 h 116"/>
                <a:gd name="T2" fmla="*/ 1414 w 147"/>
                <a:gd name="T3" fmla="*/ 0 h 116"/>
                <a:gd name="T4" fmla="*/ 11083 w 147"/>
                <a:gd name="T5" fmla="*/ 640 h 116"/>
                <a:gd name="T6" fmla="*/ 14938 w 147"/>
                <a:gd name="T7" fmla="*/ 896 h 116"/>
                <a:gd name="T8" fmla="*/ 14742 w 147"/>
                <a:gd name="T9" fmla="*/ 2496 h 116"/>
                <a:gd name="T10" fmla="*/ 14331 w 147"/>
                <a:gd name="T11" fmla="*/ 7424 h 116"/>
                <a:gd name="T12" fmla="*/ 12306 w 147"/>
                <a:gd name="T13" fmla="*/ 7360 h 116"/>
                <a:gd name="T14" fmla="*/ 0 w 147"/>
                <a:gd name="T15" fmla="*/ 6464 h 1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7" h="116">
                  <a:moveTo>
                    <a:pt x="0" y="101"/>
                  </a:moveTo>
                  <a:lnTo>
                    <a:pt x="14" y="0"/>
                  </a:lnTo>
                  <a:lnTo>
                    <a:pt x="109" y="10"/>
                  </a:lnTo>
                  <a:lnTo>
                    <a:pt x="147" y="14"/>
                  </a:lnTo>
                  <a:lnTo>
                    <a:pt x="145" y="39"/>
                  </a:lnTo>
                  <a:lnTo>
                    <a:pt x="141" y="116"/>
                  </a:lnTo>
                  <a:lnTo>
                    <a:pt x="121" y="115"/>
                  </a:lnTo>
                  <a:lnTo>
                    <a:pt x="0" y="101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8" name="Freeform 14"/>
            <p:cNvSpPr>
              <a:spLocks/>
            </p:cNvSpPr>
            <p:nvPr/>
          </p:nvSpPr>
          <p:spPr bwMode="auto">
            <a:xfrm>
              <a:off x="1667" y="2068"/>
              <a:ext cx="652" cy="581"/>
            </a:xfrm>
            <a:custGeom>
              <a:avLst/>
              <a:gdLst>
                <a:gd name="T0" fmla="*/ 1965 w 141"/>
                <a:gd name="T1" fmla="*/ 0 h 146"/>
                <a:gd name="T2" fmla="*/ 0 w 141"/>
                <a:gd name="T3" fmla="*/ 9073 h 146"/>
                <a:gd name="T4" fmla="*/ 0 w 141"/>
                <a:gd name="T5" fmla="*/ 9073 h 146"/>
                <a:gd name="T6" fmla="*/ 1882 w 141"/>
                <a:gd name="T7" fmla="*/ 9200 h 146"/>
                <a:gd name="T8" fmla="*/ 1965 w 141"/>
                <a:gd name="T9" fmla="*/ 8440 h 146"/>
                <a:gd name="T10" fmla="*/ 5433 w 141"/>
                <a:gd name="T11" fmla="*/ 8759 h 146"/>
                <a:gd name="T12" fmla="*/ 5433 w 141"/>
                <a:gd name="T13" fmla="*/ 8759 h 146"/>
                <a:gd name="T14" fmla="*/ 5345 w 141"/>
                <a:gd name="T15" fmla="*/ 8631 h 146"/>
                <a:gd name="T16" fmla="*/ 5433 w 141"/>
                <a:gd name="T17" fmla="*/ 8504 h 146"/>
                <a:gd name="T18" fmla="*/ 5345 w 141"/>
                <a:gd name="T19" fmla="*/ 8440 h 146"/>
                <a:gd name="T20" fmla="*/ 5345 w 141"/>
                <a:gd name="T21" fmla="*/ 8440 h 146"/>
                <a:gd name="T22" fmla="*/ 5345 w 141"/>
                <a:gd name="T23" fmla="*/ 8377 h 146"/>
                <a:gd name="T24" fmla="*/ 12850 w 141"/>
                <a:gd name="T25" fmla="*/ 8882 h 146"/>
                <a:gd name="T26" fmla="*/ 13747 w 141"/>
                <a:gd name="T27" fmla="*/ 1632 h 146"/>
                <a:gd name="T28" fmla="*/ 13942 w 141"/>
                <a:gd name="T29" fmla="*/ 1632 h 146"/>
                <a:gd name="T30" fmla="*/ 13942 w 141"/>
                <a:gd name="T31" fmla="*/ 887 h 146"/>
                <a:gd name="T32" fmla="*/ 1965 w 141"/>
                <a:gd name="T33" fmla="*/ 0 h 14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1" h="146">
                  <a:moveTo>
                    <a:pt x="20" y="0"/>
                  </a:moveTo>
                  <a:lnTo>
                    <a:pt x="0" y="144"/>
                  </a:lnTo>
                  <a:lnTo>
                    <a:pt x="19" y="146"/>
                  </a:lnTo>
                  <a:lnTo>
                    <a:pt x="20" y="134"/>
                  </a:lnTo>
                  <a:lnTo>
                    <a:pt x="55" y="139"/>
                  </a:lnTo>
                  <a:lnTo>
                    <a:pt x="54" y="137"/>
                  </a:lnTo>
                  <a:lnTo>
                    <a:pt x="55" y="135"/>
                  </a:lnTo>
                  <a:lnTo>
                    <a:pt x="54" y="134"/>
                  </a:lnTo>
                  <a:lnTo>
                    <a:pt x="54" y="133"/>
                  </a:lnTo>
                  <a:lnTo>
                    <a:pt x="130" y="141"/>
                  </a:lnTo>
                  <a:lnTo>
                    <a:pt x="139" y="26"/>
                  </a:lnTo>
                  <a:lnTo>
                    <a:pt x="141" y="26"/>
                  </a:lnTo>
                  <a:lnTo>
                    <a:pt x="141" y="14"/>
                  </a:lnTo>
                  <a:lnTo>
                    <a:pt x="20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9" name="Freeform 15"/>
            <p:cNvSpPr>
              <a:spLocks/>
            </p:cNvSpPr>
            <p:nvPr/>
          </p:nvSpPr>
          <p:spPr bwMode="auto">
            <a:xfrm>
              <a:off x="2315" y="901"/>
              <a:ext cx="614" cy="328"/>
            </a:xfrm>
            <a:custGeom>
              <a:avLst/>
              <a:gdLst>
                <a:gd name="T0" fmla="*/ 0 w 132"/>
                <a:gd name="T1" fmla="*/ 4746 h 83"/>
                <a:gd name="T2" fmla="*/ 605 w 132"/>
                <a:gd name="T3" fmla="*/ 0 h 83"/>
                <a:gd name="T4" fmla="*/ 6447 w 132"/>
                <a:gd name="T5" fmla="*/ 249 h 83"/>
                <a:gd name="T6" fmla="*/ 12182 w 132"/>
                <a:gd name="T7" fmla="*/ 312 h 83"/>
                <a:gd name="T8" fmla="*/ 12266 w 132"/>
                <a:gd name="T9" fmla="*/ 439 h 83"/>
                <a:gd name="T10" fmla="*/ 12378 w 132"/>
                <a:gd name="T11" fmla="*/ 798 h 83"/>
                <a:gd name="T12" fmla="*/ 12378 w 132"/>
                <a:gd name="T13" fmla="*/ 921 h 83"/>
                <a:gd name="T14" fmla="*/ 12266 w 132"/>
                <a:gd name="T15" fmla="*/ 1170 h 83"/>
                <a:gd name="T16" fmla="*/ 12266 w 132"/>
                <a:gd name="T17" fmla="*/ 1672 h 83"/>
                <a:gd name="T18" fmla="*/ 12485 w 132"/>
                <a:gd name="T19" fmla="*/ 2154 h 83"/>
                <a:gd name="T20" fmla="*/ 12680 w 132"/>
                <a:gd name="T21" fmla="*/ 2280 h 83"/>
                <a:gd name="T22" fmla="*/ 12875 w 132"/>
                <a:gd name="T23" fmla="*/ 2719 h 83"/>
                <a:gd name="T24" fmla="*/ 12875 w 132"/>
                <a:gd name="T25" fmla="*/ 3513 h 83"/>
                <a:gd name="T26" fmla="*/ 12982 w 132"/>
                <a:gd name="T27" fmla="*/ 3703 h 83"/>
                <a:gd name="T28" fmla="*/ 12982 w 132"/>
                <a:gd name="T29" fmla="*/ 3952 h 83"/>
                <a:gd name="T30" fmla="*/ 12982 w 132"/>
                <a:gd name="T31" fmla="*/ 4074 h 83"/>
                <a:gd name="T32" fmla="*/ 13285 w 132"/>
                <a:gd name="T33" fmla="*/ 4624 h 83"/>
                <a:gd name="T34" fmla="*/ 13285 w 132"/>
                <a:gd name="T35" fmla="*/ 4873 h 83"/>
                <a:gd name="T36" fmla="*/ 13285 w 132"/>
                <a:gd name="T37" fmla="*/ 5122 h 83"/>
                <a:gd name="T38" fmla="*/ 0 w 132"/>
                <a:gd name="T39" fmla="*/ 4746 h 8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2" h="83">
                  <a:moveTo>
                    <a:pt x="0" y="77"/>
                  </a:moveTo>
                  <a:lnTo>
                    <a:pt x="6" y="0"/>
                  </a:lnTo>
                  <a:lnTo>
                    <a:pt x="64" y="4"/>
                  </a:lnTo>
                  <a:lnTo>
                    <a:pt x="121" y="5"/>
                  </a:lnTo>
                  <a:lnTo>
                    <a:pt x="122" y="7"/>
                  </a:lnTo>
                  <a:lnTo>
                    <a:pt x="123" y="13"/>
                  </a:lnTo>
                  <a:lnTo>
                    <a:pt x="123" y="15"/>
                  </a:lnTo>
                  <a:lnTo>
                    <a:pt x="122" y="19"/>
                  </a:lnTo>
                  <a:lnTo>
                    <a:pt x="122" y="27"/>
                  </a:lnTo>
                  <a:lnTo>
                    <a:pt x="124" y="35"/>
                  </a:lnTo>
                  <a:lnTo>
                    <a:pt x="126" y="37"/>
                  </a:lnTo>
                  <a:lnTo>
                    <a:pt x="128" y="44"/>
                  </a:lnTo>
                  <a:lnTo>
                    <a:pt x="128" y="57"/>
                  </a:lnTo>
                  <a:lnTo>
                    <a:pt x="129" y="60"/>
                  </a:lnTo>
                  <a:lnTo>
                    <a:pt x="129" y="64"/>
                  </a:lnTo>
                  <a:lnTo>
                    <a:pt x="129" y="66"/>
                  </a:lnTo>
                  <a:lnTo>
                    <a:pt x="132" y="75"/>
                  </a:lnTo>
                  <a:lnTo>
                    <a:pt x="132" y="79"/>
                  </a:lnTo>
                  <a:lnTo>
                    <a:pt x="132" y="83"/>
                  </a:lnTo>
                  <a:lnTo>
                    <a:pt x="0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0" name="Freeform 16"/>
            <p:cNvSpPr>
              <a:spLocks/>
            </p:cNvSpPr>
            <p:nvPr/>
          </p:nvSpPr>
          <p:spPr bwMode="auto">
            <a:xfrm>
              <a:off x="2284" y="1205"/>
              <a:ext cx="654" cy="379"/>
            </a:xfrm>
            <a:custGeom>
              <a:avLst/>
              <a:gdLst>
                <a:gd name="T0" fmla="*/ 0 w 141"/>
                <a:gd name="T1" fmla="*/ 4759 h 95"/>
                <a:gd name="T2" fmla="*/ 408 w 141"/>
                <a:gd name="T3" fmla="*/ 1528 h 95"/>
                <a:gd name="T4" fmla="*/ 686 w 141"/>
                <a:gd name="T5" fmla="*/ 0 h 95"/>
                <a:gd name="T6" fmla="*/ 13878 w 141"/>
                <a:gd name="T7" fmla="*/ 383 h 95"/>
                <a:gd name="T8" fmla="*/ 13878 w 141"/>
                <a:gd name="T9" fmla="*/ 511 h 95"/>
                <a:gd name="T10" fmla="*/ 13771 w 141"/>
                <a:gd name="T11" fmla="*/ 638 h 95"/>
                <a:gd name="T12" fmla="*/ 13381 w 141"/>
                <a:gd name="T13" fmla="*/ 826 h 95"/>
                <a:gd name="T14" fmla="*/ 13470 w 141"/>
                <a:gd name="T15" fmla="*/ 1017 h 95"/>
                <a:gd name="T16" fmla="*/ 14068 w 141"/>
                <a:gd name="T17" fmla="*/ 1400 h 95"/>
                <a:gd name="T18" fmla="*/ 14068 w 141"/>
                <a:gd name="T19" fmla="*/ 4313 h 95"/>
                <a:gd name="T20" fmla="*/ 13961 w 141"/>
                <a:gd name="T21" fmla="*/ 4313 h 95"/>
                <a:gd name="T22" fmla="*/ 13771 w 141"/>
                <a:gd name="T23" fmla="*/ 4313 h 95"/>
                <a:gd name="T24" fmla="*/ 13878 w 141"/>
                <a:gd name="T25" fmla="*/ 4440 h 95"/>
                <a:gd name="T26" fmla="*/ 13961 w 141"/>
                <a:gd name="T27" fmla="*/ 4504 h 95"/>
                <a:gd name="T28" fmla="*/ 13878 w 141"/>
                <a:gd name="T29" fmla="*/ 4696 h 95"/>
                <a:gd name="T30" fmla="*/ 13961 w 141"/>
                <a:gd name="T31" fmla="*/ 4759 h 95"/>
                <a:gd name="T32" fmla="*/ 14068 w 141"/>
                <a:gd name="T33" fmla="*/ 5015 h 95"/>
                <a:gd name="T34" fmla="*/ 13961 w 141"/>
                <a:gd name="T35" fmla="*/ 5079 h 95"/>
                <a:gd name="T36" fmla="*/ 13961 w 141"/>
                <a:gd name="T37" fmla="*/ 5206 h 95"/>
                <a:gd name="T38" fmla="*/ 13771 w 141"/>
                <a:gd name="T39" fmla="*/ 5521 h 95"/>
                <a:gd name="T40" fmla="*/ 13961 w 141"/>
                <a:gd name="T41" fmla="*/ 5841 h 95"/>
                <a:gd name="T42" fmla="*/ 14068 w 141"/>
                <a:gd name="T43" fmla="*/ 5968 h 95"/>
                <a:gd name="T44" fmla="*/ 13961 w 141"/>
                <a:gd name="T45" fmla="*/ 6032 h 95"/>
                <a:gd name="T46" fmla="*/ 13660 w 141"/>
                <a:gd name="T47" fmla="*/ 5841 h 95"/>
                <a:gd name="T48" fmla="*/ 12779 w 141"/>
                <a:gd name="T49" fmla="*/ 5521 h 95"/>
                <a:gd name="T50" fmla="*/ 12565 w 141"/>
                <a:gd name="T51" fmla="*/ 5458 h 95"/>
                <a:gd name="T52" fmla="*/ 12282 w 141"/>
                <a:gd name="T53" fmla="*/ 5458 h 95"/>
                <a:gd name="T54" fmla="*/ 11985 w 141"/>
                <a:gd name="T55" fmla="*/ 5585 h 95"/>
                <a:gd name="T56" fmla="*/ 11767 w 141"/>
                <a:gd name="T57" fmla="*/ 5649 h 95"/>
                <a:gd name="T58" fmla="*/ 11466 w 141"/>
                <a:gd name="T59" fmla="*/ 5585 h 95"/>
                <a:gd name="T60" fmla="*/ 11382 w 141"/>
                <a:gd name="T61" fmla="*/ 5394 h 95"/>
                <a:gd name="T62" fmla="*/ 11081 w 141"/>
                <a:gd name="T63" fmla="*/ 5270 h 95"/>
                <a:gd name="T64" fmla="*/ 10886 w 141"/>
                <a:gd name="T65" fmla="*/ 5330 h 95"/>
                <a:gd name="T66" fmla="*/ 10478 w 141"/>
                <a:gd name="T67" fmla="*/ 5330 h 95"/>
                <a:gd name="T68" fmla="*/ 10283 w 141"/>
                <a:gd name="T69" fmla="*/ 5079 h 95"/>
                <a:gd name="T70" fmla="*/ 0 w 141"/>
                <a:gd name="T71" fmla="*/ 4759 h 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41" h="95">
                  <a:moveTo>
                    <a:pt x="0" y="75"/>
                  </a:moveTo>
                  <a:lnTo>
                    <a:pt x="4" y="24"/>
                  </a:lnTo>
                  <a:lnTo>
                    <a:pt x="7" y="0"/>
                  </a:lnTo>
                  <a:lnTo>
                    <a:pt x="139" y="6"/>
                  </a:lnTo>
                  <a:lnTo>
                    <a:pt x="139" y="8"/>
                  </a:lnTo>
                  <a:lnTo>
                    <a:pt x="138" y="10"/>
                  </a:lnTo>
                  <a:lnTo>
                    <a:pt x="134" y="13"/>
                  </a:lnTo>
                  <a:lnTo>
                    <a:pt x="135" y="16"/>
                  </a:lnTo>
                  <a:lnTo>
                    <a:pt x="141" y="22"/>
                  </a:lnTo>
                  <a:lnTo>
                    <a:pt x="141" y="68"/>
                  </a:lnTo>
                  <a:lnTo>
                    <a:pt x="140" y="68"/>
                  </a:lnTo>
                  <a:lnTo>
                    <a:pt x="138" y="68"/>
                  </a:lnTo>
                  <a:lnTo>
                    <a:pt x="139" y="70"/>
                  </a:lnTo>
                  <a:lnTo>
                    <a:pt x="140" y="71"/>
                  </a:lnTo>
                  <a:lnTo>
                    <a:pt x="139" y="74"/>
                  </a:lnTo>
                  <a:lnTo>
                    <a:pt x="140" y="75"/>
                  </a:lnTo>
                  <a:lnTo>
                    <a:pt x="141" y="79"/>
                  </a:lnTo>
                  <a:lnTo>
                    <a:pt x="140" y="80"/>
                  </a:lnTo>
                  <a:lnTo>
                    <a:pt x="140" y="82"/>
                  </a:lnTo>
                  <a:lnTo>
                    <a:pt x="138" y="87"/>
                  </a:lnTo>
                  <a:lnTo>
                    <a:pt x="140" y="92"/>
                  </a:lnTo>
                  <a:lnTo>
                    <a:pt x="141" y="94"/>
                  </a:lnTo>
                  <a:lnTo>
                    <a:pt x="140" y="95"/>
                  </a:lnTo>
                  <a:lnTo>
                    <a:pt x="137" y="92"/>
                  </a:lnTo>
                  <a:lnTo>
                    <a:pt x="128" y="87"/>
                  </a:lnTo>
                  <a:lnTo>
                    <a:pt x="126" y="86"/>
                  </a:lnTo>
                  <a:lnTo>
                    <a:pt x="123" y="86"/>
                  </a:lnTo>
                  <a:lnTo>
                    <a:pt x="120" y="88"/>
                  </a:lnTo>
                  <a:lnTo>
                    <a:pt x="118" y="89"/>
                  </a:lnTo>
                  <a:lnTo>
                    <a:pt x="115" y="88"/>
                  </a:lnTo>
                  <a:lnTo>
                    <a:pt x="114" y="85"/>
                  </a:lnTo>
                  <a:lnTo>
                    <a:pt x="111" y="83"/>
                  </a:lnTo>
                  <a:lnTo>
                    <a:pt x="109" y="84"/>
                  </a:lnTo>
                  <a:lnTo>
                    <a:pt x="105" y="84"/>
                  </a:lnTo>
                  <a:lnTo>
                    <a:pt x="103" y="80"/>
                  </a:lnTo>
                  <a:lnTo>
                    <a:pt x="0" y="7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1" name="Freeform 17"/>
            <p:cNvSpPr>
              <a:spLocks/>
            </p:cNvSpPr>
            <p:nvPr/>
          </p:nvSpPr>
          <p:spPr bwMode="auto">
            <a:xfrm>
              <a:off x="2265" y="1507"/>
              <a:ext cx="769" cy="325"/>
            </a:xfrm>
            <a:custGeom>
              <a:avLst/>
              <a:gdLst>
                <a:gd name="T0" fmla="*/ 0 w 166"/>
                <a:gd name="T1" fmla="*/ 3111 h 82"/>
                <a:gd name="T2" fmla="*/ 408 w 166"/>
                <a:gd name="T3" fmla="*/ 0 h 82"/>
                <a:gd name="T4" fmla="*/ 10646 w 166"/>
                <a:gd name="T5" fmla="*/ 313 h 82"/>
                <a:gd name="T6" fmla="*/ 10835 w 166"/>
                <a:gd name="T7" fmla="*/ 567 h 82"/>
                <a:gd name="T8" fmla="*/ 11225 w 166"/>
                <a:gd name="T9" fmla="*/ 567 h 82"/>
                <a:gd name="T10" fmla="*/ 11438 w 166"/>
                <a:gd name="T11" fmla="*/ 503 h 82"/>
                <a:gd name="T12" fmla="*/ 11739 w 166"/>
                <a:gd name="T13" fmla="*/ 630 h 82"/>
                <a:gd name="T14" fmla="*/ 11827 w 166"/>
                <a:gd name="T15" fmla="*/ 816 h 82"/>
                <a:gd name="T16" fmla="*/ 12123 w 166"/>
                <a:gd name="T17" fmla="*/ 864 h 82"/>
                <a:gd name="T18" fmla="*/ 12318 w 166"/>
                <a:gd name="T19" fmla="*/ 816 h 82"/>
                <a:gd name="T20" fmla="*/ 12619 w 166"/>
                <a:gd name="T21" fmla="*/ 690 h 82"/>
                <a:gd name="T22" fmla="*/ 12920 w 166"/>
                <a:gd name="T23" fmla="*/ 690 h 82"/>
                <a:gd name="T24" fmla="*/ 13110 w 166"/>
                <a:gd name="T25" fmla="*/ 753 h 82"/>
                <a:gd name="T26" fmla="*/ 14013 w 166"/>
                <a:gd name="T27" fmla="*/ 1054 h 82"/>
                <a:gd name="T28" fmla="*/ 14315 w 166"/>
                <a:gd name="T29" fmla="*/ 1241 h 82"/>
                <a:gd name="T30" fmla="*/ 14421 w 166"/>
                <a:gd name="T31" fmla="*/ 1367 h 82"/>
                <a:gd name="T32" fmla="*/ 14616 w 166"/>
                <a:gd name="T33" fmla="*/ 1494 h 82"/>
                <a:gd name="T34" fmla="*/ 14616 w 166"/>
                <a:gd name="T35" fmla="*/ 1617 h 82"/>
                <a:gd name="T36" fmla="*/ 14509 w 166"/>
                <a:gd name="T37" fmla="*/ 1807 h 82"/>
                <a:gd name="T38" fmla="*/ 14722 w 166"/>
                <a:gd name="T39" fmla="*/ 1934 h 82"/>
                <a:gd name="T40" fmla="*/ 14806 w 166"/>
                <a:gd name="T41" fmla="*/ 2184 h 82"/>
                <a:gd name="T42" fmla="*/ 15023 w 166"/>
                <a:gd name="T43" fmla="*/ 2311 h 82"/>
                <a:gd name="T44" fmla="*/ 15023 w 166"/>
                <a:gd name="T45" fmla="*/ 2434 h 82"/>
                <a:gd name="T46" fmla="*/ 15023 w 166"/>
                <a:gd name="T47" fmla="*/ 2560 h 82"/>
                <a:gd name="T48" fmla="*/ 15301 w 166"/>
                <a:gd name="T49" fmla="*/ 2671 h 82"/>
                <a:gd name="T50" fmla="*/ 15408 w 166"/>
                <a:gd name="T51" fmla="*/ 2858 h 82"/>
                <a:gd name="T52" fmla="*/ 15301 w 166"/>
                <a:gd name="T53" fmla="*/ 2984 h 82"/>
                <a:gd name="T54" fmla="*/ 15213 w 166"/>
                <a:gd name="T55" fmla="*/ 3234 h 82"/>
                <a:gd name="T56" fmla="*/ 15514 w 166"/>
                <a:gd name="T57" fmla="*/ 3298 h 82"/>
                <a:gd name="T58" fmla="*/ 15602 w 166"/>
                <a:gd name="T59" fmla="*/ 3424 h 82"/>
                <a:gd name="T60" fmla="*/ 15408 w 166"/>
                <a:gd name="T61" fmla="*/ 3551 h 82"/>
                <a:gd name="T62" fmla="*/ 15514 w 166"/>
                <a:gd name="T63" fmla="*/ 3674 h 82"/>
                <a:gd name="T64" fmla="*/ 15602 w 166"/>
                <a:gd name="T65" fmla="*/ 3801 h 82"/>
                <a:gd name="T66" fmla="*/ 15602 w 166"/>
                <a:gd name="T67" fmla="*/ 3928 h 82"/>
                <a:gd name="T68" fmla="*/ 15602 w 166"/>
                <a:gd name="T69" fmla="*/ 4114 h 82"/>
                <a:gd name="T70" fmla="*/ 15709 w 166"/>
                <a:gd name="T71" fmla="*/ 4177 h 82"/>
                <a:gd name="T72" fmla="*/ 15815 w 166"/>
                <a:gd name="T73" fmla="*/ 4288 h 82"/>
                <a:gd name="T74" fmla="*/ 16093 w 166"/>
                <a:gd name="T75" fmla="*/ 4415 h 82"/>
                <a:gd name="T76" fmla="*/ 16093 w 166"/>
                <a:gd name="T77" fmla="*/ 4602 h 82"/>
                <a:gd name="T78" fmla="*/ 16395 w 166"/>
                <a:gd name="T79" fmla="*/ 4855 h 82"/>
                <a:gd name="T80" fmla="*/ 16501 w 166"/>
                <a:gd name="T81" fmla="*/ 4919 h 82"/>
                <a:gd name="T82" fmla="*/ 16501 w 166"/>
                <a:gd name="T83" fmla="*/ 5041 h 82"/>
                <a:gd name="T84" fmla="*/ 16501 w 166"/>
                <a:gd name="T85" fmla="*/ 5105 h 82"/>
                <a:gd name="T86" fmla="*/ 3586 w 166"/>
                <a:gd name="T87" fmla="*/ 4919 h 82"/>
                <a:gd name="T88" fmla="*/ 3776 w 166"/>
                <a:gd name="T89" fmla="*/ 3361 h 82"/>
                <a:gd name="T90" fmla="*/ 0 w 166"/>
                <a:gd name="T91" fmla="*/ 3111 h 82"/>
                <a:gd name="T92" fmla="*/ 0 w 166"/>
                <a:gd name="T93" fmla="*/ 3111 h 8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6" h="82">
                  <a:moveTo>
                    <a:pt x="0" y="50"/>
                  </a:moveTo>
                  <a:lnTo>
                    <a:pt x="4" y="0"/>
                  </a:lnTo>
                  <a:lnTo>
                    <a:pt x="107" y="5"/>
                  </a:lnTo>
                  <a:lnTo>
                    <a:pt x="109" y="9"/>
                  </a:lnTo>
                  <a:lnTo>
                    <a:pt x="113" y="9"/>
                  </a:lnTo>
                  <a:lnTo>
                    <a:pt x="115" y="8"/>
                  </a:lnTo>
                  <a:lnTo>
                    <a:pt x="118" y="10"/>
                  </a:lnTo>
                  <a:lnTo>
                    <a:pt x="119" y="13"/>
                  </a:lnTo>
                  <a:lnTo>
                    <a:pt x="122" y="14"/>
                  </a:lnTo>
                  <a:lnTo>
                    <a:pt x="124" y="13"/>
                  </a:lnTo>
                  <a:lnTo>
                    <a:pt x="127" y="11"/>
                  </a:lnTo>
                  <a:lnTo>
                    <a:pt x="130" y="11"/>
                  </a:lnTo>
                  <a:lnTo>
                    <a:pt x="132" y="12"/>
                  </a:lnTo>
                  <a:lnTo>
                    <a:pt x="141" y="17"/>
                  </a:lnTo>
                  <a:lnTo>
                    <a:pt x="144" y="20"/>
                  </a:lnTo>
                  <a:lnTo>
                    <a:pt x="145" y="22"/>
                  </a:lnTo>
                  <a:lnTo>
                    <a:pt x="147" y="24"/>
                  </a:lnTo>
                  <a:lnTo>
                    <a:pt x="147" y="26"/>
                  </a:lnTo>
                  <a:lnTo>
                    <a:pt x="146" y="29"/>
                  </a:lnTo>
                  <a:lnTo>
                    <a:pt x="148" y="31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1" y="39"/>
                  </a:lnTo>
                  <a:lnTo>
                    <a:pt x="151" y="41"/>
                  </a:lnTo>
                  <a:lnTo>
                    <a:pt x="154" y="43"/>
                  </a:lnTo>
                  <a:lnTo>
                    <a:pt x="155" y="46"/>
                  </a:lnTo>
                  <a:lnTo>
                    <a:pt x="154" y="48"/>
                  </a:lnTo>
                  <a:lnTo>
                    <a:pt x="153" y="52"/>
                  </a:lnTo>
                  <a:lnTo>
                    <a:pt x="156" y="53"/>
                  </a:lnTo>
                  <a:lnTo>
                    <a:pt x="157" y="55"/>
                  </a:lnTo>
                  <a:lnTo>
                    <a:pt x="155" y="57"/>
                  </a:lnTo>
                  <a:lnTo>
                    <a:pt x="156" y="59"/>
                  </a:lnTo>
                  <a:lnTo>
                    <a:pt x="157" y="61"/>
                  </a:lnTo>
                  <a:lnTo>
                    <a:pt x="157" y="63"/>
                  </a:lnTo>
                  <a:lnTo>
                    <a:pt x="157" y="66"/>
                  </a:lnTo>
                  <a:lnTo>
                    <a:pt x="158" y="67"/>
                  </a:lnTo>
                  <a:lnTo>
                    <a:pt x="159" y="69"/>
                  </a:lnTo>
                  <a:lnTo>
                    <a:pt x="162" y="71"/>
                  </a:lnTo>
                  <a:lnTo>
                    <a:pt x="162" y="74"/>
                  </a:lnTo>
                  <a:lnTo>
                    <a:pt x="165" y="78"/>
                  </a:lnTo>
                  <a:lnTo>
                    <a:pt x="166" y="79"/>
                  </a:lnTo>
                  <a:lnTo>
                    <a:pt x="166" y="81"/>
                  </a:lnTo>
                  <a:lnTo>
                    <a:pt x="166" y="82"/>
                  </a:lnTo>
                  <a:lnTo>
                    <a:pt x="36" y="79"/>
                  </a:lnTo>
                  <a:lnTo>
                    <a:pt x="38" y="54"/>
                  </a:lnTo>
                  <a:lnTo>
                    <a:pt x="0" y="5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2" name="Freeform 18"/>
            <p:cNvSpPr>
              <a:spLocks/>
            </p:cNvSpPr>
            <p:nvPr/>
          </p:nvSpPr>
          <p:spPr bwMode="auto">
            <a:xfrm>
              <a:off x="2413" y="1820"/>
              <a:ext cx="694" cy="319"/>
            </a:xfrm>
            <a:custGeom>
              <a:avLst/>
              <a:gdLst>
                <a:gd name="T0" fmla="*/ 410 w 149"/>
                <a:gd name="T1" fmla="*/ 0 h 80"/>
                <a:gd name="T2" fmla="*/ 13535 w 149"/>
                <a:gd name="T3" fmla="*/ 191 h 80"/>
                <a:gd name="T4" fmla="*/ 14341 w 149"/>
                <a:gd name="T5" fmla="*/ 574 h 80"/>
                <a:gd name="T6" fmla="*/ 14145 w 149"/>
                <a:gd name="T7" fmla="*/ 825 h 80"/>
                <a:gd name="T8" fmla="*/ 14038 w 149"/>
                <a:gd name="T9" fmla="*/ 1017 h 80"/>
                <a:gd name="T10" fmla="*/ 14253 w 149"/>
                <a:gd name="T11" fmla="*/ 1081 h 80"/>
                <a:gd name="T12" fmla="*/ 14448 w 149"/>
                <a:gd name="T13" fmla="*/ 1144 h 80"/>
                <a:gd name="T14" fmla="*/ 14555 w 149"/>
                <a:gd name="T15" fmla="*/ 1463 h 80"/>
                <a:gd name="T16" fmla="*/ 14751 w 149"/>
                <a:gd name="T17" fmla="*/ 1527 h 80"/>
                <a:gd name="T18" fmla="*/ 14947 w 149"/>
                <a:gd name="T19" fmla="*/ 1591 h 80"/>
                <a:gd name="T20" fmla="*/ 15054 w 149"/>
                <a:gd name="T21" fmla="*/ 1591 h 80"/>
                <a:gd name="T22" fmla="*/ 15054 w 149"/>
                <a:gd name="T23" fmla="*/ 5072 h 80"/>
                <a:gd name="T24" fmla="*/ 0 w 149"/>
                <a:gd name="T25" fmla="*/ 4881 h 80"/>
                <a:gd name="T26" fmla="*/ 410 w 149"/>
                <a:gd name="T27" fmla="*/ 0 h 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9" h="80">
                  <a:moveTo>
                    <a:pt x="4" y="0"/>
                  </a:moveTo>
                  <a:lnTo>
                    <a:pt x="134" y="3"/>
                  </a:lnTo>
                  <a:lnTo>
                    <a:pt x="142" y="9"/>
                  </a:lnTo>
                  <a:lnTo>
                    <a:pt x="140" y="13"/>
                  </a:lnTo>
                  <a:lnTo>
                    <a:pt x="139" y="16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3"/>
                  </a:lnTo>
                  <a:lnTo>
                    <a:pt x="146" y="24"/>
                  </a:lnTo>
                  <a:lnTo>
                    <a:pt x="148" y="25"/>
                  </a:lnTo>
                  <a:lnTo>
                    <a:pt x="149" y="25"/>
                  </a:lnTo>
                  <a:lnTo>
                    <a:pt x="149" y="80"/>
                  </a:lnTo>
                  <a:lnTo>
                    <a:pt x="0" y="77"/>
                  </a:lnTo>
                  <a:lnTo>
                    <a:pt x="4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Freeform 19"/>
            <p:cNvSpPr>
              <a:spLocks/>
            </p:cNvSpPr>
            <p:nvPr/>
          </p:nvSpPr>
          <p:spPr bwMode="auto">
            <a:xfrm>
              <a:off x="2319" y="2125"/>
              <a:ext cx="805" cy="355"/>
            </a:xfrm>
            <a:custGeom>
              <a:avLst/>
              <a:gdLst>
                <a:gd name="T0" fmla="*/ 2015 w 173"/>
                <a:gd name="T1" fmla="*/ 64 h 89"/>
                <a:gd name="T2" fmla="*/ 0 w 173"/>
                <a:gd name="T3" fmla="*/ 762 h 89"/>
                <a:gd name="T4" fmla="*/ 5956 w 173"/>
                <a:gd name="T5" fmla="*/ 4120 h 89"/>
                <a:gd name="T6" fmla="*/ 6235 w 173"/>
                <a:gd name="T7" fmla="*/ 4184 h 89"/>
                <a:gd name="T8" fmla="*/ 6649 w 173"/>
                <a:gd name="T9" fmla="*/ 4439 h 89"/>
                <a:gd name="T10" fmla="*/ 7254 w 173"/>
                <a:gd name="T11" fmla="*/ 4376 h 89"/>
                <a:gd name="T12" fmla="*/ 7557 w 173"/>
                <a:gd name="T13" fmla="*/ 4503 h 89"/>
                <a:gd name="T14" fmla="*/ 7664 w 173"/>
                <a:gd name="T15" fmla="*/ 4695 h 89"/>
                <a:gd name="T16" fmla="*/ 8273 w 173"/>
                <a:gd name="T17" fmla="*/ 4822 h 89"/>
                <a:gd name="T18" fmla="*/ 8576 w 173"/>
                <a:gd name="T19" fmla="*/ 4886 h 89"/>
                <a:gd name="T20" fmla="*/ 8771 w 173"/>
                <a:gd name="T21" fmla="*/ 4822 h 89"/>
                <a:gd name="T22" fmla="*/ 9157 w 173"/>
                <a:gd name="T23" fmla="*/ 5010 h 89"/>
                <a:gd name="T24" fmla="*/ 9767 w 173"/>
                <a:gd name="T25" fmla="*/ 4950 h 89"/>
                <a:gd name="T26" fmla="*/ 10069 w 173"/>
                <a:gd name="T27" fmla="*/ 5138 h 89"/>
                <a:gd name="T28" fmla="*/ 10177 w 173"/>
                <a:gd name="T29" fmla="*/ 5329 h 89"/>
                <a:gd name="T30" fmla="*/ 10586 w 173"/>
                <a:gd name="T31" fmla="*/ 5201 h 89"/>
                <a:gd name="T32" fmla="*/ 11279 w 173"/>
                <a:gd name="T33" fmla="*/ 5393 h 89"/>
                <a:gd name="T34" fmla="*/ 11582 w 173"/>
                <a:gd name="T35" fmla="*/ 5329 h 89"/>
                <a:gd name="T36" fmla="*/ 11777 w 173"/>
                <a:gd name="T37" fmla="*/ 5393 h 89"/>
                <a:gd name="T38" fmla="*/ 11777 w 173"/>
                <a:gd name="T39" fmla="*/ 5584 h 89"/>
                <a:gd name="T40" fmla="*/ 11996 w 173"/>
                <a:gd name="T41" fmla="*/ 5457 h 89"/>
                <a:gd name="T42" fmla="*/ 12298 w 173"/>
                <a:gd name="T43" fmla="*/ 5265 h 89"/>
                <a:gd name="T44" fmla="*/ 12387 w 173"/>
                <a:gd name="T45" fmla="*/ 5329 h 89"/>
                <a:gd name="T46" fmla="*/ 12796 w 173"/>
                <a:gd name="T47" fmla="*/ 5393 h 89"/>
                <a:gd name="T48" fmla="*/ 12992 w 173"/>
                <a:gd name="T49" fmla="*/ 5329 h 89"/>
                <a:gd name="T50" fmla="*/ 12992 w 173"/>
                <a:gd name="T51" fmla="*/ 5393 h 89"/>
                <a:gd name="T52" fmla="*/ 13597 w 173"/>
                <a:gd name="T53" fmla="*/ 5648 h 89"/>
                <a:gd name="T54" fmla="*/ 14011 w 173"/>
                <a:gd name="T55" fmla="*/ 5393 h 89"/>
                <a:gd name="T56" fmla="*/ 14811 w 173"/>
                <a:gd name="T57" fmla="*/ 5265 h 89"/>
                <a:gd name="T58" fmla="*/ 15221 w 173"/>
                <a:gd name="T59" fmla="*/ 5265 h 89"/>
                <a:gd name="T60" fmla="*/ 15914 w 173"/>
                <a:gd name="T61" fmla="*/ 5265 h 89"/>
                <a:gd name="T62" fmla="*/ 17017 w 173"/>
                <a:gd name="T63" fmla="*/ 5584 h 89"/>
                <a:gd name="T64" fmla="*/ 17324 w 173"/>
                <a:gd name="T65" fmla="*/ 5648 h 89"/>
                <a:gd name="T66" fmla="*/ 17431 w 173"/>
                <a:gd name="T67" fmla="*/ 2848 h 89"/>
                <a:gd name="T68" fmla="*/ 17017 w 173"/>
                <a:gd name="T69" fmla="*/ 255 h 8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73" h="89">
                  <a:moveTo>
                    <a:pt x="169" y="4"/>
                  </a:moveTo>
                  <a:lnTo>
                    <a:pt x="20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60" y="16"/>
                  </a:lnTo>
                  <a:lnTo>
                    <a:pt x="59" y="65"/>
                  </a:lnTo>
                  <a:lnTo>
                    <a:pt x="61" y="65"/>
                  </a:lnTo>
                  <a:lnTo>
                    <a:pt x="62" y="66"/>
                  </a:lnTo>
                  <a:lnTo>
                    <a:pt x="65" y="70"/>
                  </a:lnTo>
                  <a:lnTo>
                    <a:pt x="66" y="70"/>
                  </a:lnTo>
                  <a:lnTo>
                    <a:pt x="71" y="70"/>
                  </a:lnTo>
                  <a:lnTo>
                    <a:pt x="72" y="69"/>
                  </a:lnTo>
                  <a:lnTo>
                    <a:pt x="74" y="70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6" y="74"/>
                  </a:lnTo>
                  <a:lnTo>
                    <a:pt x="76" y="75"/>
                  </a:lnTo>
                  <a:lnTo>
                    <a:pt x="82" y="76"/>
                  </a:lnTo>
                  <a:lnTo>
                    <a:pt x="84" y="77"/>
                  </a:lnTo>
                  <a:lnTo>
                    <a:pt x="85" y="77"/>
                  </a:lnTo>
                  <a:lnTo>
                    <a:pt x="86" y="76"/>
                  </a:lnTo>
                  <a:lnTo>
                    <a:pt x="87" y="76"/>
                  </a:lnTo>
                  <a:lnTo>
                    <a:pt x="88" y="78"/>
                  </a:lnTo>
                  <a:lnTo>
                    <a:pt x="91" y="79"/>
                  </a:lnTo>
                  <a:lnTo>
                    <a:pt x="92" y="77"/>
                  </a:lnTo>
                  <a:lnTo>
                    <a:pt x="97" y="78"/>
                  </a:lnTo>
                  <a:lnTo>
                    <a:pt x="98" y="79"/>
                  </a:lnTo>
                  <a:lnTo>
                    <a:pt x="100" y="81"/>
                  </a:lnTo>
                  <a:lnTo>
                    <a:pt x="101" y="81"/>
                  </a:lnTo>
                  <a:lnTo>
                    <a:pt x="101" y="84"/>
                  </a:lnTo>
                  <a:lnTo>
                    <a:pt x="105" y="85"/>
                  </a:lnTo>
                  <a:lnTo>
                    <a:pt x="105" y="82"/>
                  </a:lnTo>
                  <a:lnTo>
                    <a:pt x="107" y="82"/>
                  </a:lnTo>
                  <a:lnTo>
                    <a:pt x="112" y="85"/>
                  </a:lnTo>
                  <a:lnTo>
                    <a:pt x="113" y="85"/>
                  </a:lnTo>
                  <a:lnTo>
                    <a:pt x="115" y="84"/>
                  </a:lnTo>
                  <a:lnTo>
                    <a:pt x="117" y="84"/>
                  </a:lnTo>
                  <a:lnTo>
                    <a:pt x="117" y="85"/>
                  </a:lnTo>
                  <a:lnTo>
                    <a:pt x="117" y="87"/>
                  </a:lnTo>
                  <a:lnTo>
                    <a:pt x="117" y="88"/>
                  </a:lnTo>
                  <a:lnTo>
                    <a:pt x="119" y="87"/>
                  </a:lnTo>
                  <a:lnTo>
                    <a:pt x="119" y="86"/>
                  </a:lnTo>
                  <a:lnTo>
                    <a:pt x="120" y="84"/>
                  </a:lnTo>
                  <a:lnTo>
                    <a:pt x="122" y="83"/>
                  </a:lnTo>
                  <a:lnTo>
                    <a:pt x="123" y="83"/>
                  </a:lnTo>
                  <a:lnTo>
                    <a:pt x="123" y="84"/>
                  </a:lnTo>
                  <a:lnTo>
                    <a:pt x="126" y="85"/>
                  </a:lnTo>
                  <a:lnTo>
                    <a:pt x="127" y="85"/>
                  </a:lnTo>
                  <a:lnTo>
                    <a:pt x="127" y="84"/>
                  </a:lnTo>
                  <a:lnTo>
                    <a:pt x="129" y="84"/>
                  </a:lnTo>
                  <a:lnTo>
                    <a:pt x="129" y="85"/>
                  </a:lnTo>
                  <a:lnTo>
                    <a:pt x="131" y="86"/>
                  </a:lnTo>
                  <a:lnTo>
                    <a:pt x="135" y="89"/>
                  </a:lnTo>
                  <a:lnTo>
                    <a:pt x="138" y="86"/>
                  </a:lnTo>
                  <a:lnTo>
                    <a:pt x="139" y="85"/>
                  </a:lnTo>
                  <a:lnTo>
                    <a:pt x="144" y="85"/>
                  </a:lnTo>
                  <a:lnTo>
                    <a:pt x="147" y="83"/>
                  </a:lnTo>
                  <a:lnTo>
                    <a:pt x="149" y="83"/>
                  </a:lnTo>
                  <a:lnTo>
                    <a:pt x="151" y="83"/>
                  </a:lnTo>
                  <a:lnTo>
                    <a:pt x="155" y="84"/>
                  </a:lnTo>
                  <a:lnTo>
                    <a:pt x="158" y="83"/>
                  </a:lnTo>
                  <a:lnTo>
                    <a:pt x="159" y="82"/>
                  </a:lnTo>
                  <a:lnTo>
                    <a:pt x="169" y="88"/>
                  </a:lnTo>
                  <a:lnTo>
                    <a:pt x="171" y="88"/>
                  </a:lnTo>
                  <a:lnTo>
                    <a:pt x="172" y="89"/>
                  </a:lnTo>
                  <a:lnTo>
                    <a:pt x="173" y="89"/>
                  </a:lnTo>
                  <a:lnTo>
                    <a:pt x="173" y="45"/>
                  </a:lnTo>
                  <a:lnTo>
                    <a:pt x="169" y="17"/>
                  </a:lnTo>
                  <a:lnTo>
                    <a:pt x="169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4" name="Freeform 20"/>
            <p:cNvSpPr>
              <a:spLocks/>
            </p:cNvSpPr>
            <p:nvPr/>
          </p:nvSpPr>
          <p:spPr bwMode="auto">
            <a:xfrm>
              <a:off x="1914" y="2171"/>
              <a:ext cx="1314" cy="1097"/>
            </a:xfrm>
            <a:custGeom>
              <a:avLst/>
              <a:gdLst>
                <a:gd name="T0" fmla="*/ 25903 w 282"/>
                <a:gd name="T1" fmla="*/ 4823 h 275"/>
                <a:gd name="T2" fmla="*/ 24076 w 282"/>
                <a:gd name="T3" fmla="*/ 4504 h 275"/>
                <a:gd name="T4" fmla="*/ 22865 w 282"/>
                <a:gd name="T5" fmla="*/ 4631 h 275"/>
                <a:gd name="T6" fmla="*/ 21844 w 282"/>
                <a:gd name="T7" fmla="*/ 4631 h 275"/>
                <a:gd name="T8" fmla="*/ 21648 w 282"/>
                <a:gd name="T9" fmla="*/ 4631 h 275"/>
                <a:gd name="T10" fmla="*/ 21145 w 282"/>
                <a:gd name="T11" fmla="*/ 4504 h 275"/>
                <a:gd name="T12" fmla="*/ 20647 w 282"/>
                <a:gd name="T13" fmla="*/ 4823 h 275"/>
                <a:gd name="T14" fmla="*/ 20432 w 282"/>
                <a:gd name="T15" fmla="*/ 4568 h 275"/>
                <a:gd name="T16" fmla="*/ 19430 w 282"/>
                <a:gd name="T17" fmla="*/ 4440 h 275"/>
                <a:gd name="T18" fmla="*/ 18909 w 282"/>
                <a:gd name="T19" fmla="*/ 4376 h 275"/>
                <a:gd name="T20" fmla="*/ 18000 w 282"/>
                <a:gd name="T21" fmla="*/ 4248 h 275"/>
                <a:gd name="T22" fmla="*/ 17390 w 282"/>
                <a:gd name="T23" fmla="*/ 4121 h 275"/>
                <a:gd name="T24" fmla="*/ 16500 w 282"/>
                <a:gd name="T25" fmla="*/ 3929 h 275"/>
                <a:gd name="T26" fmla="*/ 16090 w 282"/>
                <a:gd name="T27" fmla="*/ 3614 h 275"/>
                <a:gd name="T28" fmla="*/ 15069 w 282"/>
                <a:gd name="T29" fmla="*/ 3423 h 275"/>
                <a:gd name="T30" fmla="*/ 8793 w 282"/>
                <a:gd name="T31" fmla="*/ 0 h 275"/>
                <a:gd name="T32" fmla="*/ 0 w 282"/>
                <a:gd name="T33" fmla="*/ 6857 h 275"/>
                <a:gd name="T34" fmla="*/ 107 w 282"/>
                <a:gd name="T35" fmla="*/ 7176 h 275"/>
                <a:gd name="T36" fmla="*/ 801 w 282"/>
                <a:gd name="T37" fmla="*/ 7751 h 275"/>
                <a:gd name="T38" fmla="*/ 3429 w 282"/>
                <a:gd name="T39" fmla="*/ 9390 h 275"/>
                <a:gd name="T40" fmla="*/ 3732 w 282"/>
                <a:gd name="T41" fmla="*/ 9897 h 275"/>
                <a:gd name="T42" fmla="*/ 5666 w 282"/>
                <a:gd name="T43" fmla="*/ 11680 h 275"/>
                <a:gd name="T44" fmla="*/ 7381 w 282"/>
                <a:gd name="T45" fmla="*/ 11872 h 275"/>
                <a:gd name="T46" fmla="*/ 8401 w 282"/>
                <a:gd name="T47" fmla="*/ 10854 h 275"/>
                <a:gd name="T48" fmla="*/ 9012 w 282"/>
                <a:gd name="T49" fmla="*/ 10727 h 275"/>
                <a:gd name="T50" fmla="*/ 10116 w 282"/>
                <a:gd name="T51" fmla="*/ 10978 h 275"/>
                <a:gd name="T52" fmla="*/ 11225 w 282"/>
                <a:gd name="T53" fmla="*/ 11297 h 275"/>
                <a:gd name="T54" fmla="*/ 11640 w 282"/>
                <a:gd name="T55" fmla="*/ 11489 h 275"/>
                <a:gd name="T56" fmla="*/ 12637 w 282"/>
                <a:gd name="T57" fmla="*/ 12254 h 275"/>
                <a:gd name="T58" fmla="*/ 14156 w 282"/>
                <a:gd name="T59" fmla="*/ 14097 h 275"/>
                <a:gd name="T60" fmla="*/ 15069 w 282"/>
                <a:gd name="T61" fmla="*/ 14720 h 275"/>
                <a:gd name="T62" fmla="*/ 15372 w 282"/>
                <a:gd name="T63" fmla="*/ 15737 h 275"/>
                <a:gd name="T64" fmla="*/ 16695 w 282"/>
                <a:gd name="T65" fmla="*/ 16694 h 275"/>
                <a:gd name="T66" fmla="*/ 19128 w 282"/>
                <a:gd name="T67" fmla="*/ 17201 h 275"/>
                <a:gd name="T68" fmla="*/ 20344 w 282"/>
                <a:gd name="T69" fmla="*/ 17329 h 275"/>
                <a:gd name="T70" fmla="*/ 20237 w 282"/>
                <a:gd name="T71" fmla="*/ 17073 h 275"/>
                <a:gd name="T72" fmla="*/ 19822 w 282"/>
                <a:gd name="T73" fmla="*/ 15354 h 275"/>
                <a:gd name="T74" fmla="*/ 19626 w 282"/>
                <a:gd name="T75" fmla="*/ 15167 h 275"/>
                <a:gd name="T76" fmla="*/ 20125 w 282"/>
                <a:gd name="T77" fmla="*/ 14544 h 275"/>
                <a:gd name="T78" fmla="*/ 20344 w 282"/>
                <a:gd name="T79" fmla="*/ 14289 h 275"/>
                <a:gd name="T80" fmla="*/ 20647 w 282"/>
                <a:gd name="T81" fmla="*/ 13782 h 275"/>
                <a:gd name="T82" fmla="*/ 21038 w 282"/>
                <a:gd name="T83" fmla="*/ 13782 h 275"/>
                <a:gd name="T84" fmla="*/ 21257 w 282"/>
                <a:gd name="T85" fmla="*/ 13527 h 275"/>
                <a:gd name="T86" fmla="*/ 21537 w 282"/>
                <a:gd name="T87" fmla="*/ 13463 h 275"/>
                <a:gd name="T88" fmla="*/ 22147 w 282"/>
                <a:gd name="T89" fmla="*/ 13272 h 275"/>
                <a:gd name="T90" fmla="*/ 22450 w 282"/>
                <a:gd name="T91" fmla="*/ 12953 h 275"/>
                <a:gd name="T92" fmla="*/ 22669 w 282"/>
                <a:gd name="T93" fmla="*/ 13080 h 275"/>
                <a:gd name="T94" fmla="*/ 24882 w 282"/>
                <a:gd name="T95" fmla="*/ 12318 h 275"/>
                <a:gd name="T96" fmla="*/ 25404 w 282"/>
                <a:gd name="T97" fmla="*/ 11552 h 275"/>
                <a:gd name="T98" fmla="*/ 25795 w 282"/>
                <a:gd name="T99" fmla="*/ 11425 h 275"/>
                <a:gd name="T100" fmla="*/ 27314 w 282"/>
                <a:gd name="T101" fmla="*/ 11297 h 275"/>
                <a:gd name="T102" fmla="*/ 27813 w 282"/>
                <a:gd name="T103" fmla="*/ 11169 h 275"/>
                <a:gd name="T104" fmla="*/ 28032 w 282"/>
                <a:gd name="T105" fmla="*/ 10790 h 275"/>
                <a:gd name="T106" fmla="*/ 28116 w 282"/>
                <a:gd name="T107" fmla="*/ 10088 h 275"/>
                <a:gd name="T108" fmla="*/ 28419 w 282"/>
                <a:gd name="T109" fmla="*/ 9578 h 275"/>
                <a:gd name="T110" fmla="*/ 28223 w 282"/>
                <a:gd name="T111" fmla="*/ 8704 h 275"/>
                <a:gd name="T112" fmla="*/ 28032 w 282"/>
                <a:gd name="T113" fmla="*/ 8321 h 275"/>
                <a:gd name="T114" fmla="*/ 27724 w 282"/>
                <a:gd name="T115" fmla="*/ 7815 h 275"/>
                <a:gd name="T116" fmla="*/ 27203 w 282"/>
                <a:gd name="T117" fmla="*/ 5078 h 275"/>
                <a:gd name="T118" fmla="*/ 26294 w 282"/>
                <a:gd name="T119" fmla="*/ 4887 h 2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2" h="275">
                  <a:moveTo>
                    <a:pt x="260" y="77"/>
                  </a:moveTo>
                  <a:lnTo>
                    <a:pt x="259" y="77"/>
                  </a:lnTo>
                  <a:lnTo>
                    <a:pt x="258" y="76"/>
                  </a:lnTo>
                  <a:lnTo>
                    <a:pt x="256" y="76"/>
                  </a:lnTo>
                  <a:lnTo>
                    <a:pt x="246" y="70"/>
                  </a:lnTo>
                  <a:lnTo>
                    <a:pt x="245" y="71"/>
                  </a:lnTo>
                  <a:lnTo>
                    <a:pt x="242" y="72"/>
                  </a:lnTo>
                  <a:lnTo>
                    <a:pt x="238" y="71"/>
                  </a:lnTo>
                  <a:lnTo>
                    <a:pt x="236" y="71"/>
                  </a:lnTo>
                  <a:lnTo>
                    <a:pt x="234" y="71"/>
                  </a:lnTo>
                  <a:lnTo>
                    <a:pt x="231" y="73"/>
                  </a:lnTo>
                  <a:lnTo>
                    <a:pt x="226" y="73"/>
                  </a:lnTo>
                  <a:lnTo>
                    <a:pt x="225" y="74"/>
                  </a:lnTo>
                  <a:lnTo>
                    <a:pt x="222" y="77"/>
                  </a:lnTo>
                  <a:lnTo>
                    <a:pt x="218" y="74"/>
                  </a:lnTo>
                  <a:lnTo>
                    <a:pt x="216" y="73"/>
                  </a:lnTo>
                  <a:lnTo>
                    <a:pt x="216" y="72"/>
                  </a:lnTo>
                  <a:lnTo>
                    <a:pt x="214" y="72"/>
                  </a:lnTo>
                  <a:lnTo>
                    <a:pt x="214" y="73"/>
                  </a:lnTo>
                  <a:lnTo>
                    <a:pt x="213" y="73"/>
                  </a:lnTo>
                  <a:lnTo>
                    <a:pt x="210" y="72"/>
                  </a:lnTo>
                  <a:lnTo>
                    <a:pt x="210" y="71"/>
                  </a:lnTo>
                  <a:lnTo>
                    <a:pt x="209" y="71"/>
                  </a:lnTo>
                  <a:lnTo>
                    <a:pt x="207" y="72"/>
                  </a:lnTo>
                  <a:lnTo>
                    <a:pt x="206" y="74"/>
                  </a:lnTo>
                  <a:lnTo>
                    <a:pt x="206" y="75"/>
                  </a:lnTo>
                  <a:lnTo>
                    <a:pt x="204" y="76"/>
                  </a:lnTo>
                  <a:lnTo>
                    <a:pt x="204" y="75"/>
                  </a:lnTo>
                  <a:lnTo>
                    <a:pt x="204" y="73"/>
                  </a:lnTo>
                  <a:lnTo>
                    <a:pt x="204" y="72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9" y="73"/>
                  </a:lnTo>
                  <a:lnTo>
                    <a:pt x="194" y="70"/>
                  </a:lnTo>
                  <a:lnTo>
                    <a:pt x="192" y="70"/>
                  </a:lnTo>
                  <a:lnTo>
                    <a:pt x="192" y="73"/>
                  </a:lnTo>
                  <a:lnTo>
                    <a:pt x="188" y="72"/>
                  </a:lnTo>
                  <a:lnTo>
                    <a:pt x="188" y="69"/>
                  </a:lnTo>
                  <a:lnTo>
                    <a:pt x="187" y="69"/>
                  </a:lnTo>
                  <a:lnTo>
                    <a:pt x="185" y="67"/>
                  </a:lnTo>
                  <a:lnTo>
                    <a:pt x="184" y="66"/>
                  </a:lnTo>
                  <a:lnTo>
                    <a:pt x="179" y="65"/>
                  </a:lnTo>
                  <a:lnTo>
                    <a:pt x="178" y="67"/>
                  </a:lnTo>
                  <a:lnTo>
                    <a:pt x="175" y="66"/>
                  </a:lnTo>
                  <a:lnTo>
                    <a:pt x="174" y="64"/>
                  </a:lnTo>
                  <a:lnTo>
                    <a:pt x="173" y="64"/>
                  </a:lnTo>
                  <a:lnTo>
                    <a:pt x="172" y="65"/>
                  </a:lnTo>
                  <a:lnTo>
                    <a:pt x="171" y="65"/>
                  </a:lnTo>
                  <a:lnTo>
                    <a:pt x="169" y="64"/>
                  </a:lnTo>
                  <a:lnTo>
                    <a:pt x="163" y="63"/>
                  </a:lnTo>
                  <a:lnTo>
                    <a:pt x="163" y="62"/>
                  </a:lnTo>
                  <a:lnTo>
                    <a:pt x="162" y="60"/>
                  </a:lnTo>
                  <a:lnTo>
                    <a:pt x="162" y="59"/>
                  </a:lnTo>
                  <a:lnTo>
                    <a:pt x="161" y="58"/>
                  </a:lnTo>
                  <a:lnTo>
                    <a:pt x="159" y="57"/>
                  </a:lnTo>
                  <a:lnTo>
                    <a:pt x="158" y="58"/>
                  </a:lnTo>
                  <a:lnTo>
                    <a:pt x="153" y="58"/>
                  </a:lnTo>
                  <a:lnTo>
                    <a:pt x="152" y="58"/>
                  </a:lnTo>
                  <a:lnTo>
                    <a:pt x="149" y="54"/>
                  </a:lnTo>
                  <a:lnTo>
                    <a:pt x="148" y="53"/>
                  </a:lnTo>
                  <a:lnTo>
                    <a:pt x="146" y="53"/>
                  </a:lnTo>
                  <a:lnTo>
                    <a:pt x="147" y="4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76" y="115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9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5" y="116"/>
                  </a:lnTo>
                  <a:lnTo>
                    <a:pt x="6" y="118"/>
                  </a:lnTo>
                  <a:lnTo>
                    <a:pt x="8" y="122"/>
                  </a:lnTo>
                  <a:lnTo>
                    <a:pt x="12" y="124"/>
                  </a:lnTo>
                  <a:lnTo>
                    <a:pt x="23" y="138"/>
                  </a:lnTo>
                  <a:lnTo>
                    <a:pt x="33" y="146"/>
                  </a:lnTo>
                  <a:lnTo>
                    <a:pt x="34" y="148"/>
                  </a:lnTo>
                  <a:lnTo>
                    <a:pt x="35" y="149"/>
                  </a:lnTo>
                  <a:lnTo>
                    <a:pt x="34" y="152"/>
                  </a:lnTo>
                  <a:lnTo>
                    <a:pt x="35" y="153"/>
                  </a:lnTo>
                  <a:lnTo>
                    <a:pt x="37" y="156"/>
                  </a:lnTo>
                  <a:lnTo>
                    <a:pt x="37" y="164"/>
                  </a:lnTo>
                  <a:lnTo>
                    <a:pt x="38" y="167"/>
                  </a:lnTo>
                  <a:lnTo>
                    <a:pt x="41" y="173"/>
                  </a:lnTo>
                  <a:lnTo>
                    <a:pt x="56" y="184"/>
                  </a:lnTo>
                  <a:lnTo>
                    <a:pt x="66" y="190"/>
                  </a:lnTo>
                  <a:lnTo>
                    <a:pt x="69" y="190"/>
                  </a:lnTo>
                  <a:lnTo>
                    <a:pt x="71" y="189"/>
                  </a:lnTo>
                  <a:lnTo>
                    <a:pt x="73" y="187"/>
                  </a:lnTo>
                  <a:lnTo>
                    <a:pt x="75" y="185"/>
                  </a:lnTo>
                  <a:lnTo>
                    <a:pt x="79" y="175"/>
                  </a:lnTo>
                  <a:lnTo>
                    <a:pt x="82" y="172"/>
                  </a:lnTo>
                  <a:lnTo>
                    <a:pt x="83" y="171"/>
                  </a:lnTo>
                  <a:lnTo>
                    <a:pt x="87" y="172"/>
                  </a:lnTo>
                  <a:lnTo>
                    <a:pt x="88" y="171"/>
                  </a:lnTo>
                  <a:lnTo>
                    <a:pt x="89" y="169"/>
                  </a:lnTo>
                  <a:lnTo>
                    <a:pt x="91" y="170"/>
                  </a:lnTo>
                  <a:lnTo>
                    <a:pt x="93" y="171"/>
                  </a:lnTo>
                  <a:lnTo>
                    <a:pt x="99" y="172"/>
                  </a:lnTo>
                  <a:lnTo>
                    <a:pt x="100" y="173"/>
                  </a:lnTo>
                  <a:lnTo>
                    <a:pt x="104" y="174"/>
                  </a:lnTo>
                  <a:lnTo>
                    <a:pt x="106" y="173"/>
                  </a:lnTo>
                  <a:lnTo>
                    <a:pt x="110" y="176"/>
                  </a:lnTo>
                  <a:lnTo>
                    <a:pt x="111" y="178"/>
                  </a:lnTo>
                  <a:lnTo>
                    <a:pt x="112" y="179"/>
                  </a:lnTo>
                  <a:lnTo>
                    <a:pt x="113" y="180"/>
                  </a:lnTo>
                  <a:lnTo>
                    <a:pt x="115" y="181"/>
                  </a:lnTo>
                  <a:lnTo>
                    <a:pt x="118" y="185"/>
                  </a:lnTo>
                  <a:lnTo>
                    <a:pt x="122" y="188"/>
                  </a:lnTo>
                  <a:lnTo>
                    <a:pt x="124" y="192"/>
                  </a:lnTo>
                  <a:lnTo>
                    <a:pt x="125" y="193"/>
                  </a:lnTo>
                  <a:lnTo>
                    <a:pt x="131" y="209"/>
                  </a:lnTo>
                  <a:lnTo>
                    <a:pt x="132" y="212"/>
                  </a:lnTo>
                  <a:lnTo>
                    <a:pt x="139" y="221"/>
                  </a:lnTo>
                  <a:lnTo>
                    <a:pt x="140" y="222"/>
                  </a:lnTo>
                  <a:lnTo>
                    <a:pt x="145" y="228"/>
                  </a:lnTo>
                  <a:lnTo>
                    <a:pt x="146" y="229"/>
                  </a:lnTo>
                  <a:lnTo>
                    <a:pt x="148" y="231"/>
                  </a:lnTo>
                  <a:lnTo>
                    <a:pt x="149" y="232"/>
                  </a:lnTo>
                  <a:lnTo>
                    <a:pt x="148" y="238"/>
                  </a:lnTo>
                  <a:lnTo>
                    <a:pt x="150" y="240"/>
                  </a:lnTo>
                  <a:lnTo>
                    <a:pt x="151" y="246"/>
                  </a:lnTo>
                  <a:lnTo>
                    <a:pt x="152" y="248"/>
                  </a:lnTo>
                  <a:lnTo>
                    <a:pt x="157" y="257"/>
                  </a:lnTo>
                  <a:lnTo>
                    <a:pt x="158" y="261"/>
                  </a:lnTo>
                  <a:lnTo>
                    <a:pt x="161" y="261"/>
                  </a:lnTo>
                  <a:lnTo>
                    <a:pt x="165" y="263"/>
                  </a:lnTo>
                  <a:lnTo>
                    <a:pt x="170" y="265"/>
                  </a:lnTo>
                  <a:lnTo>
                    <a:pt x="177" y="269"/>
                  </a:lnTo>
                  <a:lnTo>
                    <a:pt x="187" y="270"/>
                  </a:lnTo>
                  <a:lnTo>
                    <a:pt x="189" y="271"/>
                  </a:lnTo>
                  <a:lnTo>
                    <a:pt x="194" y="274"/>
                  </a:lnTo>
                  <a:lnTo>
                    <a:pt x="197" y="275"/>
                  </a:lnTo>
                  <a:lnTo>
                    <a:pt x="199" y="272"/>
                  </a:lnTo>
                  <a:lnTo>
                    <a:pt x="201" y="273"/>
                  </a:lnTo>
                  <a:lnTo>
                    <a:pt x="202" y="272"/>
                  </a:lnTo>
                  <a:lnTo>
                    <a:pt x="202" y="271"/>
                  </a:lnTo>
                  <a:lnTo>
                    <a:pt x="200" y="270"/>
                  </a:lnTo>
                  <a:lnTo>
                    <a:pt x="200" y="269"/>
                  </a:lnTo>
                  <a:lnTo>
                    <a:pt x="198" y="266"/>
                  </a:lnTo>
                  <a:lnTo>
                    <a:pt x="195" y="254"/>
                  </a:lnTo>
                  <a:lnTo>
                    <a:pt x="193" y="250"/>
                  </a:lnTo>
                  <a:lnTo>
                    <a:pt x="196" y="242"/>
                  </a:lnTo>
                  <a:lnTo>
                    <a:pt x="195" y="240"/>
                  </a:lnTo>
                  <a:lnTo>
                    <a:pt x="194" y="240"/>
                  </a:lnTo>
                  <a:lnTo>
                    <a:pt x="194" y="239"/>
                  </a:lnTo>
                  <a:lnTo>
                    <a:pt x="194" y="238"/>
                  </a:lnTo>
                  <a:lnTo>
                    <a:pt x="197" y="236"/>
                  </a:lnTo>
                  <a:lnTo>
                    <a:pt x="199" y="229"/>
                  </a:lnTo>
                  <a:lnTo>
                    <a:pt x="198" y="229"/>
                  </a:lnTo>
                  <a:lnTo>
                    <a:pt x="197" y="226"/>
                  </a:lnTo>
                  <a:lnTo>
                    <a:pt x="199" y="224"/>
                  </a:lnTo>
                  <a:lnTo>
                    <a:pt x="201" y="225"/>
                  </a:lnTo>
                  <a:lnTo>
                    <a:pt x="204" y="223"/>
                  </a:lnTo>
                  <a:lnTo>
                    <a:pt x="205" y="219"/>
                  </a:lnTo>
                  <a:lnTo>
                    <a:pt x="204" y="218"/>
                  </a:lnTo>
                  <a:lnTo>
                    <a:pt x="204" y="217"/>
                  </a:lnTo>
                  <a:lnTo>
                    <a:pt x="205" y="217"/>
                  </a:lnTo>
                  <a:lnTo>
                    <a:pt x="206" y="217"/>
                  </a:lnTo>
                  <a:lnTo>
                    <a:pt x="207" y="216"/>
                  </a:lnTo>
                  <a:lnTo>
                    <a:pt x="208" y="217"/>
                  </a:lnTo>
                  <a:lnTo>
                    <a:pt x="209" y="217"/>
                  </a:lnTo>
                  <a:lnTo>
                    <a:pt x="210" y="216"/>
                  </a:lnTo>
                  <a:lnTo>
                    <a:pt x="210" y="213"/>
                  </a:lnTo>
                  <a:lnTo>
                    <a:pt x="211" y="212"/>
                  </a:lnTo>
                  <a:lnTo>
                    <a:pt x="212" y="212"/>
                  </a:lnTo>
                  <a:lnTo>
                    <a:pt x="213" y="212"/>
                  </a:lnTo>
                  <a:lnTo>
                    <a:pt x="219" y="211"/>
                  </a:lnTo>
                  <a:lnTo>
                    <a:pt x="219" y="210"/>
                  </a:lnTo>
                  <a:lnTo>
                    <a:pt x="219" y="209"/>
                  </a:lnTo>
                  <a:lnTo>
                    <a:pt x="216" y="207"/>
                  </a:lnTo>
                  <a:lnTo>
                    <a:pt x="216" y="206"/>
                  </a:lnTo>
                  <a:lnTo>
                    <a:pt x="221" y="205"/>
                  </a:lnTo>
                  <a:lnTo>
                    <a:pt x="222" y="204"/>
                  </a:lnTo>
                  <a:lnTo>
                    <a:pt x="224" y="203"/>
                  </a:lnTo>
                  <a:lnTo>
                    <a:pt x="224" y="204"/>
                  </a:lnTo>
                  <a:lnTo>
                    <a:pt x="223" y="205"/>
                  </a:lnTo>
                  <a:lnTo>
                    <a:pt x="224" y="206"/>
                  </a:lnTo>
                  <a:lnTo>
                    <a:pt x="225" y="206"/>
                  </a:lnTo>
                  <a:lnTo>
                    <a:pt x="226" y="205"/>
                  </a:lnTo>
                  <a:lnTo>
                    <a:pt x="233" y="203"/>
                  </a:lnTo>
                  <a:lnTo>
                    <a:pt x="246" y="194"/>
                  </a:lnTo>
                  <a:lnTo>
                    <a:pt x="247" y="191"/>
                  </a:lnTo>
                  <a:lnTo>
                    <a:pt x="253" y="186"/>
                  </a:lnTo>
                  <a:lnTo>
                    <a:pt x="253" y="185"/>
                  </a:lnTo>
                  <a:lnTo>
                    <a:pt x="251" y="182"/>
                  </a:lnTo>
                  <a:lnTo>
                    <a:pt x="251" y="179"/>
                  </a:lnTo>
                  <a:lnTo>
                    <a:pt x="255" y="177"/>
                  </a:lnTo>
                  <a:lnTo>
                    <a:pt x="256" y="177"/>
                  </a:lnTo>
                  <a:lnTo>
                    <a:pt x="255" y="180"/>
                  </a:lnTo>
                  <a:lnTo>
                    <a:pt x="256" y="181"/>
                  </a:lnTo>
                  <a:lnTo>
                    <a:pt x="261" y="181"/>
                  </a:lnTo>
                  <a:lnTo>
                    <a:pt x="261" y="182"/>
                  </a:lnTo>
                  <a:lnTo>
                    <a:pt x="270" y="178"/>
                  </a:lnTo>
                  <a:lnTo>
                    <a:pt x="276" y="178"/>
                  </a:lnTo>
                  <a:lnTo>
                    <a:pt x="276" y="177"/>
                  </a:lnTo>
                  <a:lnTo>
                    <a:pt x="275" y="176"/>
                  </a:lnTo>
                  <a:lnTo>
                    <a:pt x="274" y="174"/>
                  </a:lnTo>
                  <a:lnTo>
                    <a:pt x="275" y="173"/>
                  </a:lnTo>
                  <a:lnTo>
                    <a:pt x="275" y="172"/>
                  </a:lnTo>
                  <a:lnTo>
                    <a:pt x="277" y="170"/>
                  </a:lnTo>
                  <a:lnTo>
                    <a:pt x="279" y="164"/>
                  </a:lnTo>
                  <a:lnTo>
                    <a:pt x="278" y="162"/>
                  </a:lnTo>
                  <a:lnTo>
                    <a:pt x="278" y="160"/>
                  </a:lnTo>
                  <a:lnTo>
                    <a:pt x="278" y="159"/>
                  </a:lnTo>
                  <a:lnTo>
                    <a:pt x="278" y="158"/>
                  </a:lnTo>
                  <a:lnTo>
                    <a:pt x="278" y="155"/>
                  </a:lnTo>
                  <a:lnTo>
                    <a:pt x="280" y="153"/>
                  </a:lnTo>
                  <a:lnTo>
                    <a:pt x="281" y="151"/>
                  </a:lnTo>
                  <a:lnTo>
                    <a:pt x="282" y="146"/>
                  </a:lnTo>
                  <a:lnTo>
                    <a:pt x="282" y="143"/>
                  </a:lnTo>
                  <a:lnTo>
                    <a:pt x="281" y="139"/>
                  </a:lnTo>
                  <a:lnTo>
                    <a:pt x="279" y="137"/>
                  </a:lnTo>
                  <a:lnTo>
                    <a:pt x="279" y="136"/>
                  </a:lnTo>
                  <a:lnTo>
                    <a:pt x="279" y="135"/>
                  </a:lnTo>
                  <a:lnTo>
                    <a:pt x="278" y="134"/>
                  </a:lnTo>
                  <a:lnTo>
                    <a:pt x="277" y="131"/>
                  </a:lnTo>
                  <a:lnTo>
                    <a:pt x="275" y="130"/>
                  </a:lnTo>
                  <a:lnTo>
                    <a:pt x="275" y="129"/>
                  </a:lnTo>
                  <a:lnTo>
                    <a:pt x="276" y="127"/>
                  </a:lnTo>
                  <a:lnTo>
                    <a:pt x="274" y="123"/>
                  </a:lnTo>
                  <a:lnTo>
                    <a:pt x="271" y="120"/>
                  </a:lnTo>
                  <a:lnTo>
                    <a:pt x="270" y="119"/>
                  </a:lnTo>
                  <a:lnTo>
                    <a:pt x="270" y="93"/>
                  </a:lnTo>
                  <a:lnTo>
                    <a:pt x="269" y="80"/>
                  </a:lnTo>
                  <a:lnTo>
                    <a:pt x="266" y="79"/>
                  </a:lnTo>
                  <a:lnTo>
                    <a:pt x="264" y="80"/>
                  </a:lnTo>
                  <a:lnTo>
                    <a:pt x="263" y="80"/>
                  </a:lnTo>
                  <a:lnTo>
                    <a:pt x="260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5" name="Freeform 21"/>
            <p:cNvSpPr>
              <a:spLocks/>
            </p:cNvSpPr>
            <p:nvPr/>
          </p:nvSpPr>
          <p:spPr bwMode="auto">
            <a:xfrm>
              <a:off x="2877" y="884"/>
              <a:ext cx="618" cy="593"/>
            </a:xfrm>
            <a:custGeom>
              <a:avLst/>
              <a:gdLst>
                <a:gd name="T0" fmla="*/ 1296 w 133"/>
                <a:gd name="T1" fmla="*/ 6495 h 149"/>
                <a:gd name="T2" fmla="*/ 604 w 133"/>
                <a:gd name="T3" fmla="*/ 5922 h 149"/>
                <a:gd name="T4" fmla="*/ 1101 w 133"/>
                <a:gd name="T5" fmla="*/ 5608 h 149"/>
                <a:gd name="T6" fmla="*/ 1101 w 133"/>
                <a:gd name="T7" fmla="*/ 5226 h 149"/>
                <a:gd name="T8" fmla="*/ 799 w 133"/>
                <a:gd name="T9" fmla="*/ 4418 h 149"/>
                <a:gd name="T10" fmla="*/ 799 w 133"/>
                <a:gd name="T11" fmla="*/ 4040 h 149"/>
                <a:gd name="T12" fmla="*/ 711 w 133"/>
                <a:gd name="T13" fmla="*/ 3025 h 149"/>
                <a:gd name="T14" fmla="*/ 302 w 133"/>
                <a:gd name="T15" fmla="*/ 2456 h 149"/>
                <a:gd name="T16" fmla="*/ 107 w 133"/>
                <a:gd name="T17" fmla="*/ 1457 h 149"/>
                <a:gd name="T18" fmla="*/ 195 w 133"/>
                <a:gd name="T19" fmla="*/ 1079 h 149"/>
                <a:gd name="T20" fmla="*/ 0 w 133"/>
                <a:gd name="T21" fmla="*/ 569 h 149"/>
                <a:gd name="T22" fmla="*/ 3517 w 133"/>
                <a:gd name="T23" fmla="*/ 255 h 149"/>
                <a:gd name="T24" fmla="*/ 3820 w 133"/>
                <a:gd name="T25" fmla="*/ 0 h 149"/>
                <a:gd name="T26" fmla="*/ 4210 w 133"/>
                <a:gd name="T27" fmla="*/ 442 h 149"/>
                <a:gd name="T28" fmla="*/ 4317 w 133"/>
                <a:gd name="T29" fmla="*/ 888 h 149"/>
                <a:gd name="T30" fmla="*/ 4814 w 133"/>
                <a:gd name="T31" fmla="*/ 1079 h 149"/>
                <a:gd name="T32" fmla="*/ 5223 w 133"/>
                <a:gd name="T33" fmla="*/ 1142 h 149"/>
                <a:gd name="T34" fmla="*/ 5832 w 133"/>
                <a:gd name="T35" fmla="*/ 1142 h 149"/>
                <a:gd name="T36" fmla="*/ 5915 w 133"/>
                <a:gd name="T37" fmla="*/ 1329 h 149"/>
                <a:gd name="T38" fmla="*/ 6519 w 133"/>
                <a:gd name="T39" fmla="*/ 1202 h 149"/>
                <a:gd name="T40" fmla="*/ 7727 w 133"/>
                <a:gd name="T41" fmla="*/ 1266 h 149"/>
                <a:gd name="T42" fmla="*/ 7816 w 133"/>
                <a:gd name="T43" fmla="*/ 1329 h 149"/>
                <a:gd name="T44" fmla="*/ 8034 w 133"/>
                <a:gd name="T45" fmla="*/ 1393 h 149"/>
                <a:gd name="T46" fmla="*/ 8225 w 133"/>
                <a:gd name="T47" fmla="*/ 1632 h 149"/>
                <a:gd name="T48" fmla="*/ 8527 w 133"/>
                <a:gd name="T49" fmla="*/ 1568 h 149"/>
                <a:gd name="T50" fmla="*/ 8829 w 133"/>
                <a:gd name="T51" fmla="*/ 1568 h 149"/>
                <a:gd name="T52" fmla="*/ 9437 w 133"/>
                <a:gd name="T53" fmla="*/ 1759 h 149"/>
                <a:gd name="T54" fmla="*/ 9739 w 133"/>
                <a:gd name="T55" fmla="*/ 1950 h 149"/>
                <a:gd name="T56" fmla="*/ 10232 w 133"/>
                <a:gd name="T57" fmla="*/ 1886 h 149"/>
                <a:gd name="T58" fmla="*/ 10924 w 133"/>
                <a:gd name="T59" fmla="*/ 1695 h 149"/>
                <a:gd name="T60" fmla="*/ 12132 w 133"/>
                <a:gd name="T61" fmla="*/ 1823 h 149"/>
                <a:gd name="T62" fmla="*/ 12434 w 133"/>
                <a:gd name="T63" fmla="*/ 1886 h 149"/>
                <a:gd name="T64" fmla="*/ 12848 w 133"/>
                <a:gd name="T65" fmla="*/ 1886 h 149"/>
                <a:gd name="T66" fmla="*/ 13043 w 133"/>
                <a:gd name="T67" fmla="*/ 2074 h 149"/>
                <a:gd name="T68" fmla="*/ 12132 w 133"/>
                <a:gd name="T69" fmla="*/ 2328 h 149"/>
                <a:gd name="T70" fmla="*/ 11640 w 133"/>
                <a:gd name="T71" fmla="*/ 2519 h 149"/>
                <a:gd name="T72" fmla="*/ 10924 w 133"/>
                <a:gd name="T73" fmla="*/ 2770 h 149"/>
                <a:gd name="T74" fmla="*/ 8940 w 133"/>
                <a:gd name="T75" fmla="*/ 4103 h 149"/>
                <a:gd name="T76" fmla="*/ 8638 w 133"/>
                <a:gd name="T77" fmla="*/ 4231 h 149"/>
                <a:gd name="T78" fmla="*/ 8527 w 133"/>
                <a:gd name="T79" fmla="*/ 5226 h 149"/>
                <a:gd name="T80" fmla="*/ 7816 w 133"/>
                <a:gd name="T81" fmla="*/ 5544 h 149"/>
                <a:gd name="T82" fmla="*/ 7816 w 133"/>
                <a:gd name="T83" fmla="*/ 5735 h 149"/>
                <a:gd name="T84" fmla="*/ 7922 w 133"/>
                <a:gd name="T85" fmla="*/ 6049 h 149"/>
                <a:gd name="T86" fmla="*/ 7922 w 133"/>
                <a:gd name="T87" fmla="*/ 6431 h 149"/>
                <a:gd name="T88" fmla="*/ 7922 w 133"/>
                <a:gd name="T89" fmla="*/ 6873 h 149"/>
                <a:gd name="T90" fmla="*/ 8034 w 133"/>
                <a:gd name="T91" fmla="*/ 7383 h 149"/>
                <a:gd name="T92" fmla="*/ 8336 w 133"/>
                <a:gd name="T93" fmla="*/ 7506 h 149"/>
                <a:gd name="T94" fmla="*/ 8829 w 133"/>
                <a:gd name="T95" fmla="*/ 7633 h 149"/>
                <a:gd name="T96" fmla="*/ 8940 w 133"/>
                <a:gd name="T97" fmla="*/ 7761 h 149"/>
                <a:gd name="T98" fmla="*/ 9739 w 133"/>
                <a:gd name="T99" fmla="*/ 8127 h 149"/>
                <a:gd name="T100" fmla="*/ 10841 w 133"/>
                <a:gd name="T101" fmla="*/ 8632 h 149"/>
                <a:gd name="T102" fmla="*/ 10841 w 133"/>
                <a:gd name="T103" fmla="*/ 8887 h 149"/>
                <a:gd name="T104" fmla="*/ 1296 w 133"/>
                <a:gd name="T105" fmla="*/ 9392 h 14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3" h="149">
                  <a:moveTo>
                    <a:pt x="13" y="149"/>
                  </a:moveTo>
                  <a:lnTo>
                    <a:pt x="13" y="103"/>
                  </a:lnTo>
                  <a:lnTo>
                    <a:pt x="7" y="97"/>
                  </a:lnTo>
                  <a:lnTo>
                    <a:pt x="6" y="94"/>
                  </a:lnTo>
                  <a:lnTo>
                    <a:pt x="10" y="91"/>
                  </a:lnTo>
                  <a:lnTo>
                    <a:pt x="11" y="89"/>
                  </a:lnTo>
                  <a:lnTo>
                    <a:pt x="11" y="87"/>
                  </a:lnTo>
                  <a:lnTo>
                    <a:pt x="11" y="83"/>
                  </a:lnTo>
                  <a:lnTo>
                    <a:pt x="11" y="79"/>
                  </a:lnTo>
                  <a:lnTo>
                    <a:pt x="8" y="70"/>
                  </a:lnTo>
                  <a:lnTo>
                    <a:pt x="8" y="68"/>
                  </a:lnTo>
                  <a:lnTo>
                    <a:pt x="8" y="64"/>
                  </a:lnTo>
                  <a:lnTo>
                    <a:pt x="7" y="61"/>
                  </a:lnTo>
                  <a:lnTo>
                    <a:pt x="7" y="48"/>
                  </a:lnTo>
                  <a:lnTo>
                    <a:pt x="5" y="41"/>
                  </a:lnTo>
                  <a:lnTo>
                    <a:pt x="3" y="39"/>
                  </a:lnTo>
                  <a:lnTo>
                    <a:pt x="1" y="31"/>
                  </a:lnTo>
                  <a:lnTo>
                    <a:pt x="1" y="23"/>
                  </a:lnTo>
                  <a:lnTo>
                    <a:pt x="2" y="19"/>
                  </a:lnTo>
                  <a:lnTo>
                    <a:pt x="2" y="17"/>
                  </a:lnTo>
                  <a:lnTo>
                    <a:pt x="1" y="11"/>
                  </a:lnTo>
                  <a:lnTo>
                    <a:pt x="0" y="9"/>
                  </a:lnTo>
                  <a:lnTo>
                    <a:pt x="35" y="9"/>
                  </a:lnTo>
                  <a:lnTo>
                    <a:pt x="35" y="4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7"/>
                  </a:lnTo>
                  <a:lnTo>
                    <a:pt x="43" y="11"/>
                  </a:lnTo>
                  <a:lnTo>
                    <a:pt x="43" y="14"/>
                  </a:lnTo>
                  <a:lnTo>
                    <a:pt x="46" y="17"/>
                  </a:lnTo>
                  <a:lnTo>
                    <a:pt x="48" y="17"/>
                  </a:lnTo>
                  <a:lnTo>
                    <a:pt x="50" y="17"/>
                  </a:lnTo>
                  <a:lnTo>
                    <a:pt x="52" y="18"/>
                  </a:lnTo>
                  <a:lnTo>
                    <a:pt x="55" y="18"/>
                  </a:lnTo>
                  <a:lnTo>
                    <a:pt x="58" y="18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64" y="20"/>
                  </a:lnTo>
                  <a:lnTo>
                    <a:pt x="65" y="19"/>
                  </a:lnTo>
                  <a:lnTo>
                    <a:pt x="72" y="18"/>
                  </a:lnTo>
                  <a:lnTo>
                    <a:pt x="77" y="20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9" y="22"/>
                  </a:lnTo>
                  <a:lnTo>
                    <a:pt x="80" y="22"/>
                  </a:lnTo>
                  <a:lnTo>
                    <a:pt x="81" y="23"/>
                  </a:lnTo>
                  <a:lnTo>
                    <a:pt x="82" y="26"/>
                  </a:lnTo>
                  <a:lnTo>
                    <a:pt x="84" y="27"/>
                  </a:lnTo>
                  <a:lnTo>
                    <a:pt x="85" y="25"/>
                  </a:lnTo>
                  <a:lnTo>
                    <a:pt x="87" y="24"/>
                  </a:lnTo>
                  <a:lnTo>
                    <a:pt x="88" y="25"/>
                  </a:lnTo>
                  <a:lnTo>
                    <a:pt x="90" y="27"/>
                  </a:lnTo>
                  <a:lnTo>
                    <a:pt x="94" y="28"/>
                  </a:lnTo>
                  <a:lnTo>
                    <a:pt x="95" y="30"/>
                  </a:lnTo>
                  <a:lnTo>
                    <a:pt x="97" y="31"/>
                  </a:lnTo>
                  <a:lnTo>
                    <a:pt x="99" y="31"/>
                  </a:lnTo>
                  <a:lnTo>
                    <a:pt x="102" y="30"/>
                  </a:lnTo>
                  <a:lnTo>
                    <a:pt x="108" y="26"/>
                  </a:lnTo>
                  <a:lnTo>
                    <a:pt x="109" y="27"/>
                  </a:lnTo>
                  <a:lnTo>
                    <a:pt x="111" y="29"/>
                  </a:lnTo>
                  <a:lnTo>
                    <a:pt x="121" y="29"/>
                  </a:lnTo>
                  <a:lnTo>
                    <a:pt x="122" y="29"/>
                  </a:lnTo>
                  <a:lnTo>
                    <a:pt x="124" y="30"/>
                  </a:lnTo>
                  <a:lnTo>
                    <a:pt x="126" y="32"/>
                  </a:lnTo>
                  <a:lnTo>
                    <a:pt x="128" y="30"/>
                  </a:lnTo>
                  <a:lnTo>
                    <a:pt x="133" y="30"/>
                  </a:lnTo>
                  <a:lnTo>
                    <a:pt x="130" y="33"/>
                  </a:lnTo>
                  <a:lnTo>
                    <a:pt x="124" y="36"/>
                  </a:lnTo>
                  <a:lnTo>
                    <a:pt x="121" y="37"/>
                  </a:lnTo>
                  <a:lnTo>
                    <a:pt x="119" y="38"/>
                  </a:lnTo>
                  <a:lnTo>
                    <a:pt x="116" y="40"/>
                  </a:lnTo>
                  <a:lnTo>
                    <a:pt x="111" y="43"/>
                  </a:lnTo>
                  <a:lnTo>
                    <a:pt x="109" y="44"/>
                  </a:lnTo>
                  <a:lnTo>
                    <a:pt x="101" y="54"/>
                  </a:lnTo>
                  <a:lnTo>
                    <a:pt x="89" y="65"/>
                  </a:lnTo>
                  <a:lnTo>
                    <a:pt x="88" y="66"/>
                  </a:lnTo>
                  <a:lnTo>
                    <a:pt x="86" y="67"/>
                  </a:lnTo>
                  <a:lnTo>
                    <a:pt x="87" y="81"/>
                  </a:lnTo>
                  <a:lnTo>
                    <a:pt x="85" y="83"/>
                  </a:lnTo>
                  <a:lnTo>
                    <a:pt x="84" y="84"/>
                  </a:lnTo>
                  <a:lnTo>
                    <a:pt x="78" y="88"/>
                  </a:lnTo>
                  <a:lnTo>
                    <a:pt x="78" y="90"/>
                  </a:lnTo>
                  <a:lnTo>
                    <a:pt x="78" y="91"/>
                  </a:lnTo>
                  <a:lnTo>
                    <a:pt x="76" y="94"/>
                  </a:lnTo>
                  <a:lnTo>
                    <a:pt x="79" y="96"/>
                  </a:lnTo>
                  <a:lnTo>
                    <a:pt x="81" y="99"/>
                  </a:lnTo>
                  <a:lnTo>
                    <a:pt x="79" y="102"/>
                  </a:lnTo>
                  <a:lnTo>
                    <a:pt x="80" y="104"/>
                  </a:lnTo>
                  <a:lnTo>
                    <a:pt x="79" y="109"/>
                  </a:lnTo>
                  <a:lnTo>
                    <a:pt x="79" y="115"/>
                  </a:lnTo>
                  <a:lnTo>
                    <a:pt x="80" y="117"/>
                  </a:lnTo>
                  <a:lnTo>
                    <a:pt x="82" y="118"/>
                  </a:lnTo>
                  <a:lnTo>
                    <a:pt x="83" y="119"/>
                  </a:lnTo>
                  <a:lnTo>
                    <a:pt x="87" y="120"/>
                  </a:lnTo>
                  <a:lnTo>
                    <a:pt x="88" y="121"/>
                  </a:lnTo>
                  <a:lnTo>
                    <a:pt x="88" y="122"/>
                  </a:lnTo>
                  <a:lnTo>
                    <a:pt x="89" y="123"/>
                  </a:lnTo>
                  <a:lnTo>
                    <a:pt x="95" y="125"/>
                  </a:lnTo>
                  <a:lnTo>
                    <a:pt x="97" y="129"/>
                  </a:lnTo>
                  <a:lnTo>
                    <a:pt x="102" y="133"/>
                  </a:lnTo>
                  <a:lnTo>
                    <a:pt x="108" y="137"/>
                  </a:lnTo>
                  <a:lnTo>
                    <a:pt x="108" y="138"/>
                  </a:lnTo>
                  <a:lnTo>
                    <a:pt x="108" y="141"/>
                  </a:lnTo>
                  <a:lnTo>
                    <a:pt x="109" y="146"/>
                  </a:lnTo>
                  <a:lnTo>
                    <a:pt x="13" y="149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6" name="Freeform 22"/>
            <p:cNvSpPr>
              <a:spLocks/>
            </p:cNvSpPr>
            <p:nvPr/>
          </p:nvSpPr>
          <p:spPr bwMode="auto">
            <a:xfrm>
              <a:off x="2924" y="1464"/>
              <a:ext cx="562" cy="322"/>
            </a:xfrm>
            <a:custGeom>
              <a:avLst/>
              <a:gdLst>
                <a:gd name="T0" fmla="*/ 9926 w 121"/>
                <a:gd name="T1" fmla="*/ 0 h 80"/>
                <a:gd name="T2" fmla="*/ 10227 w 121"/>
                <a:gd name="T3" fmla="*/ 326 h 80"/>
                <a:gd name="T4" fmla="*/ 10009 w 121"/>
                <a:gd name="T5" fmla="*/ 584 h 80"/>
                <a:gd name="T6" fmla="*/ 10311 w 121"/>
                <a:gd name="T7" fmla="*/ 1232 h 80"/>
                <a:gd name="T8" fmla="*/ 11133 w 121"/>
                <a:gd name="T9" fmla="*/ 1505 h 80"/>
                <a:gd name="T10" fmla="*/ 11217 w 121"/>
                <a:gd name="T11" fmla="*/ 1767 h 80"/>
                <a:gd name="T12" fmla="*/ 11626 w 121"/>
                <a:gd name="T13" fmla="*/ 2089 h 80"/>
                <a:gd name="T14" fmla="*/ 12122 w 121"/>
                <a:gd name="T15" fmla="*/ 2479 h 80"/>
                <a:gd name="T16" fmla="*/ 12016 w 121"/>
                <a:gd name="T17" fmla="*/ 2801 h 80"/>
                <a:gd name="T18" fmla="*/ 11927 w 121"/>
                <a:gd name="T19" fmla="*/ 2999 h 80"/>
                <a:gd name="T20" fmla="*/ 11217 w 121"/>
                <a:gd name="T21" fmla="*/ 3321 h 80"/>
                <a:gd name="T22" fmla="*/ 10720 w 121"/>
                <a:gd name="T23" fmla="*/ 3385 h 80"/>
                <a:gd name="T24" fmla="*/ 10418 w 121"/>
                <a:gd name="T25" fmla="*/ 3647 h 80"/>
                <a:gd name="T26" fmla="*/ 10720 w 121"/>
                <a:gd name="T27" fmla="*/ 3985 h 80"/>
                <a:gd name="T28" fmla="*/ 10720 w 121"/>
                <a:gd name="T29" fmla="*/ 4311 h 80"/>
                <a:gd name="T30" fmla="*/ 10116 w 121"/>
                <a:gd name="T31" fmla="*/ 4826 h 80"/>
                <a:gd name="T32" fmla="*/ 10009 w 121"/>
                <a:gd name="T33" fmla="*/ 5088 h 80"/>
                <a:gd name="T34" fmla="*/ 9317 w 121"/>
                <a:gd name="T35" fmla="*/ 4826 h 80"/>
                <a:gd name="T36" fmla="*/ 1510 w 121"/>
                <a:gd name="T37" fmla="*/ 4959 h 80"/>
                <a:gd name="T38" fmla="*/ 1510 w 121"/>
                <a:gd name="T39" fmla="*/ 4633 h 80"/>
                <a:gd name="T40" fmla="*/ 1296 w 121"/>
                <a:gd name="T41" fmla="*/ 4375 h 80"/>
                <a:gd name="T42" fmla="*/ 1403 w 121"/>
                <a:gd name="T43" fmla="*/ 4114 h 80"/>
                <a:gd name="T44" fmla="*/ 1208 w 121"/>
                <a:gd name="T45" fmla="*/ 3775 h 80"/>
                <a:gd name="T46" fmla="*/ 1208 w 121"/>
                <a:gd name="T47" fmla="*/ 3449 h 80"/>
                <a:gd name="T48" fmla="*/ 906 w 121"/>
                <a:gd name="T49" fmla="*/ 3192 h 80"/>
                <a:gd name="T50" fmla="*/ 711 w 121"/>
                <a:gd name="T51" fmla="*/ 2934 h 80"/>
                <a:gd name="T52" fmla="*/ 409 w 121"/>
                <a:gd name="T53" fmla="*/ 2544 h 80"/>
                <a:gd name="T54" fmla="*/ 497 w 121"/>
                <a:gd name="T55" fmla="*/ 2218 h 80"/>
                <a:gd name="T56" fmla="*/ 195 w 121"/>
                <a:gd name="T57" fmla="*/ 1960 h 80"/>
                <a:gd name="T58" fmla="*/ 195 w 121"/>
                <a:gd name="T59" fmla="*/ 1767 h 80"/>
                <a:gd name="T60" fmla="*/ 195 w 121"/>
                <a:gd name="T61" fmla="*/ 1103 h 80"/>
                <a:gd name="T62" fmla="*/ 302 w 121"/>
                <a:gd name="T63" fmla="*/ 906 h 80"/>
                <a:gd name="T64" fmla="*/ 107 w 121"/>
                <a:gd name="T65" fmla="*/ 584 h 80"/>
                <a:gd name="T66" fmla="*/ 107 w 121"/>
                <a:gd name="T67" fmla="*/ 326 h 80"/>
                <a:gd name="T68" fmla="*/ 195 w 121"/>
                <a:gd name="T69" fmla="*/ 193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1" h="80">
                  <a:moveTo>
                    <a:pt x="3" y="3"/>
                  </a:moveTo>
                  <a:lnTo>
                    <a:pt x="99" y="0"/>
                  </a:lnTo>
                  <a:lnTo>
                    <a:pt x="100" y="3"/>
                  </a:lnTo>
                  <a:lnTo>
                    <a:pt x="102" y="5"/>
                  </a:lnTo>
                  <a:lnTo>
                    <a:pt x="102" y="7"/>
                  </a:lnTo>
                  <a:lnTo>
                    <a:pt x="100" y="9"/>
                  </a:lnTo>
                  <a:lnTo>
                    <a:pt x="101" y="12"/>
                  </a:lnTo>
                  <a:lnTo>
                    <a:pt x="103" y="19"/>
                  </a:lnTo>
                  <a:lnTo>
                    <a:pt x="109" y="21"/>
                  </a:lnTo>
                  <a:lnTo>
                    <a:pt x="111" y="23"/>
                  </a:lnTo>
                  <a:lnTo>
                    <a:pt x="111" y="25"/>
                  </a:lnTo>
                  <a:lnTo>
                    <a:pt x="112" y="27"/>
                  </a:lnTo>
                  <a:lnTo>
                    <a:pt x="116" y="29"/>
                  </a:lnTo>
                  <a:lnTo>
                    <a:pt x="116" y="32"/>
                  </a:lnTo>
                  <a:lnTo>
                    <a:pt x="120" y="34"/>
                  </a:lnTo>
                  <a:lnTo>
                    <a:pt x="121" y="38"/>
                  </a:lnTo>
                  <a:lnTo>
                    <a:pt x="121" y="40"/>
                  </a:lnTo>
                  <a:lnTo>
                    <a:pt x="120" y="43"/>
                  </a:lnTo>
                  <a:lnTo>
                    <a:pt x="119" y="44"/>
                  </a:lnTo>
                  <a:lnTo>
                    <a:pt x="119" y="46"/>
                  </a:lnTo>
                  <a:lnTo>
                    <a:pt x="115" y="50"/>
                  </a:lnTo>
                  <a:lnTo>
                    <a:pt x="112" y="51"/>
                  </a:lnTo>
                  <a:lnTo>
                    <a:pt x="111" y="52"/>
                  </a:lnTo>
                  <a:lnTo>
                    <a:pt x="107" y="52"/>
                  </a:lnTo>
                  <a:lnTo>
                    <a:pt x="105" y="53"/>
                  </a:lnTo>
                  <a:lnTo>
                    <a:pt x="104" y="56"/>
                  </a:lnTo>
                  <a:lnTo>
                    <a:pt x="104" y="58"/>
                  </a:lnTo>
                  <a:lnTo>
                    <a:pt x="107" y="61"/>
                  </a:lnTo>
                  <a:lnTo>
                    <a:pt x="107" y="62"/>
                  </a:lnTo>
                  <a:lnTo>
                    <a:pt x="107" y="66"/>
                  </a:lnTo>
                  <a:lnTo>
                    <a:pt x="104" y="72"/>
                  </a:lnTo>
                  <a:lnTo>
                    <a:pt x="101" y="74"/>
                  </a:lnTo>
                  <a:lnTo>
                    <a:pt x="100" y="76"/>
                  </a:lnTo>
                  <a:lnTo>
                    <a:pt x="100" y="78"/>
                  </a:lnTo>
                  <a:lnTo>
                    <a:pt x="99" y="80"/>
                  </a:lnTo>
                  <a:lnTo>
                    <a:pt x="93" y="74"/>
                  </a:lnTo>
                  <a:lnTo>
                    <a:pt x="16" y="77"/>
                  </a:lnTo>
                  <a:lnTo>
                    <a:pt x="15" y="76"/>
                  </a:lnTo>
                  <a:lnTo>
                    <a:pt x="15" y="73"/>
                  </a:lnTo>
                  <a:lnTo>
                    <a:pt x="15" y="71"/>
                  </a:lnTo>
                  <a:lnTo>
                    <a:pt x="14" y="69"/>
                  </a:lnTo>
                  <a:lnTo>
                    <a:pt x="13" y="67"/>
                  </a:lnTo>
                  <a:lnTo>
                    <a:pt x="15" y="65"/>
                  </a:lnTo>
                  <a:lnTo>
                    <a:pt x="14" y="63"/>
                  </a:lnTo>
                  <a:lnTo>
                    <a:pt x="11" y="62"/>
                  </a:lnTo>
                  <a:lnTo>
                    <a:pt x="12" y="58"/>
                  </a:lnTo>
                  <a:lnTo>
                    <a:pt x="13" y="56"/>
                  </a:lnTo>
                  <a:lnTo>
                    <a:pt x="12" y="53"/>
                  </a:lnTo>
                  <a:lnTo>
                    <a:pt x="9" y="51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7" y="45"/>
                  </a:lnTo>
                  <a:lnTo>
                    <a:pt x="6" y="41"/>
                  </a:lnTo>
                  <a:lnTo>
                    <a:pt x="4" y="39"/>
                  </a:lnTo>
                  <a:lnTo>
                    <a:pt x="5" y="36"/>
                  </a:lnTo>
                  <a:lnTo>
                    <a:pt x="5" y="34"/>
                  </a:lnTo>
                  <a:lnTo>
                    <a:pt x="3" y="32"/>
                  </a:lnTo>
                  <a:lnTo>
                    <a:pt x="2" y="30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22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2" y="10"/>
                  </a:lnTo>
                  <a:lnTo>
                    <a:pt x="1" y="9"/>
                  </a:lnTo>
                  <a:lnTo>
                    <a:pt x="2" y="6"/>
                  </a:lnTo>
                  <a:lnTo>
                    <a:pt x="1" y="5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7" name="Freeform 23"/>
            <p:cNvSpPr>
              <a:spLocks/>
            </p:cNvSpPr>
            <p:nvPr/>
          </p:nvSpPr>
          <p:spPr bwMode="auto">
            <a:xfrm>
              <a:off x="2998" y="1761"/>
              <a:ext cx="628" cy="466"/>
            </a:xfrm>
            <a:custGeom>
              <a:avLst/>
              <a:gdLst>
                <a:gd name="T0" fmla="*/ 11467 w 135"/>
                <a:gd name="T1" fmla="*/ 6568 h 117"/>
                <a:gd name="T2" fmla="*/ 11578 w 135"/>
                <a:gd name="T3" fmla="*/ 6695 h 117"/>
                <a:gd name="T4" fmla="*/ 11685 w 135"/>
                <a:gd name="T5" fmla="*/ 6950 h 117"/>
                <a:gd name="T6" fmla="*/ 11164 w 135"/>
                <a:gd name="T7" fmla="*/ 7265 h 117"/>
                <a:gd name="T8" fmla="*/ 12486 w 135"/>
                <a:gd name="T9" fmla="*/ 7329 h 117"/>
                <a:gd name="T10" fmla="*/ 12574 w 135"/>
                <a:gd name="T11" fmla="*/ 7010 h 117"/>
                <a:gd name="T12" fmla="*/ 12788 w 135"/>
                <a:gd name="T13" fmla="*/ 6504 h 117"/>
                <a:gd name="T14" fmla="*/ 13179 w 135"/>
                <a:gd name="T15" fmla="*/ 6313 h 117"/>
                <a:gd name="T16" fmla="*/ 13393 w 135"/>
                <a:gd name="T17" fmla="*/ 6313 h 117"/>
                <a:gd name="T18" fmla="*/ 13588 w 135"/>
                <a:gd name="T19" fmla="*/ 5743 h 117"/>
                <a:gd name="T20" fmla="*/ 13393 w 135"/>
                <a:gd name="T21" fmla="*/ 5680 h 117"/>
                <a:gd name="T22" fmla="*/ 13286 w 135"/>
                <a:gd name="T23" fmla="*/ 5616 h 117"/>
                <a:gd name="T24" fmla="*/ 13090 w 135"/>
                <a:gd name="T25" fmla="*/ 5680 h 117"/>
                <a:gd name="T26" fmla="*/ 12574 w 135"/>
                <a:gd name="T27" fmla="*/ 5249 h 117"/>
                <a:gd name="T28" fmla="*/ 12788 w 135"/>
                <a:gd name="T29" fmla="*/ 5122 h 117"/>
                <a:gd name="T30" fmla="*/ 12574 w 135"/>
                <a:gd name="T31" fmla="*/ 4935 h 117"/>
                <a:gd name="T32" fmla="*/ 11988 w 135"/>
                <a:gd name="T33" fmla="*/ 4298 h 117"/>
                <a:gd name="T34" fmla="*/ 11081 w 135"/>
                <a:gd name="T35" fmla="*/ 4047 h 117"/>
                <a:gd name="T36" fmla="*/ 10667 w 135"/>
                <a:gd name="T37" fmla="*/ 3664 h 117"/>
                <a:gd name="T38" fmla="*/ 11081 w 135"/>
                <a:gd name="T39" fmla="*/ 3282 h 117"/>
                <a:gd name="T40" fmla="*/ 11164 w 135"/>
                <a:gd name="T41" fmla="*/ 2840 h 117"/>
                <a:gd name="T42" fmla="*/ 10560 w 135"/>
                <a:gd name="T43" fmla="*/ 2585 h 117"/>
                <a:gd name="T44" fmla="*/ 10169 w 135"/>
                <a:gd name="T45" fmla="*/ 2776 h 117"/>
                <a:gd name="T46" fmla="*/ 9760 w 135"/>
                <a:gd name="T47" fmla="*/ 2143 h 117"/>
                <a:gd name="T48" fmla="*/ 9066 w 135"/>
                <a:gd name="T49" fmla="*/ 1776 h 117"/>
                <a:gd name="T50" fmla="*/ 8462 w 135"/>
                <a:gd name="T51" fmla="*/ 1207 h 117"/>
                <a:gd name="T52" fmla="*/ 8243 w 135"/>
                <a:gd name="T53" fmla="*/ 633 h 117"/>
                <a:gd name="T54" fmla="*/ 8355 w 135"/>
                <a:gd name="T55" fmla="*/ 382 h 117"/>
                <a:gd name="T56" fmla="*/ 0 w 135"/>
                <a:gd name="T57" fmla="*/ 191 h 117"/>
                <a:gd name="T58" fmla="*/ 409 w 135"/>
                <a:gd name="T59" fmla="*/ 446 h 117"/>
                <a:gd name="T60" fmla="*/ 716 w 135"/>
                <a:gd name="T61" fmla="*/ 888 h 117"/>
                <a:gd name="T62" fmla="*/ 800 w 135"/>
                <a:gd name="T63" fmla="*/ 1079 h 117"/>
                <a:gd name="T64" fmla="*/ 1600 w 135"/>
                <a:gd name="T65" fmla="*/ 1521 h 117"/>
                <a:gd name="T66" fmla="*/ 1298 w 135"/>
                <a:gd name="T67" fmla="*/ 1952 h 117"/>
                <a:gd name="T68" fmla="*/ 1707 w 135"/>
                <a:gd name="T69" fmla="*/ 2079 h 117"/>
                <a:gd name="T70" fmla="*/ 2014 w 135"/>
                <a:gd name="T71" fmla="*/ 2457 h 117"/>
                <a:gd name="T72" fmla="*/ 2317 w 135"/>
                <a:gd name="T73" fmla="*/ 2521 h 117"/>
                <a:gd name="T74" fmla="*/ 2317 w 135"/>
                <a:gd name="T75" fmla="*/ 6823 h 11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5" h="117">
                  <a:moveTo>
                    <a:pt x="23" y="108"/>
                  </a:moveTo>
                  <a:lnTo>
                    <a:pt x="114" y="104"/>
                  </a:lnTo>
                  <a:lnTo>
                    <a:pt x="113" y="105"/>
                  </a:lnTo>
                  <a:lnTo>
                    <a:pt x="115" y="106"/>
                  </a:lnTo>
                  <a:lnTo>
                    <a:pt x="116" y="108"/>
                  </a:lnTo>
                  <a:lnTo>
                    <a:pt x="116" y="110"/>
                  </a:lnTo>
                  <a:lnTo>
                    <a:pt x="113" y="113"/>
                  </a:lnTo>
                  <a:lnTo>
                    <a:pt x="111" y="115"/>
                  </a:lnTo>
                  <a:lnTo>
                    <a:pt x="110" y="117"/>
                  </a:lnTo>
                  <a:lnTo>
                    <a:pt x="124" y="116"/>
                  </a:lnTo>
                  <a:lnTo>
                    <a:pt x="125" y="113"/>
                  </a:lnTo>
                  <a:lnTo>
                    <a:pt x="125" y="111"/>
                  </a:lnTo>
                  <a:lnTo>
                    <a:pt x="126" y="107"/>
                  </a:lnTo>
                  <a:lnTo>
                    <a:pt x="127" y="103"/>
                  </a:lnTo>
                  <a:lnTo>
                    <a:pt x="128" y="101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3" y="100"/>
                  </a:lnTo>
                  <a:lnTo>
                    <a:pt x="135" y="93"/>
                  </a:lnTo>
                  <a:lnTo>
                    <a:pt x="135" y="91"/>
                  </a:lnTo>
                  <a:lnTo>
                    <a:pt x="133" y="90"/>
                  </a:lnTo>
                  <a:lnTo>
                    <a:pt x="132" y="89"/>
                  </a:lnTo>
                  <a:lnTo>
                    <a:pt x="131" y="89"/>
                  </a:lnTo>
                  <a:lnTo>
                    <a:pt x="130" y="90"/>
                  </a:lnTo>
                  <a:lnTo>
                    <a:pt x="125" y="83"/>
                  </a:lnTo>
                  <a:lnTo>
                    <a:pt x="126" y="82"/>
                  </a:lnTo>
                  <a:lnTo>
                    <a:pt x="127" y="81"/>
                  </a:lnTo>
                  <a:lnTo>
                    <a:pt x="127" y="80"/>
                  </a:lnTo>
                  <a:lnTo>
                    <a:pt x="125" y="78"/>
                  </a:lnTo>
                  <a:lnTo>
                    <a:pt x="124" y="73"/>
                  </a:lnTo>
                  <a:lnTo>
                    <a:pt x="119" y="68"/>
                  </a:lnTo>
                  <a:lnTo>
                    <a:pt x="116" y="67"/>
                  </a:lnTo>
                  <a:lnTo>
                    <a:pt x="110" y="64"/>
                  </a:lnTo>
                  <a:lnTo>
                    <a:pt x="107" y="60"/>
                  </a:lnTo>
                  <a:lnTo>
                    <a:pt x="106" y="58"/>
                  </a:lnTo>
                  <a:lnTo>
                    <a:pt x="106" y="56"/>
                  </a:lnTo>
                  <a:lnTo>
                    <a:pt x="110" y="52"/>
                  </a:lnTo>
                  <a:lnTo>
                    <a:pt x="109" y="48"/>
                  </a:lnTo>
                  <a:lnTo>
                    <a:pt x="111" y="45"/>
                  </a:lnTo>
                  <a:lnTo>
                    <a:pt x="110" y="44"/>
                  </a:lnTo>
                  <a:lnTo>
                    <a:pt x="105" y="41"/>
                  </a:lnTo>
                  <a:lnTo>
                    <a:pt x="104" y="42"/>
                  </a:lnTo>
                  <a:lnTo>
                    <a:pt x="101" y="44"/>
                  </a:lnTo>
                  <a:lnTo>
                    <a:pt x="100" y="43"/>
                  </a:lnTo>
                  <a:lnTo>
                    <a:pt x="97" y="34"/>
                  </a:lnTo>
                  <a:lnTo>
                    <a:pt x="96" y="32"/>
                  </a:lnTo>
                  <a:lnTo>
                    <a:pt x="90" y="28"/>
                  </a:lnTo>
                  <a:lnTo>
                    <a:pt x="84" y="21"/>
                  </a:lnTo>
                  <a:lnTo>
                    <a:pt x="84" y="19"/>
                  </a:lnTo>
                  <a:lnTo>
                    <a:pt x="82" y="15"/>
                  </a:lnTo>
                  <a:lnTo>
                    <a:pt x="82" y="10"/>
                  </a:lnTo>
                  <a:lnTo>
                    <a:pt x="83" y="7"/>
                  </a:lnTo>
                  <a:lnTo>
                    <a:pt x="83" y="6"/>
                  </a:lnTo>
                  <a:lnTo>
                    <a:pt x="77" y="0"/>
                  </a:lnTo>
                  <a:lnTo>
                    <a:pt x="0" y="3"/>
                  </a:lnTo>
                  <a:lnTo>
                    <a:pt x="1" y="5"/>
                  </a:lnTo>
                  <a:lnTo>
                    <a:pt x="4" y="7"/>
                  </a:lnTo>
                  <a:lnTo>
                    <a:pt x="4" y="10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16" y="24"/>
                  </a:lnTo>
                  <a:lnTo>
                    <a:pt x="14" y="28"/>
                  </a:lnTo>
                  <a:lnTo>
                    <a:pt x="13" y="31"/>
                  </a:lnTo>
                  <a:lnTo>
                    <a:pt x="15" y="32"/>
                  </a:lnTo>
                  <a:lnTo>
                    <a:pt x="17" y="33"/>
                  </a:lnTo>
                  <a:lnTo>
                    <a:pt x="18" y="38"/>
                  </a:lnTo>
                  <a:lnTo>
                    <a:pt x="20" y="39"/>
                  </a:lnTo>
                  <a:lnTo>
                    <a:pt x="22" y="40"/>
                  </a:lnTo>
                  <a:lnTo>
                    <a:pt x="23" y="40"/>
                  </a:lnTo>
                  <a:lnTo>
                    <a:pt x="23" y="95"/>
                  </a:lnTo>
                  <a:lnTo>
                    <a:pt x="23" y="10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8" name="Freeform 24"/>
            <p:cNvSpPr>
              <a:spLocks/>
            </p:cNvSpPr>
            <p:nvPr/>
          </p:nvSpPr>
          <p:spPr bwMode="auto">
            <a:xfrm>
              <a:off x="3173" y="2542"/>
              <a:ext cx="531" cy="397"/>
            </a:xfrm>
            <a:custGeom>
              <a:avLst/>
              <a:gdLst>
                <a:gd name="T0" fmla="*/ 6162 w 114"/>
                <a:gd name="T1" fmla="*/ 191 h 100"/>
                <a:gd name="T2" fmla="*/ 6572 w 114"/>
                <a:gd name="T3" fmla="*/ 945 h 100"/>
                <a:gd name="T4" fmla="*/ 6465 w 114"/>
                <a:gd name="T5" fmla="*/ 1247 h 100"/>
                <a:gd name="T6" fmla="*/ 5860 w 114"/>
                <a:gd name="T7" fmla="*/ 2064 h 100"/>
                <a:gd name="T8" fmla="*/ 9502 w 114"/>
                <a:gd name="T9" fmla="*/ 3073 h 100"/>
                <a:gd name="T10" fmla="*/ 9502 w 114"/>
                <a:gd name="T11" fmla="*/ 3752 h 100"/>
                <a:gd name="T12" fmla="*/ 9395 w 114"/>
                <a:gd name="T13" fmla="*/ 4256 h 100"/>
                <a:gd name="T14" fmla="*/ 8594 w 114"/>
                <a:gd name="T15" fmla="*/ 4129 h 100"/>
                <a:gd name="T16" fmla="*/ 8398 w 114"/>
                <a:gd name="T17" fmla="*/ 4569 h 100"/>
                <a:gd name="T18" fmla="*/ 9306 w 114"/>
                <a:gd name="T19" fmla="*/ 4506 h 100"/>
                <a:gd name="T20" fmla="*/ 9805 w 114"/>
                <a:gd name="T21" fmla="*/ 4446 h 100"/>
                <a:gd name="T22" fmla="*/ 9609 w 114"/>
                <a:gd name="T23" fmla="*/ 4633 h 100"/>
                <a:gd name="T24" fmla="*/ 9893 w 114"/>
                <a:gd name="T25" fmla="*/ 4824 h 100"/>
                <a:gd name="T26" fmla="*/ 10611 w 114"/>
                <a:gd name="T27" fmla="*/ 4446 h 100"/>
                <a:gd name="T28" fmla="*/ 11021 w 114"/>
                <a:gd name="T29" fmla="*/ 4506 h 100"/>
                <a:gd name="T30" fmla="*/ 11021 w 114"/>
                <a:gd name="T31" fmla="*/ 4760 h 100"/>
                <a:gd name="T32" fmla="*/ 10112 w 114"/>
                <a:gd name="T33" fmla="*/ 5248 h 100"/>
                <a:gd name="T34" fmla="*/ 10611 w 114"/>
                <a:gd name="T35" fmla="*/ 5689 h 100"/>
                <a:gd name="T36" fmla="*/ 11412 w 114"/>
                <a:gd name="T37" fmla="*/ 6066 h 100"/>
                <a:gd name="T38" fmla="*/ 10611 w 114"/>
                <a:gd name="T39" fmla="*/ 5943 h 100"/>
                <a:gd name="T40" fmla="*/ 9609 w 114"/>
                <a:gd name="T41" fmla="*/ 5562 h 100"/>
                <a:gd name="T42" fmla="*/ 9199 w 114"/>
                <a:gd name="T43" fmla="*/ 5816 h 100"/>
                <a:gd name="T44" fmla="*/ 8897 w 114"/>
                <a:gd name="T45" fmla="*/ 6066 h 100"/>
                <a:gd name="T46" fmla="*/ 8482 w 114"/>
                <a:gd name="T47" fmla="*/ 5880 h 100"/>
                <a:gd name="T48" fmla="*/ 8091 w 114"/>
                <a:gd name="T49" fmla="*/ 5880 h 100"/>
                <a:gd name="T50" fmla="*/ 7266 w 114"/>
                <a:gd name="T51" fmla="*/ 6066 h 100"/>
                <a:gd name="T52" fmla="*/ 6055 w 114"/>
                <a:gd name="T53" fmla="*/ 5562 h 100"/>
                <a:gd name="T54" fmla="*/ 5552 w 114"/>
                <a:gd name="T55" fmla="*/ 5312 h 100"/>
                <a:gd name="T56" fmla="*/ 5552 w 114"/>
                <a:gd name="T57" fmla="*/ 5248 h 100"/>
                <a:gd name="T58" fmla="*/ 5054 w 114"/>
                <a:gd name="T59" fmla="*/ 5201 h 100"/>
                <a:gd name="T60" fmla="*/ 4858 w 114"/>
                <a:gd name="T61" fmla="*/ 5074 h 100"/>
                <a:gd name="T62" fmla="*/ 4555 w 114"/>
                <a:gd name="T63" fmla="*/ 5502 h 100"/>
                <a:gd name="T64" fmla="*/ 2124 w 114"/>
                <a:gd name="T65" fmla="*/ 5248 h 100"/>
                <a:gd name="T66" fmla="*/ 415 w 114"/>
                <a:gd name="T67" fmla="*/ 5201 h 100"/>
                <a:gd name="T68" fmla="*/ 717 w 114"/>
                <a:gd name="T69" fmla="*/ 4951 h 100"/>
                <a:gd name="T70" fmla="*/ 801 w 114"/>
                <a:gd name="T71" fmla="*/ 4319 h 100"/>
                <a:gd name="T72" fmla="*/ 801 w 114"/>
                <a:gd name="T73" fmla="*/ 4002 h 100"/>
                <a:gd name="T74" fmla="*/ 1216 w 114"/>
                <a:gd name="T75" fmla="*/ 3434 h 100"/>
                <a:gd name="T76" fmla="*/ 913 w 114"/>
                <a:gd name="T77" fmla="*/ 2886 h 100"/>
                <a:gd name="T78" fmla="*/ 801 w 114"/>
                <a:gd name="T79" fmla="*/ 2696 h 100"/>
                <a:gd name="T80" fmla="*/ 498 w 114"/>
                <a:gd name="T81" fmla="*/ 2378 h 100"/>
                <a:gd name="T82" fmla="*/ 107 w 114"/>
                <a:gd name="T83" fmla="*/ 1814 h 1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14" h="100">
                  <a:moveTo>
                    <a:pt x="0" y="2"/>
                  </a:moveTo>
                  <a:lnTo>
                    <a:pt x="61" y="0"/>
                  </a:lnTo>
                  <a:lnTo>
                    <a:pt x="61" y="3"/>
                  </a:lnTo>
                  <a:lnTo>
                    <a:pt x="63" y="7"/>
                  </a:lnTo>
                  <a:lnTo>
                    <a:pt x="64" y="12"/>
                  </a:lnTo>
                  <a:lnTo>
                    <a:pt x="65" y="15"/>
                  </a:lnTo>
                  <a:lnTo>
                    <a:pt x="67" y="16"/>
                  </a:lnTo>
                  <a:lnTo>
                    <a:pt x="67" y="19"/>
                  </a:lnTo>
                  <a:lnTo>
                    <a:pt x="64" y="20"/>
                  </a:lnTo>
                  <a:lnTo>
                    <a:pt x="63" y="21"/>
                  </a:lnTo>
                  <a:lnTo>
                    <a:pt x="62" y="27"/>
                  </a:lnTo>
                  <a:lnTo>
                    <a:pt x="58" y="33"/>
                  </a:lnTo>
                  <a:lnTo>
                    <a:pt x="54" y="43"/>
                  </a:lnTo>
                  <a:lnTo>
                    <a:pt x="54" y="51"/>
                  </a:lnTo>
                  <a:lnTo>
                    <a:pt x="94" y="49"/>
                  </a:lnTo>
                  <a:lnTo>
                    <a:pt x="95" y="51"/>
                  </a:lnTo>
                  <a:lnTo>
                    <a:pt x="94" y="55"/>
                  </a:lnTo>
                  <a:lnTo>
                    <a:pt x="94" y="60"/>
                  </a:lnTo>
                  <a:lnTo>
                    <a:pt x="98" y="64"/>
                  </a:lnTo>
                  <a:lnTo>
                    <a:pt x="99" y="69"/>
                  </a:lnTo>
                  <a:lnTo>
                    <a:pt x="93" y="68"/>
                  </a:lnTo>
                  <a:lnTo>
                    <a:pt x="88" y="66"/>
                  </a:lnTo>
                  <a:lnTo>
                    <a:pt x="87" y="65"/>
                  </a:lnTo>
                  <a:lnTo>
                    <a:pt x="85" y="66"/>
                  </a:lnTo>
                  <a:lnTo>
                    <a:pt x="82" y="70"/>
                  </a:lnTo>
                  <a:lnTo>
                    <a:pt x="81" y="72"/>
                  </a:lnTo>
                  <a:lnTo>
                    <a:pt x="83" y="73"/>
                  </a:lnTo>
                  <a:lnTo>
                    <a:pt x="85" y="74"/>
                  </a:lnTo>
                  <a:lnTo>
                    <a:pt x="89" y="74"/>
                  </a:lnTo>
                  <a:lnTo>
                    <a:pt x="92" y="72"/>
                  </a:lnTo>
                  <a:lnTo>
                    <a:pt x="93" y="71"/>
                  </a:lnTo>
                  <a:lnTo>
                    <a:pt x="96" y="71"/>
                  </a:lnTo>
                  <a:lnTo>
                    <a:pt x="97" y="71"/>
                  </a:lnTo>
                  <a:lnTo>
                    <a:pt x="97" y="72"/>
                  </a:lnTo>
                  <a:lnTo>
                    <a:pt x="97" y="73"/>
                  </a:lnTo>
                  <a:lnTo>
                    <a:pt x="95" y="74"/>
                  </a:lnTo>
                  <a:lnTo>
                    <a:pt x="95" y="76"/>
                  </a:lnTo>
                  <a:lnTo>
                    <a:pt x="97" y="77"/>
                  </a:lnTo>
                  <a:lnTo>
                    <a:pt x="98" y="77"/>
                  </a:lnTo>
                  <a:lnTo>
                    <a:pt x="99" y="76"/>
                  </a:lnTo>
                  <a:lnTo>
                    <a:pt x="101" y="73"/>
                  </a:lnTo>
                  <a:lnTo>
                    <a:pt x="105" y="71"/>
                  </a:lnTo>
                  <a:lnTo>
                    <a:pt x="107" y="71"/>
                  </a:lnTo>
                  <a:lnTo>
                    <a:pt x="108" y="71"/>
                  </a:lnTo>
                  <a:lnTo>
                    <a:pt x="109" y="72"/>
                  </a:lnTo>
                  <a:lnTo>
                    <a:pt x="108" y="74"/>
                  </a:lnTo>
                  <a:lnTo>
                    <a:pt x="109" y="75"/>
                  </a:lnTo>
                  <a:lnTo>
                    <a:pt x="109" y="76"/>
                  </a:lnTo>
                  <a:lnTo>
                    <a:pt x="107" y="77"/>
                  </a:lnTo>
                  <a:lnTo>
                    <a:pt x="103" y="82"/>
                  </a:lnTo>
                  <a:lnTo>
                    <a:pt x="100" y="84"/>
                  </a:lnTo>
                  <a:lnTo>
                    <a:pt x="100" y="86"/>
                  </a:lnTo>
                  <a:lnTo>
                    <a:pt x="101" y="88"/>
                  </a:lnTo>
                  <a:lnTo>
                    <a:pt x="105" y="91"/>
                  </a:lnTo>
                  <a:lnTo>
                    <a:pt x="113" y="94"/>
                  </a:lnTo>
                  <a:lnTo>
                    <a:pt x="114" y="95"/>
                  </a:lnTo>
                  <a:lnTo>
                    <a:pt x="113" y="97"/>
                  </a:lnTo>
                  <a:lnTo>
                    <a:pt x="112" y="97"/>
                  </a:lnTo>
                  <a:lnTo>
                    <a:pt x="106" y="100"/>
                  </a:lnTo>
                  <a:lnTo>
                    <a:pt x="105" y="95"/>
                  </a:lnTo>
                  <a:lnTo>
                    <a:pt x="102" y="94"/>
                  </a:lnTo>
                  <a:lnTo>
                    <a:pt x="95" y="91"/>
                  </a:lnTo>
                  <a:lnTo>
                    <a:pt x="95" y="89"/>
                  </a:lnTo>
                  <a:lnTo>
                    <a:pt x="93" y="88"/>
                  </a:lnTo>
                  <a:lnTo>
                    <a:pt x="92" y="89"/>
                  </a:lnTo>
                  <a:lnTo>
                    <a:pt x="91" y="93"/>
                  </a:lnTo>
                  <a:lnTo>
                    <a:pt x="91" y="94"/>
                  </a:lnTo>
                  <a:lnTo>
                    <a:pt x="91" y="95"/>
                  </a:lnTo>
                  <a:lnTo>
                    <a:pt x="88" y="97"/>
                  </a:lnTo>
                  <a:lnTo>
                    <a:pt x="87" y="97"/>
                  </a:lnTo>
                  <a:lnTo>
                    <a:pt x="85" y="94"/>
                  </a:lnTo>
                  <a:lnTo>
                    <a:pt x="84" y="94"/>
                  </a:lnTo>
                  <a:lnTo>
                    <a:pt x="82" y="95"/>
                  </a:lnTo>
                  <a:lnTo>
                    <a:pt x="81" y="94"/>
                  </a:lnTo>
                  <a:lnTo>
                    <a:pt x="80" y="94"/>
                  </a:lnTo>
                  <a:lnTo>
                    <a:pt x="77" y="97"/>
                  </a:lnTo>
                  <a:lnTo>
                    <a:pt x="73" y="98"/>
                  </a:lnTo>
                  <a:lnTo>
                    <a:pt x="72" y="97"/>
                  </a:lnTo>
                  <a:lnTo>
                    <a:pt x="69" y="96"/>
                  </a:lnTo>
                  <a:lnTo>
                    <a:pt x="63" y="89"/>
                  </a:lnTo>
                  <a:lnTo>
                    <a:pt x="60" y="89"/>
                  </a:lnTo>
                  <a:lnTo>
                    <a:pt x="57" y="88"/>
                  </a:lnTo>
                  <a:lnTo>
                    <a:pt x="56" y="86"/>
                  </a:lnTo>
                  <a:lnTo>
                    <a:pt x="55" y="85"/>
                  </a:lnTo>
                  <a:lnTo>
                    <a:pt x="55" y="84"/>
                  </a:lnTo>
                  <a:lnTo>
                    <a:pt x="54" y="83"/>
                  </a:lnTo>
                  <a:lnTo>
                    <a:pt x="53" y="84"/>
                  </a:lnTo>
                  <a:lnTo>
                    <a:pt x="50" y="83"/>
                  </a:lnTo>
                  <a:lnTo>
                    <a:pt x="49" y="81"/>
                  </a:lnTo>
                  <a:lnTo>
                    <a:pt x="48" y="81"/>
                  </a:lnTo>
                  <a:lnTo>
                    <a:pt x="44" y="85"/>
                  </a:lnTo>
                  <a:lnTo>
                    <a:pt x="46" y="87"/>
                  </a:lnTo>
                  <a:lnTo>
                    <a:pt x="45" y="88"/>
                  </a:lnTo>
                  <a:lnTo>
                    <a:pt x="39" y="88"/>
                  </a:lnTo>
                  <a:lnTo>
                    <a:pt x="27" y="86"/>
                  </a:lnTo>
                  <a:lnTo>
                    <a:pt x="21" y="84"/>
                  </a:lnTo>
                  <a:lnTo>
                    <a:pt x="6" y="86"/>
                  </a:lnTo>
                  <a:lnTo>
                    <a:pt x="5" y="85"/>
                  </a:lnTo>
                  <a:lnTo>
                    <a:pt x="4" y="83"/>
                  </a:lnTo>
                  <a:lnTo>
                    <a:pt x="5" y="82"/>
                  </a:lnTo>
                  <a:lnTo>
                    <a:pt x="5" y="81"/>
                  </a:lnTo>
                  <a:lnTo>
                    <a:pt x="7" y="79"/>
                  </a:lnTo>
                  <a:lnTo>
                    <a:pt x="9" y="73"/>
                  </a:lnTo>
                  <a:lnTo>
                    <a:pt x="8" y="71"/>
                  </a:lnTo>
                  <a:lnTo>
                    <a:pt x="8" y="69"/>
                  </a:lnTo>
                  <a:lnTo>
                    <a:pt x="8" y="68"/>
                  </a:lnTo>
                  <a:lnTo>
                    <a:pt x="8" y="67"/>
                  </a:lnTo>
                  <a:lnTo>
                    <a:pt x="8" y="64"/>
                  </a:lnTo>
                  <a:lnTo>
                    <a:pt x="10" y="62"/>
                  </a:lnTo>
                  <a:lnTo>
                    <a:pt x="11" y="60"/>
                  </a:lnTo>
                  <a:lnTo>
                    <a:pt x="12" y="55"/>
                  </a:lnTo>
                  <a:lnTo>
                    <a:pt x="12" y="52"/>
                  </a:lnTo>
                  <a:lnTo>
                    <a:pt x="11" y="48"/>
                  </a:lnTo>
                  <a:lnTo>
                    <a:pt x="9" y="46"/>
                  </a:lnTo>
                  <a:lnTo>
                    <a:pt x="9" y="45"/>
                  </a:lnTo>
                  <a:lnTo>
                    <a:pt x="9" y="44"/>
                  </a:lnTo>
                  <a:lnTo>
                    <a:pt x="8" y="43"/>
                  </a:lnTo>
                  <a:lnTo>
                    <a:pt x="7" y="40"/>
                  </a:lnTo>
                  <a:lnTo>
                    <a:pt x="5" y="39"/>
                  </a:lnTo>
                  <a:lnTo>
                    <a:pt x="5" y="38"/>
                  </a:lnTo>
                  <a:lnTo>
                    <a:pt x="6" y="36"/>
                  </a:lnTo>
                  <a:lnTo>
                    <a:pt x="4" y="32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9" name="Freeform 25"/>
            <p:cNvSpPr>
              <a:spLocks/>
            </p:cNvSpPr>
            <p:nvPr/>
          </p:nvSpPr>
          <p:spPr bwMode="auto">
            <a:xfrm>
              <a:off x="3231" y="1116"/>
              <a:ext cx="499" cy="450"/>
            </a:xfrm>
            <a:custGeom>
              <a:avLst/>
              <a:gdLst>
                <a:gd name="T0" fmla="*/ 4566 w 107"/>
                <a:gd name="T1" fmla="*/ 7009 h 113"/>
                <a:gd name="T2" fmla="*/ 3763 w 107"/>
                <a:gd name="T3" fmla="*/ 6754 h 113"/>
                <a:gd name="T4" fmla="*/ 3460 w 107"/>
                <a:gd name="T5" fmla="*/ 6121 h 113"/>
                <a:gd name="T6" fmla="*/ 3652 w 107"/>
                <a:gd name="T7" fmla="*/ 5866 h 113"/>
                <a:gd name="T8" fmla="*/ 3348 w 107"/>
                <a:gd name="T9" fmla="*/ 5551 h 113"/>
                <a:gd name="T10" fmla="*/ 3241 w 107"/>
                <a:gd name="T11" fmla="*/ 5058 h 113"/>
                <a:gd name="T12" fmla="*/ 2630 w 107"/>
                <a:gd name="T13" fmla="*/ 4743 h 113"/>
                <a:gd name="T14" fmla="*/ 1935 w 107"/>
                <a:gd name="T15" fmla="*/ 4233 h 113"/>
                <a:gd name="T16" fmla="*/ 1217 w 107"/>
                <a:gd name="T17" fmla="*/ 4042 h 113"/>
                <a:gd name="T18" fmla="*/ 1110 w 107"/>
                <a:gd name="T19" fmla="*/ 3919 h 113"/>
                <a:gd name="T20" fmla="*/ 611 w 107"/>
                <a:gd name="T21" fmla="*/ 3791 h 113"/>
                <a:gd name="T22" fmla="*/ 303 w 107"/>
                <a:gd name="T23" fmla="*/ 3600 h 113"/>
                <a:gd name="T24" fmla="*/ 415 w 107"/>
                <a:gd name="T25" fmla="*/ 2903 h 113"/>
                <a:gd name="T26" fmla="*/ 499 w 107"/>
                <a:gd name="T27" fmla="*/ 2585 h 113"/>
                <a:gd name="T28" fmla="*/ 0 w 107"/>
                <a:gd name="T29" fmla="*/ 2266 h 113"/>
                <a:gd name="T30" fmla="*/ 196 w 107"/>
                <a:gd name="T31" fmla="*/ 2015 h 113"/>
                <a:gd name="T32" fmla="*/ 807 w 107"/>
                <a:gd name="T33" fmla="*/ 1649 h 113"/>
                <a:gd name="T34" fmla="*/ 1110 w 107"/>
                <a:gd name="T35" fmla="*/ 1458 h 113"/>
                <a:gd name="T36" fmla="*/ 1217 w 107"/>
                <a:gd name="T37" fmla="*/ 506 h 113"/>
                <a:gd name="T38" fmla="*/ 1520 w 107"/>
                <a:gd name="T39" fmla="*/ 506 h 113"/>
                <a:gd name="T40" fmla="*/ 2024 w 107"/>
                <a:gd name="T41" fmla="*/ 506 h 113"/>
                <a:gd name="T42" fmla="*/ 3460 w 107"/>
                <a:gd name="T43" fmla="*/ 0 h 113"/>
                <a:gd name="T44" fmla="*/ 3652 w 107"/>
                <a:gd name="T45" fmla="*/ 64 h 113"/>
                <a:gd name="T46" fmla="*/ 3544 w 107"/>
                <a:gd name="T47" fmla="*/ 255 h 113"/>
                <a:gd name="T48" fmla="*/ 3460 w 107"/>
                <a:gd name="T49" fmla="*/ 569 h 113"/>
                <a:gd name="T50" fmla="*/ 3959 w 107"/>
                <a:gd name="T51" fmla="*/ 446 h 113"/>
                <a:gd name="T52" fmla="*/ 4370 w 107"/>
                <a:gd name="T53" fmla="*/ 569 h 113"/>
                <a:gd name="T54" fmla="*/ 4761 w 107"/>
                <a:gd name="T55" fmla="*/ 697 h 113"/>
                <a:gd name="T56" fmla="*/ 4981 w 107"/>
                <a:gd name="T57" fmla="*/ 952 h 113"/>
                <a:gd name="T58" fmla="*/ 6785 w 107"/>
                <a:gd name="T59" fmla="*/ 1207 h 113"/>
                <a:gd name="T60" fmla="*/ 7308 w 107"/>
                <a:gd name="T61" fmla="*/ 1394 h 113"/>
                <a:gd name="T62" fmla="*/ 7611 w 107"/>
                <a:gd name="T63" fmla="*/ 1458 h 113"/>
                <a:gd name="T64" fmla="*/ 7919 w 107"/>
                <a:gd name="T65" fmla="*/ 1394 h 113"/>
                <a:gd name="T66" fmla="*/ 8525 w 107"/>
                <a:gd name="T67" fmla="*/ 1458 h 113"/>
                <a:gd name="T68" fmla="*/ 8614 w 107"/>
                <a:gd name="T69" fmla="*/ 1585 h 113"/>
                <a:gd name="T70" fmla="*/ 8828 w 107"/>
                <a:gd name="T71" fmla="*/ 1712 h 113"/>
                <a:gd name="T72" fmla="*/ 9220 w 107"/>
                <a:gd name="T73" fmla="*/ 1951 h 113"/>
                <a:gd name="T74" fmla="*/ 9220 w 107"/>
                <a:gd name="T75" fmla="*/ 2330 h 113"/>
                <a:gd name="T76" fmla="*/ 9528 w 107"/>
                <a:gd name="T77" fmla="*/ 2330 h 113"/>
                <a:gd name="T78" fmla="*/ 9439 w 107"/>
                <a:gd name="T79" fmla="*/ 2457 h 113"/>
                <a:gd name="T80" fmla="*/ 9742 w 107"/>
                <a:gd name="T81" fmla="*/ 2776 h 113"/>
                <a:gd name="T82" fmla="*/ 9332 w 107"/>
                <a:gd name="T83" fmla="*/ 3031 h 113"/>
                <a:gd name="T84" fmla="*/ 9024 w 107"/>
                <a:gd name="T85" fmla="*/ 3536 h 113"/>
                <a:gd name="T86" fmla="*/ 9136 w 107"/>
                <a:gd name="T87" fmla="*/ 3664 h 113"/>
                <a:gd name="T88" fmla="*/ 9635 w 107"/>
                <a:gd name="T89" fmla="*/ 3218 h 113"/>
                <a:gd name="T90" fmla="*/ 10134 w 107"/>
                <a:gd name="T91" fmla="*/ 3031 h 113"/>
                <a:gd name="T92" fmla="*/ 10353 w 107"/>
                <a:gd name="T93" fmla="*/ 2839 h 113"/>
                <a:gd name="T94" fmla="*/ 10353 w 107"/>
                <a:gd name="T95" fmla="*/ 2648 h 113"/>
                <a:gd name="T96" fmla="*/ 10549 w 107"/>
                <a:gd name="T97" fmla="*/ 2521 h 113"/>
                <a:gd name="T98" fmla="*/ 10656 w 107"/>
                <a:gd name="T99" fmla="*/ 2393 h 113"/>
                <a:gd name="T100" fmla="*/ 10852 w 107"/>
                <a:gd name="T101" fmla="*/ 2457 h 113"/>
                <a:gd name="T102" fmla="*/ 10549 w 107"/>
                <a:gd name="T103" fmla="*/ 3031 h 113"/>
                <a:gd name="T104" fmla="*/ 10353 w 107"/>
                <a:gd name="T105" fmla="*/ 3281 h 113"/>
                <a:gd name="T106" fmla="*/ 10134 w 107"/>
                <a:gd name="T107" fmla="*/ 3727 h 113"/>
                <a:gd name="T108" fmla="*/ 10050 w 107"/>
                <a:gd name="T109" fmla="*/ 4169 h 113"/>
                <a:gd name="T110" fmla="*/ 9742 w 107"/>
                <a:gd name="T111" fmla="*/ 4424 h 113"/>
                <a:gd name="T112" fmla="*/ 9831 w 107"/>
                <a:gd name="T113" fmla="*/ 5058 h 113"/>
                <a:gd name="T114" fmla="*/ 9528 w 107"/>
                <a:gd name="T115" fmla="*/ 5551 h 113"/>
                <a:gd name="T116" fmla="*/ 9938 w 107"/>
                <a:gd name="T117" fmla="*/ 6503 h 113"/>
                <a:gd name="T118" fmla="*/ 9938 w 107"/>
                <a:gd name="T119" fmla="*/ 6694 h 113"/>
                <a:gd name="T120" fmla="*/ 9938 w 107"/>
                <a:gd name="T121" fmla="*/ 6945 h 11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7" h="113">
                  <a:moveTo>
                    <a:pt x="45" y="113"/>
                  </a:moveTo>
                  <a:lnTo>
                    <a:pt x="45" y="111"/>
                  </a:lnTo>
                  <a:lnTo>
                    <a:pt x="43" y="109"/>
                  </a:lnTo>
                  <a:lnTo>
                    <a:pt x="37" y="107"/>
                  </a:lnTo>
                  <a:lnTo>
                    <a:pt x="35" y="100"/>
                  </a:lnTo>
                  <a:lnTo>
                    <a:pt x="34" y="97"/>
                  </a:lnTo>
                  <a:lnTo>
                    <a:pt x="36" y="95"/>
                  </a:lnTo>
                  <a:lnTo>
                    <a:pt x="36" y="93"/>
                  </a:lnTo>
                  <a:lnTo>
                    <a:pt x="34" y="91"/>
                  </a:lnTo>
                  <a:lnTo>
                    <a:pt x="33" y="88"/>
                  </a:lnTo>
                  <a:lnTo>
                    <a:pt x="32" y="83"/>
                  </a:lnTo>
                  <a:lnTo>
                    <a:pt x="32" y="80"/>
                  </a:lnTo>
                  <a:lnTo>
                    <a:pt x="32" y="79"/>
                  </a:lnTo>
                  <a:lnTo>
                    <a:pt x="26" y="75"/>
                  </a:lnTo>
                  <a:lnTo>
                    <a:pt x="21" y="71"/>
                  </a:lnTo>
                  <a:lnTo>
                    <a:pt x="19" y="67"/>
                  </a:lnTo>
                  <a:lnTo>
                    <a:pt x="13" y="65"/>
                  </a:lnTo>
                  <a:lnTo>
                    <a:pt x="12" y="64"/>
                  </a:lnTo>
                  <a:lnTo>
                    <a:pt x="12" y="63"/>
                  </a:lnTo>
                  <a:lnTo>
                    <a:pt x="11" y="62"/>
                  </a:lnTo>
                  <a:lnTo>
                    <a:pt x="7" y="61"/>
                  </a:lnTo>
                  <a:lnTo>
                    <a:pt x="6" y="60"/>
                  </a:lnTo>
                  <a:lnTo>
                    <a:pt x="4" y="59"/>
                  </a:lnTo>
                  <a:lnTo>
                    <a:pt x="3" y="57"/>
                  </a:lnTo>
                  <a:lnTo>
                    <a:pt x="3" y="51"/>
                  </a:lnTo>
                  <a:lnTo>
                    <a:pt x="4" y="46"/>
                  </a:lnTo>
                  <a:lnTo>
                    <a:pt x="3" y="44"/>
                  </a:lnTo>
                  <a:lnTo>
                    <a:pt x="5" y="41"/>
                  </a:lnTo>
                  <a:lnTo>
                    <a:pt x="3" y="38"/>
                  </a:lnTo>
                  <a:lnTo>
                    <a:pt x="0" y="36"/>
                  </a:lnTo>
                  <a:lnTo>
                    <a:pt x="2" y="33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8" y="26"/>
                  </a:lnTo>
                  <a:lnTo>
                    <a:pt x="9" y="25"/>
                  </a:lnTo>
                  <a:lnTo>
                    <a:pt x="11" y="23"/>
                  </a:lnTo>
                  <a:lnTo>
                    <a:pt x="10" y="9"/>
                  </a:lnTo>
                  <a:lnTo>
                    <a:pt x="12" y="8"/>
                  </a:lnTo>
                  <a:lnTo>
                    <a:pt x="13" y="7"/>
                  </a:lnTo>
                  <a:lnTo>
                    <a:pt x="15" y="8"/>
                  </a:lnTo>
                  <a:lnTo>
                    <a:pt x="17" y="8"/>
                  </a:lnTo>
                  <a:lnTo>
                    <a:pt x="20" y="8"/>
                  </a:lnTo>
                  <a:lnTo>
                    <a:pt x="25" y="5"/>
                  </a:lnTo>
                  <a:lnTo>
                    <a:pt x="34" y="0"/>
                  </a:lnTo>
                  <a:lnTo>
                    <a:pt x="35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5" y="4"/>
                  </a:lnTo>
                  <a:lnTo>
                    <a:pt x="35" y="6"/>
                  </a:lnTo>
                  <a:lnTo>
                    <a:pt x="34" y="9"/>
                  </a:lnTo>
                  <a:lnTo>
                    <a:pt x="37" y="7"/>
                  </a:lnTo>
                  <a:lnTo>
                    <a:pt x="39" y="7"/>
                  </a:lnTo>
                  <a:lnTo>
                    <a:pt x="41" y="9"/>
                  </a:lnTo>
                  <a:lnTo>
                    <a:pt x="43" y="9"/>
                  </a:lnTo>
                  <a:lnTo>
                    <a:pt x="44" y="10"/>
                  </a:lnTo>
                  <a:lnTo>
                    <a:pt x="47" y="11"/>
                  </a:lnTo>
                  <a:lnTo>
                    <a:pt x="48" y="12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67" y="19"/>
                  </a:lnTo>
                  <a:lnTo>
                    <a:pt x="69" y="19"/>
                  </a:lnTo>
                  <a:lnTo>
                    <a:pt x="72" y="22"/>
                  </a:lnTo>
                  <a:lnTo>
                    <a:pt x="75" y="22"/>
                  </a:lnTo>
                  <a:lnTo>
                    <a:pt x="75" y="23"/>
                  </a:lnTo>
                  <a:lnTo>
                    <a:pt x="76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4" y="23"/>
                  </a:lnTo>
                  <a:lnTo>
                    <a:pt x="85" y="24"/>
                  </a:lnTo>
                  <a:lnTo>
                    <a:pt x="85" y="25"/>
                  </a:lnTo>
                  <a:lnTo>
                    <a:pt x="85" y="26"/>
                  </a:lnTo>
                  <a:lnTo>
                    <a:pt x="87" y="27"/>
                  </a:lnTo>
                  <a:lnTo>
                    <a:pt x="91" y="28"/>
                  </a:lnTo>
                  <a:lnTo>
                    <a:pt x="91" y="31"/>
                  </a:lnTo>
                  <a:lnTo>
                    <a:pt x="90" y="37"/>
                  </a:lnTo>
                  <a:lnTo>
                    <a:pt x="91" y="37"/>
                  </a:lnTo>
                  <a:lnTo>
                    <a:pt x="94" y="37"/>
                  </a:lnTo>
                  <a:lnTo>
                    <a:pt x="94" y="38"/>
                  </a:lnTo>
                  <a:lnTo>
                    <a:pt x="93" y="39"/>
                  </a:lnTo>
                  <a:lnTo>
                    <a:pt x="94" y="42"/>
                  </a:lnTo>
                  <a:lnTo>
                    <a:pt x="96" y="44"/>
                  </a:lnTo>
                  <a:lnTo>
                    <a:pt x="92" y="48"/>
                  </a:lnTo>
                  <a:lnTo>
                    <a:pt x="90" y="53"/>
                  </a:lnTo>
                  <a:lnTo>
                    <a:pt x="89" y="56"/>
                  </a:lnTo>
                  <a:lnTo>
                    <a:pt x="89" y="58"/>
                  </a:lnTo>
                  <a:lnTo>
                    <a:pt x="90" y="58"/>
                  </a:lnTo>
                  <a:lnTo>
                    <a:pt x="92" y="57"/>
                  </a:lnTo>
                  <a:lnTo>
                    <a:pt x="95" y="51"/>
                  </a:lnTo>
                  <a:lnTo>
                    <a:pt x="98" y="49"/>
                  </a:lnTo>
                  <a:lnTo>
                    <a:pt x="100" y="48"/>
                  </a:lnTo>
                  <a:lnTo>
                    <a:pt x="101" y="47"/>
                  </a:lnTo>
                  <a:lnTo>
                    <a:pt x="102" y="45"/>
                  </a:lnTo>
                  <a:lnTo>
                    <a:pt x="103" y="44"/>
                  </a:lnTo>
                  <a:lnTo>
                    <a:pt x="102" y="42"/>
                  </a:lnTo>
                  <a:lnTo>
                    <a:pt x="103" y="41"/>
                  </a:lnTo>
                  <a:lnTo>
                    <a:pt x="104" y="40"/>
                  </a:lnTo>
                  <a:lnTo>
                    <a:pt x="104" y="38"/>
                  </a:lnTo>
                  <a:lnTo>
                    <a:pt x="105" y="38"/>
                  </a:lnTo>
                  <a:lnTo>
                    <a:pt x="106" y="38"/>
                  </a:lnTo>
                  <a:lnTo>
                    <a:pt x="107" y="39"/>
                  </a:lnTo>
                  <a:lnTo>
                    <a:pt x="106" y="42"/>
                  </a:lnTo>
                  <a:lnTo>
                    <a:pt x="104" y="48"/>
                  </a:lnTo>
                  <a:lnTo>
                    <a:pt x="102" y="50"/>
                  </a:lnTo>
                  <a:lnTo>
                    <a:pt x="102" y="52"/>
                  </a:lnTo>
                  <a:lnTo>
                    <a:pt x="102" y="53"/>
                  </a:lnTo>
                  <a:lnTo>
                    <a:pt x="100" y="59"/>
                  </a:lnTo>
                  <a:lnTo>
                    <a:pt x="100" y="63"/>
                  </a:lnTo>
                  <a:lnTo>
                    <a:pt x="99" y="66"/>
                  </a:lnTo>
                  <a:lnTo>
                    <a:pt x="97" y="69"/>
                  </a:lnTo>
                  <a:lnTo>
                    <a:pt x="96" y="70"/>
                  </a:lnTo>
                  <a:lnTo>
                    <a:pt x="97" y="74"/>
                  </a:lnTo>
                  <a:lnTo>
                    <a:pt x="97" y="80"/>
                  </a:lnTo>
                  <a:lnTo>
                    <a:pt x="96" y="81"/>
                  </a:lnTo>
                  <a:lnTo>
                    <a:pt x="94" y="88"/>
                  </a:lnTo>
                  <a:lnTo>
                    <a:pt x="95" y="97"/>
                  </a:lnTo>
                  <a:lnTo>
                    <a:pt x="98" y="103"/>
                  </a:lnTo>
                  <a:lnTo>
                    <a:pt x="98" y="105"/>
                  </a:lnTo>
                  <a:lnTo>
                    <a:pt x="98" y="106"/>
                  </a:lnTo>
                  <a:lnTo>
                    <a:pt x="98" y="107"/>
                  </a:lnTo>
                  <a:lnTo>
                    <a:pt x="98" y="110"/>
                  </a:lnTo>
                  <a:lnTo>
                    <a:pt x="45" y="11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0" name="Freeform 26"/>
            <p:cNvSpPr>
              <a:spLocks/>
            </p:cNvSpPr>
            <p:nvPr/>
          </p:nvSpPr>
          <p:spPr bwMode="auto">
            <a:xfrm>
              <a:off x="3379" y="1554"/>
              <a:ext cx="372" cy="563"/>
            </a:xfrm>
            <a:custGeom>
              <a:avLst/>
              <a:gdLst>
                <a:gd name="T0" fmla="*/ 1297 w 80"/>
                <a:gd name="T1" fmla="*/ 190 h 142"/>
                <a:gd name="T2" fmla="*/ 1818 w 80"/>
                <a:gd name="T3" fmla="*/ 440 h 142"/>
                <a:gd name="T4" fmla="*/ 2204 w 80"/>
                <a:gd name="T5" fmla="*/ 753 h 142"/>
                <a:gd name="T6" fmla="*/ 2316 w 80"/>
                <a:gd name="T7" fmla="*/ 1118 h 142"/>
                <a:gd name="T8" fmla="*/ 2120 w 80"/>
                <a:gd name="T9" fmla="*/ 1368 h 142"/>
                <a:gd name="T10" fmla="*/ 1707 w 80"/>
                <a:gd name="T11" fmla="*/ 1745 h 142"/>
                <a:gd name="T12" fmla="*/ 1297 w 80"/>
                <a:gd name="T13" fmla="*/ 1871 h 142"/>
                <a:gd name="T14" fmla="*/ 711 w 80"/>
                <a:gd name="T15" fmla="*/ 1935 h 142"/>
                <a:gd name="T16" fmla="*/ 605 w 80"/>
                <a:gd name="T17" fmla="*/ 2248 h 142"/>
                <a:gd name="T18" fmla="*/ 907 w 80"/>
                <a:gd name="T19" fmla="*/ 2498 h 142"/>
                <a:gd name="T20" fmla="*/ 605 w 80"/>
                <a:gd name="T21" fmla="*/ 3112 h 142"/>
                <a:gd name="T22" fmla="*/ 195 w 80"/>
                <a:gd name="T23" fmla="*/ 3362 h 142"/>
                <a:gd name="T24" fmla="*/ 107 w 80"/>
                <a:gd name="T25" fmla="*/ 3616 h 142"/>
                <a:gd name="T26" fmla="*/ 0 w 80"/>
                <a:gd name="T27" fmla="*/ 3866 h 142"/>
                <a:gd name="T28" fmla="*/ 195 w 80"/>
                <a:gd name="T29" fmla="*/ 4433 h 142"/>
                <a:gd name="T30" fmla="*/ 800 w 80"/>
                <a:gd name="T31" fmla="*/ 4984 h 142"/>
                <a:gd name="T32" fmla="*/ 1516 w 80"/>
                <a:gd name="T33" fmla="*/ 5360 h 142"/>
                <a:gd name="T34" fmla="*/ 1902 w 80"/>
                <a:gd name="T35" fmla="*/ 5991 h 142"/>
                <a:gd name="T36" fmla="*/ 2316 w 80"/>
                <a:gd name="T37" fmla="*/ 5800 h 142"/>
                <a:gd name="T38" fmla="*/ 2920 w 80"/>
                <a:gd name="T39" fmla="*/ 6050 h 142"/>
                <a:gd name="T40" fmla="*/ 2813 w 80"/>
                <a:gd name="T41" fmla="*/ 6475 h 142"/>
                <a:gd name="T42" fmla="*/ 2423 w 80"/>
                <a:gd name="T43" fmla="*/ 6855 h 142"/>
                <a:gd name="T44" fmla="*/ 2813 w 80"/>
                <a:gd name="T45" fmla="*/ 7232 h 142"/>
                <a:gd name="T46" fmla="*/ 3720 w 80"/>
                <a:gd name="T47" fmla="*/ 7482 h 142"/>
                <a:gd name="T48" fmla="*/ 4325 w 80"/>
                <a:gd name="T49" fmla="*/ 8096 h 142"/>
                <a:gd name="T50" fmla="*/ 4520 w 80"/>
                <a:gd name="T51" fmla="*/ 8282 h 142"/>
                <a:gd name="T52" fmla="*/ 4325 w 80"/>
                <a:gd name="T53" fmla="*/ 8409 h 142"/>
                <a:gd name="T54" fmla="*/ 4822 w 80"/>
                <a:gd name="T55" fmla="*/ 8849 h 142"/>
                <a:gd name="T56" fmla="*/ 5036 w 80"/>
                <a:gd name="T57" fmla="*/ 8786 h 142"/>
                <a:gd name="T58" fmla="*/ 5231 w 80"/>
                <a:gd name="T59" fmla="*/ 8536 h 142"/>
                <a:gd name="T60" fmla="*/ 5729 w 80"/>
                <a:gd name="T61" fmla="*/ 8473 h 142"/>
                <a:gd name="T62" fmla="*/ 6226 w 80"/>
                <a:gd name="T63" fmla="*/ 8663 h 142"/>
                <a:gd name="T64" fmla="*/ 6445 w 80"/>
                <a:gd name="T65" fmla="*/ 8282 h 142"/>
                <a:gd name="T66" fmla="*/ 6529 w 80"/>
                <a:gd name="T67" fmla="*/ 8033 h 142"/>
                <a:gd name="T68" fmla="*/ 7245 w 80"/>
                <a:gd name="T69" fmla="*/ 7922 h 142"/>
                <a:gd name="T70" fmla="*/ 7049 w 80"/>
                <a:gd name="T71" fmla="*/ 7735 h 142"/>
                <a:gd name="T72" fmla="*/ 7138 w 80"/>
                <a:gd name="T73" fmla="*/ 7545 h 142"/>
                <a:gd name="T74" fmla="*/ 7138 w 80"/>
                <a:gd name="T75" fmla="*/ 7482 h 142"/>
                <a:gd name="T76" fmla="*/ 7138 w 80"/>
                <a:gd name="T77" fmla="*/ 7359 h 142"/>
                <a:gd name="T78" fmla="*/ 7245 w 80"/>
                <a:gd name="T79" fmla="*/ 6792 h 142"/>
                <a:gd name="T80" fmla="*/ 7742 w 80"/>
                <a:gd name="T81" fmla="*/ 6352 h 142"/>
                <a:gd name="T82" fmla="*/ 8045 w 80"/>
                <a:gd name="T83" fmla="*/ 5991 h 142"/>
                <a:gd name="T84" fmla="*/ 7742 w 80"/>
                <a:gd name="T85" fmla="*/ 5360 h 142"/>
                <a:gd name="T86" fmla="*/ 7742 w 80"/>
                <a:gd name="T87" fmla="*/ 4984 h 142"/>
                <a:gd name="T88" fmla="*/ 7328 w 80"/>
                <a:gd name="T89" fmla="*/ 1178 h 142"/>
                <a:gd name="T90" fmla="*/ 7138 w 80"/>
                <a:gd name="T91" fmla="*/ 1055 h 142"/>
                <a:gd name="T92" fmla="*/ 6942 w 80"/>
                <a:gd name="T93" fmla="*/ 630 h 142"/>
                <a:gd name="T94" fmla="*/ 6640 w 80"/>
                <a:gd name="T95" fmla="*/ 250 h 14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42">
                  <a:moveTo>
                    <a:pt x="66" y="0"/>
                  </a:moveTo>
                  <a:lnTo>
                    <a:pt x="13" y="3"/>
                  </a:lnTo>
                  <a:lnTo>
                    <a:pt x="14" y="5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22" y="12"/>
                  </a:lnTo>
                  <a:lnTo>
                    <a:pt x="23" y="16"/>
                  </a:lnTo>
                  <a:lnTo>
                    <a:pt x="23" y="18"/>
                  </a:lnTo>
                  <a:lnTo>
                    <a:pt x="22" y="21"/>
                  </a:lnTo>
                  <a:lnTo>
                    <a:pt x="21" y="22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4" y="29"/>
                  </a:lnTo>
                  <a:lnTo>
                    <a:pt x="13" y="30"/>
                  </a:lnTo>
                  <a:lnTo>
                    <a:pt x="9" y="30"/>
                  </a:lnTo>
                  <a:lnTo>
                    <a:pt x="7" y="31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9" y="39"/>
                  </a:lnTo>
                  <a:lnTo>
                    <a:pt x="9" y="40"/>
                  </a:lnTo>
                  <a:lnTo>
                    <a:pt x="9" y="44"/>
                  </a:lnTo>
                  <a:lnTo>
                    <a:pt x="6" y="50"/>
                  </a:lnTo>
                  <a:lnTo>
                    <a:pt x="3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1" y="58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2" y="71"/>
                  </a:lnTo>
                  <a:lnTo>
                    <a:pt x="2" y="73"/>
                  </a:lnTo>
                  <a:lnTo>
                    <a:pt x="8" y="80"/>
                  </a:lnTo>
                  <a:lnTo>
                    <a:pt x="14" y="84"/>
                  </a:lnTo>
                  <a:lnTo>
                    <a:pt x="15" y="86"/>
                  </a:lnTo>
                  <a:lnTo>
                    <a:pt x="18" y="95"/>
                  </a:lnTo>
                  <a:lnTo>
                    <a:pt x="19" y="96"/>
                  </a:lnTo>
                  <a:lnTo>
                    <a:pt x="22" y="94"/>
                  </a:lnTo>
                  <a:lnTo>
                    <a:pt x="23" y="93"/>
                  </a:lnTo>
                  <a:lnTo>
                    <a:pt x="28" y="96"/>
                  </a:lnTo>
                  <a:lnTo>
                    <a:pt x="29" y="97"/>
                  </a:lnTo>
                  <a:lnTo>
                    <a:pt x="27" y="100"/>
                  </a:lnTo>
                  <a:lnTo>
                    <a:pt x="28" y="104"/>
                  </a:lnTo>
                  <a:lnTo>
                    <a:pt x="24" y="108"/>
                  </a:lnTo>
                  <a:lnTo>
                    <a:pt x="24" y="110"/>
                  </a:lnTo>
                  <a:lnTo>
                    <a:pt x="25" y="112"/>
                  </a:lnTo>
                  <a:lnTo>
                    <a:pt x="28" y="116"/>
                  </a:lnTo>
                  <a:lnTo>
                    <a:pt x="34" y="119"/>
                  </a:lnTo>
                  <a:lnTo>
                    <a:pt x="37" y="120"/>
                  </a:lnTo>
                  <a:lnTo>
                    <a:pt x="42" y="125"/>
                  </a:lnTo>
                  <a:lnTo>
                    <a:pt x="43" y="130"/>
                  </a:lnTo>
                  <a:lnTo>
                    <a:pt x="45" y="132"/>
                  </a:lnTo>
                  <a:lnTo>
                    <a:pt x="45" y="133"/>
                  </a:lnTo>
                  <a:lnTo>
                    <a:pt x="44" y="134"/>
                  </a:lnTo>
                  <a:lnTo>
                    <a:pt x="43" y="135"/>
                  </a:lnTo>
                  <a:lnTo>
                    <a:pt x="48" y="142"/>
                  </a:lnTo>
                  <a:lnTo>
                    <a:pt x="49" y="141"/>
                  </a:lnTo>
                  <a:lnTo>
                    <a:pt x="50" y="141"/>
                  </a:lnTo>
                  <a:lnTo>
                    <a:pt x="52" y="137"/>
                  </a:lnTo>
                  <a:lnTo>
                    <a:pt x="54" y="136"/>
                  </a:lnTo>
                  <a:lnTo>
                    <a:pt x="57" y="136"/>
                  </a:lnTo>
                  <a:lnTo>
                    <a:pt x="60" y="138"/>
                  </a:lnTo>
                  <a:lnTo>
                    <a:pt x="62" y="139"/>
                  </a:lnTo>
                  <a:lnTo>
                    <a:pt x="65" y="138"/>
                  </a:lnTo>
                  <a:lnTo>
                    <a:pt x="64" y="133"/>
                  </a:lnTo>
                  <a:lnTo>
                    <a:pt x="64" y="130"/>
                  </a:lnTo>
                  <a:lnTo>
                    <a:pt x="65" y="129"/>
                  </a:lnTo>
                  <a:lnTo>
                    <a:pt x="72" y="128"/>
                  </a:lnTo>
                  <a:lnTo>
                    <a:pt x="72" y="127"/>
                  </a:lnTo>
                  <a:lnTo>
                    <a:pt x="70" y="125"/>
                  </a:lnTo>
                  <a:lnTo>
                    <a:pt x="70" y="124"/>
                  </a:lnTo>
                  <a:lnTo>
                    <a:pt x="71" y="123"/>
                  </a:lnTo>
                  <a:lnTo>
                    <a:pt x="71" y="121"/>
                  </a:lnTo>
                  <a:lnTo>
                    <a:pt x="72" y="120"/>
                  </a:lnTo>
                  <a:lnTo>
                    <a:pt x="71" y="120"/>
                  </a:lnTo>
                  <a:lnTo>
                    <a:pt x="71" y="119"/>
                  </a:lnTo>
                  <a:lnTo>
                    <a:pt x="71" y="118"/>
                  </a:lnTo>
                  <a:lnTo>
                    <a:pt x="72" y="113"/>
                  </a:lnTo>
                  <a:lnTo>
                    <a:pt x="72" y="109"/>
                  </a:lnTo>
                  <a:lnTo>
                    <a:pt x="75" y="106"/>
                  </a:lnTo>
                  <a:lnTo>
                    <a:pt x="77" y="102"/>
                  </a:lnTo>
                  <a:lnTo>
                    <a:pt x="77" y="101"/>
                  </a:lnTo>
                  <a:lnTo>
                    <a:pt x="80" y="96"/>
                  </a:lnTo>
                  <a:lnTo>
                    <a:pt x="79" y="90"/>
                  </a:lnTo>
                  <a:lnTo>
                    <a:pt x="77" y="86"/>
                  </a:lnTo>
                  <a:lnTo>
                    <a:pt x="78" y="82"/>
                  </a:lnTo>
                  <a:lnTo>
                    <a:pt x="77" y="80"/>
                  </a:lnTo>
                  <a:lnTo>
                    <a:pt x="78" y="79"/>
                  </a:lnTo>
                  <a:lnTo>
                    <a:pt x="73" y="19"/>
                  </a:lnTo>
                  <a:lnTo>
                    <a:pt x="72" y="18"/>
                  </a:lnTo>
                  <a:lnTo>
                    <a:pt x="71" y="17"/>
                  </a:lnTo>
                  <a:lnTo>
                    <a:pt x="70" y="11"/>
                  </a:lnTo>
                  <a:lnTo>
                    <a:pt x="69" y="10"/>
                  </a:lnTo>
                  <a:lnTo>
                    <a:pt x="68" y="8"/>
                  </a:lnTo>
                  <a:lnTo>
                    <a:pt x="66" y="4"/>
                  </a:lnTo>
                  <a:lnTo>
                    <a:pt x="66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1" name="Freeform 27"/>
            <p:cNvSpPr>
              <a:spLocks/>
            </p:cNvSpPr>
            <p:nvPr/>
          </p:nvSpPr>
          <p:spPr bwMode="auto">
            <a:xfrm>
              <a:off x="3775" y="1193"/>
              <a:ext cx="362" cy="428"/>
            </a:xfrm>
            <a:custGeom>
              <a:avLst/>
              <a:gdLst>
                <a:gd name="T0" fmla="*/ 3898 w 78"/>
                <a:gd name="T1" fmla="*/ 6528 h 107"/>
                <a:gd name="T2" fmla="*/ 6395 w 78"/>
                <a:gd name="T3" fmla="*/ 6400 h 107"/>
                <a:gd name="T4" fmla="*/ 6697 w 78"/>
                <a:gd name="T5" fmla="*/ 5952 h 107"/>
                <a:gd name="T6" fmla="*/ 6808 w 78"/>
                <a:gd name="T7" fmla="*/ 5632 h 107"/>
                <a:gd name="T8" fmla="*/ 7300 w 78"/>
                <a:gd name="T9" fmla="*/ 5248 h 107"/>
                <a:gd name="T10" fmla="*/ 7300 w 78"/>
                <a:gd name="T11" fmla="*/ 4992 h 107"/>
                <a:gd name="T12" fmla="*/ 7495 w 78"/>
                <a:gd name="T13" fmla="*/ 4800 h 107"/>
                <a:gd name="T14" fmla="*/ 7602 w 78"/>
                <a:gd name="T15" fmla="*/ 4864 h 107"/>
                <a:gd name="T16" fmla="*/ 7797 w 78"/>
                <a:gd name="T17" fmla="*/ 4800 h 107"/>
                <a:gd name="T18" fmla="*/ 7797 w 78"/>
                <a:gd name="T19" fmla="*/ 4480 h 107"/>
                <a:gd name="T20" fmla="*/ 7690 w 78"/>
                <a:gd name="T21" fmla="*/ 4032 h 107"/>
                <a:gd name="T22" fmla="*/ 7110 w 78"/>
                <a:gd name="T23" fmla="*/ 2688 h 107"/>
                <a:gd name="T24" fmla="*/ 6289 w 78"/>
                <a:gd name="T25" fmla="*/ 2688 h 107"/>
                <a:gd name="T26" fmla="*/ 5407 w 78"/>
                <a:gd name="T27" fmla="*/ 3456 h 107"/>
                <a:gd name="T28" fmla="*/ 5300 w 78"/>
                <a:gd name="T29" fmla="*/ 3456 h 107"/>
                <a:gd name="T30" fmla="*/ 4892 w 78"/>
                <a:gd name="T31" fmla="*/ 3328 h 107"/>
                <a:gd name="T32" fmla="*/ 4892 w 78"/>
                <a:gd name="T33" fmla="*/ 2880 h 107"/>
                <a:gd name="T34" fmla="*/ 5300 w 78"/>
                <a:gd name="T35" fmla="*/ 2688 h 107"/>
                <a:gd name="T36" fmla="*/ 5407 w 78"/>
                <a:gd name="T37" fmla="*/ 2496 h 107"/>
                <a:gd name="T38" fmla="*/ 5602 w 78"/>
                <a:gd name="T39" fmla="*/ 2304 h 107"/>
                <a:gd name="T40" fmla="*/ 5792 w 78"/>
                <a:gd name="T41" fmla="*/ 1728 h 107"/>
                <a:gd name="T42" fmla="*/ 5602 w 78"/>
                <a:gd name="T43" fmla="*/ 1408 h 107"/>
                <a:gd name="T44" fmla="*/ 5300 w 78"/>
                <a:gd name="T45" fmla="*/ 1152 h 107"/>
                <a:gd name="T46" fmla="*/ 5602 w 78"/>
                <a:gd name="T47" fmla="*/ 1024 h 107"/>
                <a:gd name="T48" fmla="*/ 5407 w 78"/>
                <a:gd name="T49" fmla="*/ 640 h 107"/>
                <a:gd name="T50" fmla="*/ 4502 w 78"/>
                <a:gd name="T51" fmla="*/ 448 h 107"/>
                <a:gd name="T52" fmla="*/ 3898 w 78"/>
                <a:gd name="T53" fmla="*/ 256 h 107"/>
                <a:gd name="T54" fmla="*/ 3100 w 78"/>
                <a:gd name="T55" fmla="*/ 128 h 107"/>
                <a:gd name="T56" fmla="*/ 2692 w 78"/>
                <a:gd name="T57" fmla="*/ 64 h 107"/>
                <a:gd name="T58" fmla="*/ 2307 w 78"/>
                <a:gd name="T59" fmla="*/ 384 h 107"/>
                <a:gd name="T60" fmla="*/ 2307 w 78"/>
                <a:gd name="T61" fmla="*/ 640 h 107"/>
                <a:gd name="T62" fmla="*/ 2390 w 78"/>
                <a:gd name="T63" fmla="*/ 704 h 107"/>
                <a:gd name="T64" fmla="*/ 2195 w 78"/>
                <a:gd name="T65" fmla="*/ 768 h 107"/>
                <a:gd name="T66" fmla="*/ 1894 w 78"/>
                <a:gd name="T67" fmla="*/ 960 h 107"/>
                <a:gd name="T68" fmla="*/ 1894 w 78"/>
                <a:gd name="T69" fmla="*/ 1280 h 107"/>
                <a:gd name="T70" fmla="*/ 1810 w 78"/>
                <a:gd name="T71" fmla="*/ 1664 h 107"/>
                <a:gd name="T72" fmla="*/ 1508 w 78"/>
                <a:gd name="T73" fmla="*/ 1600 h 107"/>
                <a:gd name="T74" fmla="*/ 1508 w 78"/>
                <a:gd name="T75" fmla="*/ 1216 h 107"/>
                <a:gd name="T76" fmla="*/ 1508 w 78"/>
                <a:gd name="T77" fmla="*/ 1152 h 107"/>
                <a:gd name="T78" fmla="*/ 1290 w 78"/>
                <a:gd name="T79" fmla="*/ 1280 h 107"/>
                <a:gd name="T80" fmla="*/ 1207 w 78"/>
                <a:gd name="T81" fmla="*/ 1536 h 107"/>
                <a:gd name="T82" fmla="*/ 798 w 78"/>
                <a:gd name="T83" fmla="*/ 1664 h 107"/>
                <a:gd name="T84" fmla="*/ 692 w 78"/>
                <a:gd name="T85" fmla="*/ 1856 h 107"/>
                <a:gd name="T86" fmla="*/ 497 w 78"/>
                <a:gd name="T87" fmla="*/ 2240 h 107"/>
                <a:gd name="T88" fmla="*/ 408 w 78"/>
                <a:gd name="T89" fmla="*/ 2752 h 107"/>
                <a:gd name="T90" fmla="*/ 107 w 78"/>
                <a:gd name="T91" fmla="*/ 3072 h 107"/>
                <a:gd name="T92" fmla="*/ 302 w 78"/>
                <a:gd name="T93" fmla="*/ 3584 h 107"/>
                <a:gd name="T94" fmla="*/ 302 w 78"/>
                <a:gd name="T95" fmla="*/ 3968 h 107"/>
                <a:gd name="T96" fmla="*/ 989 w 78"/>
                <a:gd name="T97" fmla="*/ 4864 h 107"/>
                <a:gd name="T98" fmla="*/ 1100 w 78"/>
                <a:gd name="T99" fmla="*/ 5248 h 107"/>
                <a:gd name="T100" fmla="*/ 989 w 78"/>
                <a:gd name="T101" fmla="*/ 5376 h 107"/>
                <a:gd name="T102" fmla="*/ 905 w 78"/>
                <a:gd name="T103" fmla="*/ 5952 h 107"/>
                <a:gd name="T104" fmla="*/ 408 w 78"/>
                <a:gd name="T105" fmla="*/ 6656 h 107"/>
                <a:gd name="T106" fmla="*/ 0 w 78"/>
                <a:gd name="T107" fmla="*/ 6848 h 10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78" h="107">
                  <a:moveTo>
                    <a:pt x="0" y="107"/>
                  </a:moveTo>
                  <a:lnTo>
                    <a:pt x="39" y="102"/>
                  </a:lnTo>
                  <a:lnTo>
                    <a:pt x="39" y="104"/>
                  </a:lnTo>
                  <a:lnTo>
                    <a:pt x="64" y="100"/>
                  </a:lnTo>
                  <a:lnTo>
                    <a:pt x="64" y="99"/>
                  </a:lnTo>
                  <a:lnTo>
                    <a:pt x="67" y="93"/>
                  </a:lnTo>
                  <a:lnTo>
                    <a:pt x="68" y="92"/>
                  </a:lnTo>
                  <a:lnTo>
                    <a:pt x="68" y="88"/>
                  </a:lnTo>
                  <a:lnTo>
                    <a:pt x="69" y="84"/>
                  </a:lnTo>
                  <a:lnTo>
                    <a:pt x="73" y="82"/>
                  </a:lnTo>
                  <a:lnTo>
                    <a:pt x="73" y="79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5" y="75"/>
                  </a:lnTo>
                  <a:lnTo>
                    <a:pt x="76" y="76"/>
                  </a:lnTo>
                  <a:lnTo>
                    <a:pt x="78" y="76"/>
                  </a:lnTo>
                  <a:lnTo>
                    <a:pt x="78" y="75"/>
                  </a:lnTo>
                  <a:lnTo>
                    <a:pt x="78" y="73"/>
                  </a:lnTo>
                  <a:lnTo>
                    <a:pt x="78" y="70"/>
                  </a:lnTo>
                  <a:lnTo>
                    <a:pt x="78" y="65"/>
                  </a:lnTo>
                  <a:lnTo>
                    <a:pt x="77" y="63"/>
                  </a:lnTo>
                  <a:lnTo>
                    <a:pt x="76" y="56"/>
                  </a:lnTo>
                  <a:lnTo>
                    <a:pt x="71" y="42"/>
                  </a:lnTo>
                  <a:lnTo>
                    <a:pt x="65" y="40"/>
                  </a:lnTo>
                  <a:lnTo>
                    <a:pt x="63" y="42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53" y="54"/>
                  </a:lnTo>
                  <a:lnTo>
                    <a:pt x="50" y="52"/>
                  </a:lnTo>
                  <a:lnTo>
                    <a:pt x="49" y="52"/>
                  </a:lnTo>
                  <a:lnTo>
                    <a:pt x="48" y="49"/>
                  </a:lnTo>
                  <a:lnTo>
                    <a:pt x="49" y="45"/>
                  </a:lnTo>
                  <a:lnTo>
                    <a:pt x="50" y="44"/>
                  </a:lnTo>
                  <a:lnTo>
                    <a:pt x="53" y="42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8" y="33"/>
                  </a:lnTo>
                  <a:lnTo>
                    <a:pt x="58" y="27"/>
                  </a:lnTo>
                  <a:lnTo>
                    <a:pt x="57" y="23"/>
                  </a:lnTo>
                  <a:lnTo>
                    <a:pt x="56" y="22"/>
                  </a:lnTo>
                  <a:lnTo>
                    <a:pt x="54" y="19"/>
                  </a:lnTo>
                  <a:lnTo>
                    <a:pt x="53" y="18"/>
                  </a:lnTo>
                  <a:lnTo>
                    <a:pt x="54" y="16"/>
                  </a:lnTo>
                  <a:lnTo>
                    <a:pt x="56" y="16"/>
                  </a:lnTo>
                  <a:lnTo>
                    <a:pt x="56" y="15"/>
                  </a:lnTo>
                  <a:lnTo>
                    <a:pt x="54" y="10"/>
                  </a:lnTo>
                  <a:lnTo>
                    <a:pt x="51" y="9"/>
                  </a:lnTo>
                  <a:lnTo>
                    <a:pt x="45" y="7"/>
                  </a:lnTo>
                  <a:lnTo>
                    <a:pt x="40" y="6"/>
                  </a:lnTo>
                  <a:lnTo>
                    <a:pt x="39" y="4"/>
                  </a:lnTo>
                  <a:lnTo>
                    <a:pt x="35" y="3"/>
                  </a:lnTo>
                  <a:lnTo>
                    <a:pt x="31" y="2"/>
                  </a:lnTo>
                  <a:lnTo>
                    <a:pt x="29" y="0"/>
                  </a:lnTo>
                  <a:lnTo>
                    <a:pt x="27" y="1"/>
                  </a:lnTo>
                  <a:lnTo>
                    <a:pt x="25" y="2"/>
                  </a:lnTo>
                  <a:lnTo>
                    <a:pt x="23" y="6"/>
                  </a:lnTo>
                  <a:lnTo>
                    <a:pt x="23" y="9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4" y="11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19" y="15"/>
                  </a:lnTo>
                  <a:lnTo>
                    <a:pt x="18" y="17"/>
                  </a:lnTo>
                  <a:lnTo>
                    <a:pt x="19" y="20"/>
                  </a:lnTo>
                  <a:lnTo>
                    <a:pt x="19" y="23"/>
                  </a:lnTo>
                  <a:lnTo>
                    <a:pt x="18" y="26"/>
                  </a:lnTo>
                  <a:lnTo>
                    <a:pt x="15" y="27"/>
                  </a:lnTo>
                  <a:lnTo>
                    <a:pt x="15" y="25"/>
                  </a:lnTo>
                  <a:lnTo>
                    <a:pt x="16" y="22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3" y="20"/>
                  </a:lnTo>
                  <a:lnTo>
                    <a:pt x="12" y="23"/>
                  </a:lnTo>
                  <a:lnTo>
                    <a:pt x="12" y="24"/>
                  </a:lnTo>
                  <a:lnTo>
                    <a:pt x="10" y="24"/>
                  </a:lnTo>
                  <a:lnTo>
                    <a:pt x="8" y="26"/>
                  </a:lnTo>
                  <a:lnTo>
                    <a:pt x="7" y="28"/>
                  </a:lnTo>
                  <a:lnTo>
                    <a:pt x="7" y="29"/>
                  </a:lnTo>
                  <a:lnTo>
                    <a:pt x="5" y="31"/>
                  </a:lnTo>
                  <a:lnTo>
                    <a:pt x="5" y="35"/>
                  </a:lnTo>
                  <a:lnTo>
                    <a:pt x="4" y="40"/>
                  </a:lnTo>
                  <a:lnTo>
                    <a:pt x="4" y="43"/>
                  </a:lnTo>
                  <a:lnTo>
                    <a:pt x="2" y="46"/>
                  </a:lnTo>
                  <a:lnTo>
                    <a:pt x="1" y="48"/>
                  </a:lnTo>
                  <a:lnTo>
                    <a:pt x="1" y="50"/>
                  </a:lnTo>
                  <a:lnTo>
                    <a:pt x="3" y="56"/>
                  </a:lnTo>
                  <a:lnTo>
                    <a:pt x="2" y="59"/>
                  </a:lnTo>
                  <a:lnTo>
                    <a:pt x="3" y="62"/>
                  </a:lnTo>
                  <a:lnTo>
                    <a:pt x="7" y="70"/>
                  </a:lnTo>
                  <a:lnTo>
                    <a:pt x="10" y="76"/>
                  </a:lnTo>
                  <a:lnTo>
                    <a:pt x="10" y="81"/>
                  </a:lnTo>
                  <a:lnTo>
                    <a:pt x="11" y="82"/>
                  </a:lnTo>
                  <a:lnTo>
                    <a:pt x="11" y="83"/>
                  </a:lnTo>
                  <a:lnTo>
                    <a:pt x="10" y="84"/>
                  </a:lnTo>
                  <a:lnTo>
                    <a:pt x="9" y="89"/>
                  </a:lnTo>
                  <a:lnTo>
                    <a:pt x="9" y="93"/>
                  </a:lnTo>
                  <a:lnTo>
                    <a:pt x="7" y="97"/>
                  </a:lnTo>
                  <a:lnTo>
                    <a:pt x="4" y="104"/>
                  </a:lnTo>
                  <a:lnTo>
                    <a:pt x="1" y="106"/>
                  </a:lnTo>
                  <a:lnTo>
                    <a:pt x="0" y="10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2" name="Freeform 28"/>
            <p:cNvSpPr>
              <a:spLocks/>
            </p:cNvSpPr>
            <p:nvPr/>
          </p:nvSpPr>
          <p:spPr bwMode="auto">
            <a:xfrm>
              <a:off x="3430" y="1052"/>
              <a:ext cx="572" cy="239"/>
            </a:xfrm>
            <a:custGeom>
              <a:avLst/>
              <a:gdLst>
                <a:gd name="T0" fmla="*/ 605 w 123"/>
                <a:gd name="T1" fmla="*/ 1458 h 60"/>
                <a:gd name="T2" fmla="*/ 1209 w 123"/>
                <a:gd name="T3" fmla="*/ 1143 h 60"/>
                <a:gd name="T4" fmla="*/ 2920 w 123"/>
                <a:gd name="T5" fmla="*/ 506 h 60"/>
                <a:gd name="T6" fmla="*/ 3916 w 123"/>
                <a:gd name="T7" fmla="*/ 0 h 60"/>
                <a:gd name="T8" fmla="*/ 4627 w 123"/>
                <a:gd name="T9" fmla="*/ 64 h 60"/>
                <a:gd name="T10" fmla="*/ 4130 w 123"/>
                <a:gd name="T11" fmla="*/ 319 h 60"/>
                <a:gd name="T12" fmla="*/ 3418 w 123"/>
                <a:gd name="T13" fmla="*/ 761 h 60"/>
                <a:gd name="T14" fmla="*/ 3525 w 123"/>
                <a:gd name="T15" fmla="*/ 1079 h 60"/>
                <a:gd name="T16" fmla="*/ 4218 w 123"/>
                <a:gd name="T17" fmla="*/ 888 h 60"/>
                <a:gd name="T18" fmla="*/ 5841 w 123"/>
                <a:gd name="T19" fmla="*/ 1398 h 60"/>
                <a:gd name="T20" fmla="*/ 6445 w 123"/>
                <a:gd name="T21" fmla="*/ 1522 h 60"/>
                <a:gd name="T22" fmla="*/ 6641 w 123"/>
                <a:gd name="T23" fmla="*/ 1585 h 60"/>
                <a:gd name="T24" fmla="*/ 7329 w 123"/>
                <a:gd name="T25" fmla="*/ 1207 h 60"/>
                <a:gd name="T26" fmla="*/ 9557 w 123"/>
                <a:gd name="T27" fmla="*/ 761 h 60"/>
                <a:gd name="T28" fmla="*/ 9450 w 123"/>
                <a:gd name="T29" fmla="*/ 1016 h 60"/>
                <a:gd name="T30" fmla="*/ 9864 w 123"/>
                <a:gd name="T31" fmla="*/ 1271 h 60"/>
                <a:gd name="T32" fmla="*/ 10770 w 123"/>
                <a:gd name="T33" fmla="*/ 1207 h 60"/>
                <a:gd name="T34" fmla="*/ 11352 w 123"/>
                <a:gd name="T35" fmla="*/ 1649 h 60"/>
                <a:gd name="T36" fmla="*/ 12263 w 123"/>
                <a:gd name="T37" fmla="*/ 1713 h 60"/>
                <a:gd name="T38" fmla="*/ 12175 w 123"/>
                <a:gd name="T39" fmla="*/ 1952 h 60"/>
                <a:gd name="T40" fmla="*/ 11766 w 123"/>
                <a:gd name="T41" fmla="*/ 1904 h 60"/>
                <a:gd name="T42" fmla="*/ 11268 w 123"/>
                <a:gd name="T43" fmla="*/ 1952 h 60"/>
                <a:gd name="T44" fmla="*/ 10361 w 123"/>
                <a:gd name="T45" fmla="*/ 1952 h 60"/>
                <a:gd name="T46" fmla="*/ 10249 w 123"/>
                <a:gd name="T47" fmla="*/ 2207 h 60"/>
                <a:gd name="T48" fmla="*/ 9254 w 123"/>
                <a:gd name="T49" fmla="*/ 1952 h 60"/>
                <a:gd name="T50" fmla="*/ 8454 w 123"/>
                <a:gd name="T51" fmla="*/ 2143 h 60"/>
                <a:gd name="T52" fmla="*/ 8152 w 123"/>
                <a:gd name="T53" fmla="*/ 2271 h 60"/>
                <a:gd name="T54" fmla="*/ 7548 w 123"/>
                <a:gd name="T55" fmla="*/ 2271 h 60"/>
                <a:gd name="T56" fmla="*/ 6836 w 123"/>
                <a:gd name="T57" fmla="*/ 2840 h 60"/>
                <a:gd name="T58" fmla="*/ 6943 w 123"/>
                <a:gd name="T59" fmla="*/ 2521 h 60"/>
                <a:gd name="T60" fmla="*/ 6529 w 123"/>
                <a:gd name="T61" fmla="*/ 2649 h 60"/>
                <a:gd name="T62" fmla="*/ 6227 w 123"/>
                <a:gd name="T63" fmla="*/ 2458 h 60"/>
                <a:gd name="T64" fmla="*/ 5925 w 123"/>
                <a:gd name="T65" fmla="*/ 2904 h 60"/>
                <a:gd name="T66" fmla="*/ 5427 w 123"/>
                <a:gd name="T67" fmla="*/ 3537 h 60"/>
                <a:gd name="T68" fmla="*/ 5125 w 123"/>
                <a:gd name="T69" fmla="*/ 3665 h 60"/>
                <a:gd name="T70" fmla="*/ 5125 w 123"/>
                <a:gd name="T71" fmla="*/ 3346 h 60"/>
                <a:gd name="T72" fmla="*/ 4734 w 123"/>
                <a:gd name="T73" fmla="*/ 3346 h 60"/>
                <a:gd name="T74" fmla="*/ 4432 w 123"/>
                <a:gd name="T75" fmla="*/ 2713 h 60"/>
                <a:gd name="T76" fmla="*/ 4218 w 123"/>
                <a:gd name="T77" fmla="*/ 2521 h 60"/>
                <a:gd name="T78" fmla="*/ 3525 w 123"/>
                <a:gd name="T79" fmla="*/ 2394 h 60"/>
                <a:gd name="T80" fmla="*/ 3223 w 123"/>
                <a:gd name="T81" fmla="*/ 2394 h 60"/>
                <a:gd name="T82" fmla="*/ 2423 w 123"/>
                <a:gd name="T83" fmla="*/ 2207 h 60"/>
                <a:gd name="T84" fmla="*/ 498 w 123"/>
                <a:gd name="T85" fmla="*/ 1777 h 60"/>
                <a:gd name="T86" fmla="*/ 0 w 123"/>
                <a:gd name="T87" fmla="*/ 1585 h 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23" h="60">
                  <a:moveTo>
                    <a:pt x="0" y="25"/>
                  </a:moveTo>
                  <a:lnTo>
                    <a:pt x="4" y="24"/>
                  </a:lnTo>
                  <a:lnTo>
                    <a:pt x="6" y="23"/>
                  </a:lnTo>
                  <a:lnTo>
                    <a:pt x="10" y="21"/>
                  </a:lnTo>
                  <a:lnTo>
                    <a:pt x="10" y="19"/>
                  </a:lnTo>
                  <a:lnTo>
                    <a:pt x="12" y="18"/>
                  </a:lnTo>
                  <a:lnTo>
                    <a:pt x="19" y="16"/>
                  </a:lnTo>
                  <a:lnTo>
                    <a:pt x="23" y="13"/>
                  </a:lnTo>
                  <a:lnTo>
                    <a:pt x="29" y="8"/>
                  </a:lnTo>
                  <a:lnTo>
                    <a:pt x="31" y="7"/>
                  </a:lnTo>
                  <a:lnTo>
                    <a:pt x="36" y="2"/>
                  </a:lnTo>
                  <a:lnTo>
                    <a:pt x="39" y="0"/>
                  </a:lnTo>
                  <a:lnTo>
                    <a:pt x="44" y="0"/>
                  </a:lnTo>
                  <a:lnTo>
                    <a:pt x="45" y="0"/>
                  </a:lnTo>
                  <a:lnTo>
                    <a:pt x="46" y="1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1" y="5"/>
                  </a:lnTo>
                  <a:lnTo>
                    <a:pt x="37" y="9"/>
                  </a:lnTo>
                  <a:lnTo>
                    <a:pt x="35" y="11"/>
                  </a:lnTo>
                  <a:lnTo>
                    <a:pt x="34" y="12"/>
                  </a:lnTo>
                  <a:lnTo>
                    <a:pt x="33" y="16"/>
                  </a:lnTo>
                  <a:lnTo>
                    <a:pt x="34" y="18"/>
                  </a:lnTo>
                  <a:lnTo>
                    <a:pt x="35" y="17"/>
                  </a:lnTo>
                  <a:lnTo>
                    <a:pt x="38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9" y="17"/>
                  </a:lnTo>
                  <a:lnTo>
                    <a:pt x="54" y="23"/>
                  </a:lnTo>
                  <a:lnTo>
                    <a:pt x="58" y="22"/>
                  </a:lnTo>
                  <a:lnTo>
                    <a:pt x="61" y="23"/>
                  </a:lnTo>
                  <a:lnTo>
                    <a:pt x="62" y="23"/>
                  </a:lnTo>
                  <a:lnTo>
                    <a:pt x="64" y="24"/>
                  </a:lnTo>
                  <a:lnTo>
                    <a:pt x="64" y="23"/>
                  </a:lnTo>
                  <a:lnTo>
                    <a:pt x="66" y="24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73" y="19"/>
                  </a:lnTo>
                  <a:lnTo>
                    <a:pt x="88" y="15"/>
                  </a:lnTo>
                  <a:lnTo>
                    <a:pt x="93" y="12"/>
                  </a:lnTo>
                  <a:lnTo>
                    <a:pt x="95" y="12"/>
                  </a:lnTo>
                  <a:lnTo>
                    <a:pt x="95" y="13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6" y="20"/>
                  </a:lnTo>
                  <a:lnTo>
                    <a:pt x="97" y="21"/>
                  </a:lnTo>
                  <a:lnTo>
                    <a:pt x="98" y="20"/>
                  </a:lnTo>
                  <a:lnTo>
                    <a:pt x="101" y="20"/>
                  </a:lnTo>
                  <a:lnTo>
                    <a:pt x="102" y="19"/>
                  </a:lnTo>
                  <a:lnTo>
                    <a:pt x="107" y="19"/>
                  </a:lnTo>
                  <a:lnTo>
                    <a:pt x="109" y="20"/>
                  </a:lnTo>
                  <a:lnTo>
                    <a:pt x="111" y="24"/>
                  </a:lnTo>
                  <a:lnTo>
                    <a:pt x="113" y="26"/>
                  </a:lnTo>
                  <a:lnTo>
                    <a:pt x="117" y="28"/>
                  </a:lnTo>
                  <a:lnTo>
                    <a:pt x="121" y="27"/>
                  </a:lnTo>
                  <a:lnTo>
                    <a:pt x="122" y="27"/>
                  </a:lnTo>
                  <a:lnTo>
                    <a:pt x="123" y="28"/>
                  </a:lnTo>
                  <a:lnTo>
                    <a:pt x="123" y="29"/>
                  </a:lnTo>
                  <a:lnTo>
                    <a:pt x="121" y="31"/>
                  </a:lnTo>
                  <a:lnTo>
                    <a:pt x="119" y="31"/>
                  </a:lnTo>
                  <a:lnTo>
                    <a:pt x="117" y="31"/>
                  </a:lnTo>
                  <a:lnTo>
                    <a:pt x="117" y="30"/>
                  </a:lnTo>
                  <a:lnTo>
                    <a:pt x="116" y="30"/>
                  </a:lnTo>
                  <a:lnTo>
                    <a:pt x="114" y="31"/>
                  </a:lnTo>
                  <a:lnTo>
                    <a:pt x="112" y="31"/>
                  </a:lnTo>
                  <a:lnTo>
                    <a:pt x="110" y="30"/>
                  </a:lnTo>
                  <a:lnTo>
                    <a:pt x="106" y="31"/>
                  </a:lnTo>
                  <a:lnTo>
                    <a:pt x="103" y="31"/>
                  </a:lnTo>
                  <a:lnTo>
                    <a:pt x="102" y="31"/>
                  </a:lnTo>
                  <a:lnTo>
                    <a:pt x="103" y="34"/>
                  </a:lnTo>
                  <a:lnTo>
                    <a:pt x="102" y="35"/>
                  </a:lnTo>
                  <a:lnTo>
                    <a:pt x="101" y="34"/>
                  </a:lnTo>
                  <a:lnTo>
                    <a:pt x="98" y="32"/>
                  </a:lnTo>
                  <a:lnTo>
                    <a:pt x="92" y="31"/>
                  </a:lnTo>
                  <a:lnTo>
                    <a:pt x="91" y="31"/>
                  </a:lnTo>
                  <a:lnTo>
                    <a:pt x="89" y="31"/>
                  </a:lnTo>
                  <a:lnTo>
                    <a:pt x="84" y="34"/>
                  </a:lnTo>
                  <a:lnTo>
                    <a:pt x="83" y="34"/>
                  </a:lnTo>
                  <a:lnTo>
                    <a:pt x="82" y="35"/>
                  </a:lnTo>
                  <a:lnTo>
                    <a:pt x="81" y="36"/>
                  </a:lnTo>
                  <a:lnTo>
                    <a:pt x="80" y="36"/>
                  </a:lnTo>
                  <a:lnTo>
                    <a:pt x="78" y="36"/>
                  </a:lnTo>
                  <a:lnTo>
                    <a:pt x="75" y="36"/>
                  </a:lnTo>
                  <a:lnTo>
                    <a:pt x="75" y="38"/>
                  </a:lnTo>
                  <a:lnTo>
                    <a:pt x="74" y="40"/>
                  </a:lnTo>
                  <a:lnTo>
                    <a:pt x="68" y="45"/>
                  </a:lnTo>
                  <a:lnTo>
                    <a:pt x="67" y="44"/>
                  </a:lnTo>
                  <a:lnTo>
                    <a:pt x="69" y="40"/>
                  </a:lnTo>
                  <a:lnTo>
                    <a:pt x="69" y="39"/>
                  </a:lnTo>
                  <a:lnTo>
                    <a:pt x="66" y="39"/>
                  </a:lnTo>
                  <a:lnTo>
                    <a:pt x="65" y="42"/>
                  </a:lnTo>
                  <a:lnTo>
                    <a:pt x="64" y="43"/>
                  </a:lnTo>
                  <a:lnTo>
                    <a:pt x="63" y="42"/>
                  </a:lnTo>
                  <a:lnTo>
                    <a:pt x="62" y="39"/>
                  </a:lnTo>
                  <a:lnTo>
                    <a:pt x="61" y="43"/>
                  </a:lnTo>
                  <a:lnTo>
                    <a:pt x="59" y="46"/>
                  </a:lnTo>
                  <a:lnTo>
                    <a:pt x="58" y="50"/>
                  </a:lnTo>
                  <a:lnTo>
                    <a:pt x="57" y="52"/>
                  </a:lnTo>
                  <a:lnTo>
                    <a:pt x="54" y="56"/>
                  </a:lnTo>
                  <a:lnTo>
                    <a:pt x="54" y="59"/>
                  </a:lnTo>
                  <a:lnTo>
                    <a:pt x="53" y="60"/>
                  </a:lnTo>
                  <a:lnTo>
                    <a:pt x="51" y="58"/>
                  </a:lnTo>
                  <a:lnTo>
                    <a:pt x="50" y="55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48" y="53"/>
                  </a:lnTo>
                  <a:lnTo>
                    <a:pt x="47" y="53"/>
                  </a:lnTo>
                  <a:lnTo>
                    <a:pt x="48" y="47"/>
                  </a:lnTo>
                  <a:lnTo>
                    <a:pt x="48" y="44"/>
                  </a:lnTo>
                  <a:lnTo>
                    <a:pt x="44" y="43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2" y="40"/>
                  </a:lnTo>
                  <a:lnTo>
                    <a:pt x="41" y="39"/>
                  </a:lnTo>
                  <a:lnTo>
                    <a:pt x="39" y="38"/>
                  </a:lnTo>
                  <a:lnTo>
                    <a:pt x="35" y="38"/>
                  </a:lnTo>
                  <a:lnTo>
                    <a:pt x="33" y="38"/>
                  </a:lnTo>
                  <a:lnTo>
                    <a:pt x="32" y="39"/>
                  </a:lnTo>
                  <a:lnTo>
                    <a:pt x="32" y="38"/>
                  </a:lnTo>
                  <a:lnTo>
                    <a:pt x="29" y="38"/>
                  </a:lnTo>
                  <a:lnTo>
                    <a:pt x="26" y="35"/>
                  </a:lnTo>
                  <a:lnTo>
                    <a:pt x="24" y="35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28"/>
                  </a:lnTo>
                  <a:lnTo>
                    <a:pt x="4" y="27"/>
                  </a:lnTo>
                  <a:lnTo>
                    <a:pt x="1" y="26"/>
                  </a:lnTo>
                  <a:lnTo>
                    <a:pt x="0" y="2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3" name="Freeform 29"/>
            <p:cNvSpPr>
              <a:spLocks/>
            </p:cNvSpPr>
            <p:nvPr/>
          </p:nvSpPr>
          <p:spPr bwMode="auto">
            <a:xfrm>
              <a:off x="3711" y="1600"/>
              <a:ext cx="283" cy="431"/>
            </a:xfrm>
            <a:custGeom>
              <a:avLst/>
              <a:gdLst>
                <a:gd name="T0" fmla="*/ 195 w 61"/>
                <a:gd name="T1" fmla="*/ 447 h 108"/>
                <a:gd name="T2" fmla="*/ 687 w 61"/>
                <a:gd name="T3" fmla="*/ 4254 h 108"/>
                <a:gd name="T4" fmla="*/ 603 w 61"/>
                <a:gd name="T5" fmla="*/ 4314 h 108"/>
                <a:gd name="T6" fmla="*/ 687 w 61"/>
                <a:gd name="T7" fmla="*/ 4442 h 108"/>
                <a:gd name="T8" fmla="*/ 603 w 61"/>
                <a:gd name="T9" fmla="*/ 4697 h 108"/>
                <a:gd name="T10" fmla="*/ 798 w 61"/>
                <a:gd name="T11" fmla="*/ 4953 h 108"/>
                <a:gd name="T12" fmla="*/ 905 w 61"/>
                <a:gd name="T13" fmla="*/ 5336 h 108"/>
                <a:gd name="T14" fmla="*/ 603 w 61"/>
                <a:gd name="T15" fmla="*/ 5655 h 108"/>
                <a:gd name="T16" fmla="*/ 603 w 61"/>
                <a:gd name="T17" fmla="*/ 5719 h 108"/>
                <a:gd name="T18" fmla="*/ 408 w 61"/>
                <a:gd name="T19" fmla="*/ 5974 h 108"/>
                <a:gd name="T20" fmla="*/ 107 w 61"/>
                <a:gd name="T21" fmla="*/ 6162 h 108"/>
                <a:gd name="T22" fmla="*/ 107 w 61"/>
                <a:gd name="T23" fmla="*/ 6417 h 108"/>
                <a:gd name="T24" fmla="*/ 0 w 61"/>
                <a:gd name="T25" fmla="*/ 6736 h 108"/>
                <a:gd name="T26" fmla="*/ 0 w 61"/>
                <a:gd name="T27" fmla="*/ 6800 h 108"/>
                <a:gd name="T28" fmla="*/ 0 w 61"/>
                <a:gd name="T29" fmla="*/ 6864 h 108"/>
                <a:gd name="T30" fmla="*/ 107 w 61"/>
                <a:gd name="T31" fmla="*/ 6864 h 108"/>
                <a:gd name="T32" fmla="*/ 195 w 61"/>
                <a:gd name="T33" fmla="*/ 6864 h 108"/>
                <a:gd name="T34" fmla="*/ 408 w 61"/>
                <a:gd name="T35" fmla="*/ 6800 h 108"/>
                <a:gd name="T36" fmla="*/ 302 w 61"/>
                <a:gd name="T37" fmla="*/ 6800 h 108"/>
                <a:gd name="T38" fmla="*/ 408 w 61"/>
                <a:gd name="T39" fmla="*/ 6673 h 108"/>
                <a:gd name="T40" fmla="*/ 798 w 61"/>
                <a:gd name="T41" fmla="*/ 6673 h 108"/>
                <a:gd name="T42" fmla="*/ 1290 w 61"/>
                <a:gd name="T43" fmla="*/ 6545 h 108"/>
                <a:gd name="T44" fmla="*/ 1893 w 61"/>
                <a:gd name="T45" fmla="*/ 6736 h 108"/>
                <a:gd name="T46" fmla="*/ 1893 w 61"/>
                <a:gd name="T47" fmla="*/ 6800 h 108"/>
                <a:gd name="T48" fmla="*/ 2000 w 61"/>
                <a:gd name="T49" fmla="*/ 6736 h 108"/>
                <a:gd name="T50" fmla="*/ 2088 w 61"/>
                <a:gd name="T51" fmla="*/ 6481 h 108"/>
                <a:gd name="T52" fmla="*/ 2496 w 61"/>
                <a:gd name="T53" fmla="*/ 6417 h 108"/>
                <a:gd name="T54" fmla="*/ 2603 w 61"/>
                <a:gd name="T55" fmla="*/ 6545 h 108"/>
                <a:gd name="T56" fmla="*/ 2798 w 61"/>
                <a:gd name="T57" fmla="*/ 6609 h 108"/>
                <a:gd name="T58" fmla="*/ 2992 w 61"/>
                <a:gd name="T59" fmla="*/ 6545 h 108"/>
                <a:gd name="T60" fmla="*/ 3099 w 61"/>
                <a:gd name="T61" fmla="*/ 6226 h 108"/>
                <a:gd name="T62" fmla="*/ 3294 w 61"/>
                <a:gd name="T63" fmla="*/ 6098 h 108"/>
                <a:gd name="T64" fmla="*/ 3401 w 61"/>
                <a:gd name="T65" fmla="*/ 6098 h 108"/>
                <a:gd name="T66" fmla="*/ 3595 w 61"/>
                <a:gd name="T67" fmla="*/ 6289 h 108"/>
                <a:gd name="T68" fmla="*/ 4087 w 61"/>
                <a:gd name="T69" fmla="*/ 6226 h 108"/>
                <a:gd name="T70" fmla="*/ 4282 w 61"/>
                <a:gd name="T71" fmla="*/ 5974 h 108"/>
                <a:gd name="T72" fmla="*/ 5103 w 61"/>
                <a:gd name="T73" fmla="*/ 5336 h 108"/>
                <a:gd name="T74" fmla="*/ 5103 w 61"/>
                <a:gd name="T75" fmla="*/ 5080 h 108"/>
                <a:gd name="T76" fmla="*/ 5187 w 61"/>
                <a:gd name="T77" fmla="*/ 5016 h 108"/>
                <a:gd name="T78" fmla="*/ 5595 w 61"/>
                <a:gd name="T79" fmla="*/ 5016 h 108"/>
                <a:gd name="T80" fmla="*/ 5790 w 61"/>
                <a:gd name="T81" fmla="*/ 4889 h 108"/>
                <a:gd name="T82" fmla="*/ 5985 w 61"/>
                <a:gd name="T83" fmla="*/ 4889 h 108"/>
                <a:gd name="T84" fmla="*/ 6091 w 61"/>
                <a:gd name="T85" fmla="*/ 4761 h 108"/>
                <a:gd name="T86" fmla="*/ 5985 w 61"/>
                <a:gd name="T87" fmla="*/ 4506 h 108"/>
                <a:gd name="T88" fmla="*/ 5985 w 61"/>
                <a:gd name="T89" fmla="*/ 4378 h 108"/>
                <a:gd name="T90" fmla="*/ 6091 w 61"/>
                <a:gd name="T91" fmla="*/ 4314 h 108"/>
                <a:gd name="T92" fmla="*/ 5293 w 61"/>
                <a:gd name="T93" fmla="*/ 128 h 108"/>
                <a:gd name="T94" fmla="*/ 5293 w 61"/>
                <a:gd name="T95" fmla="*/ 0 h 108"/>
                <a:gd name="T96" fmla="*/ 1401 w 61"/>
                <a:gd name="T97" fmla="*/ 319 h 108"/>
                <a:gd name="T98" fmla="*/ 1290 w 61"/>
                <a:gd name="T99" fmla="*/ 383 h 108"/>
                <a:gd name="T100" fmla="*/ 988 w 61"/>
                <a:gd name="T101" fmla="*/ 447 h 108"/>
                <a:gd name="T102" fmla="*/ 798 w 61"/>
                <a:gd name="T103" fmla="*/ 511 h 108"/>
                <a:gd name="T104" fmla="*/ 496 w 61"/>
                <a:gd name="T105" fmla="*/ 575 h 108"/>
                <a:gd name="T106" fmla="*/ 195 w 61"/>
                <a:gd name="T107" fmla="*/ 4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1" h="108">
                  <a:moveTo>
                    <a:pt x="2" y="7"/>
                  </a:moveTo>
                  <a:lnTo>
                    <a:pt x="7" y="67"/>
                  </a:lnTo>
                  <a:lnTo>
                    <a:pt x="6" y="68"/>
                  </a:lnTo>
                  <a:lnTo>
                    <a:pt x="7" y="70"/>
                  </a:lnTo>
                  <a:lnTo>
                    <a:pt x="6" y="74"/>
                  </a:lnTo>
                  <a:lnTo>
                    <a:pt x="8" y="78"/>
                  </a:lnTo>
                  <a:lnTo>
                    <a:pt x="9" y="84"/>
                  </a:lnTo>
                  <a:lnTo>
                    <a:pt x="6" y="89"/>
                  </a:lnTo>
                  <a:lnTo>
                    <a:pt x="6" y="90"/>
                  </a:lnTo>
                  <a:lnTo>
                    <a:pt x="4" y="94"/>
                  </a:lnTo>
                  <a:lnTo>
                    <a:pt x="1" y="97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8"/>
                  </a:lnTo>
                  <a:lnTo>
                    <a:pt x="2" y="108"/>
                  </a:lnTo>
                  <a:lnTo>
                    <a:pt x="4" y="107"/>
                  </a:lnTo>
                  <a:lnTo>
                    <a:pt x="3" y="107"/>
                  </a:lnTo>
                  <a:lnTo>
                    <a:pt x="4" y="105"/>
                  </a:lnTo>
                  <a:lnTo>
                    <a:pt x="8" y="105"/>
                  </a:lnTo>
                  <a:lnTo>
                    <a:pt x="13" y="103"/>
                  </a:lnTo>
                  <a:lnTo>
                    <a:pt x="19" y="106"/>
                  </a:lnTo>
                  <a:lnTo>
                    <a:pt x="19" y="107"/>
                  </a:lnTo>
                  <a:lnTo>
                    <a:pt x="20" y="106"/>
                  </a:lnTo>
                  <a:lnTo>
                    <a:pt x="21" y="102"/>
                  </a:lnTo>
                  <a:lnTo>
                    <a:pt x="25" y="101"/>
                  </a:lnTo>
                  <a:lnTo>
                    <a:pt x="26" y="103"/>
                  </a:lnTo>
                  <a:lnTo>
                    <a:pt x="28" y="104"/>
                  </a:lnTo>
                  <a:lnTo>
                    <a:pt x="30" y="103"/>
                  </a:lnTo>
                  <a:lnTo>
                    <a:pt x="31" y="98"/>
                  </a:lnTo>
                  <a:lnTo>
                    <a:pt x="33" y="96"/>
                  </a:lnTo>
                  <a:lnTo>
                    <a:pt x="34" y="96"/>
                  </a:lnTo>
                  <a:lnTo>
                    <a:pt x="36" y="99"/>
                  </a:lnTo>
                  <a:lnTo>
                    <a:pt x="41" y="98"/>
                  </a:lnTo>
                  <a:lnTo>
                    <a:pt x="43" y="94"/>
                  </a:lnTo>
                  <a:lnTo>
                    <a:pt x="51" y="84"/>
                  </a:lnTo>
                  <a:lnTo>
                    <a:pt x="51" y="80"/>
                  </a:lnTo>
                  <a:lnTo>
                    <a:pt x="52" y="79"/>
                  </a:lnTo>
                  <a:lnTo>
                    <a:pt x="56" y="79"/>
                  </a:lnTo>
                  <a:lnTo>
                    <a:pt x="58" y="77"/>
                  </a:lnTo>
                  <a:lnTo>
                    <a:pt x="60" y="77"/>
                  </a:lnTo>
                  <a:lnTo>
                    <a:pt x="61" y="75"/>
                  </a:lnTo>
                  <a:lnTo>
                    <a:pt x="60" y="71"/>
                  </a:lnTo>
                  <a:lnTo>
                    <a:pt x="60" y="69"/>
                  </a:lnTo>
                  <a:lnTo>
                    <a:pt x="61" y="68"/>
                  </a:lnTo>
                  <a:lnTo>
                    <a:pt x="53" y="2"/>
                  </a:lnTo>
                  <a:lnTo>
                    <a:pt x="53" y="0"/>
                  </a:lnTo>
                  <a:lnTo>
                    <a:pt x="14" y="5"/>
                  </a:lnTo>
                  <a:lnTo>
                    <a:pt x="13" y="6"/>
                  </a:lnTo>
                  <a:lnTo>
                    <a:pt x="10" y="7"/>
                  </a:lnTo>
                  <a:lnTo>
                    <a:pt x="8" y="8"/>
                  </a:lnTo>
                  <a:lnTo>
                    <a:pt x="5" y="9"/>
                  </a:lnTo>
                  <a:lnTo>
                    <a:pt x="2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4" name="Freeform 30"/>
            <p:cNvSpPr>
              <a:spLocks/>
            </p:cNvSpPr>
            <p:nvPr/>
          </p:nvSpPr>
          <p:spPr bwMode="auto">
            <a:xfrm>
              <a:off x="3590" y="1869"/>
              <a:ext cx="688" cy="302"/>
            </a:xfrm>
            <a:custGeom>
              <a:avLst/>
              <a:gdLst>
                <a:gd name="T0" fmla="*/ 3003 w 148"/>
                <a:gd name="T1" fmla="*/ 4641 h 76"/>
                <a:gd name="T2" fmla="*/ 2919 w 148"/>
                <a:gd name="T3" fmla="*/ 4391 h 76"/>
                <a:gd name="T4" fmla="*/ 3412 w 148"/>
                <a:gd name="T5" fmla="*/ 4391 h 76"/>
                <a:gd name="T6" fmla="*/ 11952 w 148"/>
                <a:gd name="T7" fmla="*/ 3823 h 76"/>
                <a:gd name="T8" fmla="*/ 12751 w 148"/>
                <a:gd name="T9" fmla="*/ 3584 h 76"/>
                <a:gd name="T10" fmla="*/ 13267 w 148"/>
                <a:gd name="T11" fmla="*/ 3270 h 76"/>
                <a:gd name="T12" fmla="*/ 13356 w 148"/>
                <a:gd name="T13" fmla="*/ 3080 h 76"/>
                <a:gd name="T14" fmla="*/ 13569 w 148"/>
                <a:gd name="T15" fmla="*/ 2889 h 76"/>
                <a:gd name="T16" fmla="*/ 14759 w 148"/>
                <a:gd name="T17" fmla="*/ 2193 h 76"/>
                <a:gd name="T18" fmla="*/ 14759 w 148"/>
                <a:gd name="T19" fmla="*/ 2070 h 76"/>
                <a:gd name="T20" fmla="*/ 14564 w 148"/>
                <a:gd name="T21" fmla="*/ 2007 h 76"/>
                <a:gd name="T22" fmla="*/ 14262 w 148"/>
                <a:gd name="T23" fmla="*/ 1943 h 76"/>
                <a:gd name="T24" fmla="*/ 14155 w 148"/>
                <a:gd name="T25" fmla="*/ 1880 h 76"/>
                <a:gd name="T26" fmla="*/ 13462 w 148"/>
                <a:gd name="T27" fmla="*/ 1311 h 76"/>
                <a:gd name="T28" fmla="*/ 13462 w 148"/>
                <a:gd name="T29" fmla="*/ 1136 h 76"/>
                <a:gd name="T30" fmla="*/ 13356 w 148"/>
                <a:gd name="T31" fmla="*/ 823 h 76"/>
                <a:gd name="T32" fmla="*/ 13053 w 148"/>
                <a:gd name="T33" fmla="*/ 632 h 76"/>
                <a:gd name="T34" fmla="*/ 12663 w 148"/>
                <a:gd name="T35" fmla="*/ 441 h 76"/>
                <a:gd name="T36" fmla="*/ 12254 w 148"/>
                <a:gd name="T37" fmla="*/ 441 h 76"/>
                <a:gd name="T38" fmla="*/ 12059 w 148"/>
                <a:gd name="T39" fmla="*/ 568 h 76"/>
                <a:gd name="T40" fmla="*/ 11756 w 148"/>
                <a:gd name="T41" fmla="*/ 632 h 76"/>
                <a:gd name="T42" fmla="*/ 11259 w 148"/>
                <a:gd name="T43" fmla="*/ 568 h 76"/>
                <a:gd name="T44" fmla="*/ 10655 w 148"/>
                <a:gd name="T45" fmla="*/ 505 h 76"/>
                <a:gd name="T46" fmla="*/ 9939 w 148"/>
                <a:gd name="T47" fmla="*/ 441 h 76"/>
                <a:gd name="T48" fmla="*/ 9441 w 148"/>
                <a:gd name="T49" fmla="*/ 0 h 76"/>
                <a:gd name="T50" fmla="*/ 9032 w 148"/>
                <a:gd name="T51" fmla="*/ 127 h 76"/>
                <a:gd name="T52" fmla="*/ 8730 w 148"/>
                <a:gd name="T53" fmla="*/ 64 h 76"/>
                <a:gd name="T54" fmla="*/ 8642 w 148"/>
                <a:gd name="T55" fmla="*/ 254 h 76"/>
                <a:gd name="T56" fmla="*/ 8642 w 148"/>
                <a:gd name="T57" fmla="*/ 632 h 76"/>
                <a:gd name="T58" fmla="*/ 8233 w 148"/>
                <a:gd name="T59" fmla="*/ 759 h 76"/>
                <a:gd name="T60" fmla="*/ 7735 w 148"/>
                <a:gd name="T61" fmla="*/ 823 h 76"/>
                <a:gd name="T62" fmla="*/ 6936 w 148"/>
                <a:gd name="T63" fmla="*/ 1689 h 76"/>
                <a:gd name="T64" fmla="*/ 6225 w 148"/>
                <a:gd name="T65" fmla="*/ 2007 h 76"/>
                <a:gd name="T66" fmla="*/ 5922 w 148"/>
                <a:gd name="T67" fmla="*/ 1816 h 76"/>
                <a:gd name="T68" fmla="*/ 5620 w 148"/>
                <a:gd name="T69" fmla="*/ 2257 h 76"/>
                <a:gd name="T70" fmla="*/ 5230 w 148"/>
                <a:gd name="T71" fmla="*/ 2257 h 76"/>
                <a:gd name="T72" fmla="*/ 4709 w 148"/>
                <a:gd name="T73" fmla="*/ 2193 h 76"/>
                <a:gd name="T74" fmla="*/ 4518 w 148"/>
                <a:gd name="T75" fmla="*/ 2511 h 76"/>
                <a:gd name="T76" fmla="*/ 3910 w 148"/>
                <a:gd name="T77" fmla="*/ 2257 h 76"/>
                <a:gd name="T78" fmla="*/ 3003 w 148"/>
                <a:gd name="T79" fmla="*/ 2384 h 76"/>
                <a:gd name="T80" fmla="*/ 3003 w 148"/>
                <a:gd name="T81" fmla="*/ 2511 h 76"/>
                <a:gd name="T82" fmla="*/ 2724 w 148"/>
                <a:gd name="T83" fmla="*/ 2575 h 76"/>
                <a:gd name="T84" fmla="*/ 2724 w 148"/>
                <a:gd name="T85" fmla="*/ 2575 h 76"/>
                <a:gd name="T86" fmla="*/ 2613 w 148"/>
                <a:gd name="T87" fmla="*/ 2762 h 76"/>
                <a:gd name="T88" fmla="*/ 2506 w 148"/>
                <a:gd name="T89" fmla="*/ 2889 h 76"/>
                <a:gd name="T90" fmla="*/ 2724 w 148"/>
                <a:gd name="T91" fmla="*/ 3080 h 76"/>
                <a:gd name="T92" fmla="*/ 1901 w 148"/>
                <a:gd name="T93" fmla="*/ 3207 h 76"/>
                <a:gd name="T94" fmla="*/ 2008 w 148"/>
                <a:gd name="T95" fmla="*/ 3696 h 76"/>
                <a:gd name="T96" fmla="*/ 1511 w 148"/>
                <a:gd name="T97" fmla="*/ 3696 h 76"/>
                <a:gd name="T98" fmla="*/ 906 w 148"/>
                <a:gd name="T99" fmla="*/ 3584 h 76"/>
                <a:gd name="T100" fmla="*/ 497 w 148"/>
                <a:gd name="T101" fmla="*/ 3886 h 76"/>
                <a:gd name="T102" fmla="*/ 604 w 148"/>
                <a:gd name="T103" fmla="*/ 3946 h 76"/>
                <a:gd name="T104" fmla="*/ 800 w 148"/>
                <a:gd name="T105" fmla="*/ 4137 h 76"/>
                <a:gd name="T106" fmla="*/ 497 w 148"/>
                <a:gd name="T107" fmla="*/ 4578 h 76"/>
                <a:gd name="T108" fmla="*/ 107 w 148"/>
                <a:gd name="T109" fmla="*/ 4641 h 7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8" h="76">
                  <a:moveTo>
                    <a:pt x="0" y="76"/>
                  </a:moveTo>
                  <a:lnTo>
                    <a:pt x="30" y="74"/>
                  </a:lnTo>
                  <a:lnTo>
                    <a:pt x="30" y="71"/>
                  </a:lnTo>
                  <a:lnTo>
                    <a:pt x="29" y="70"/>
                  </a:lnTo>
                  <a:lnTo>
                    <a:pt x="32" y="69"/>
                  </a:lnTo>
                  <a:lnTo>
                    <a:pt x="34" y="70"/>
                  </a:lnTo>
                  <a:lnTo>
                    <a:pt x="117" y="63"/>
                  </a:lnTo>
                  <a:lnTo>
                    <a:pt x="119" y="61"/>
                  </a:lnTo>
                  <a:lnTo>
                    <a:pt x="120" y="60"/>
                  </a:lnTo>
                  <a:lnTo>
                    <a:pt x="127" y="57"/>
                  </a:lnTo>
                  <a:lnTo>
                    <a:pt x="128" y="55"/>
                  </a:lnTo>
                  <a:lnTo>
                    <a:pt x="132" y="52"/>
                  </a:lnTo>
                  <a:lnTo>
                    <a:pt x="132" y="50"/>
                  </a:lnTo>
                  <a:lnTo>
                    <a:pt x="133" y="49"/>
                  </a:lnTo>
                  <a:lnTo>
                    <a:pt x="135" y="48"/>
                  </a:lnTo>
                  <a:lnTo>
                    <a:pt x="135" y="46"/>
                  </a:lnTo>
                  <a:lnTo>
                    <a:pt x="137" y="44"/>
                  </a:lnTo>
                  <a:lnTo>
                    <a:pt x="147" y="35"/>
                  </a:lnTo>
                  <a:lnTo>
                    <a:pt x="148" y="33"/>
                  </a:lnTo>
                  <a:lnTo>
                    <a:pt x="147" y="33"/>
                  </a:lnTo>
                  <a:lnTo>
                    <a:pt x="145" y="32"/>
                  </a:lnTo>
                  <a:lnTo>
                    <a:pt x="144" y="31"/>
                  </a:lnTo>
                  <a:lnTo>
                    <a:pt x="142" y="31"/>
                  </a:lnTo>
                  <a:lnTo>
                    <a:pt x="141" y="31"/>
                  </a:lnTo>
                  <a:lnTo>
                    <a:pt x="141" y="30"/>
                  </a:lnTo>
                  <a:lnTo>
                    <a:pt x="138" y="26"/>
                  </a:lnTo>
                  <a:lnTo>
                    <a:pt x="134" y="21"/>
                  </a:lnTo>
                  <a:lnTo>
                    <a:pt x="133" y="19"/>
                  </a:lnTo>
                  <a:lnTo>
                    <a:pt x="134" y="18"/>
                  </a:lnTo>
                  <a:lnTo>
                    <a:pt x="134" y="16"/>
                  </a:lnTo>
                  <a:lnTo>
                    <a:pt x="133" y="13"/>
                  </a:lnTo>
                  <a:lnTo>
                    <a:pt x="132" y="12"/>
                  </a:lnTo>
                  <a:lnTo>
                    <a:pt x="130" y="10"/>
                  </a:lnTo>
                  <a:lnTo>
                    <a:pt x="128" y="10"/>
                  </a:lnTo>
                  <a:lnTo>
                    <a:pt x="126" y="7"/>
                  </a:lnTo>
                  <a:lnTo>
                    <a:pt x="125" y="5"/>
                  </a:lnTo>
                  <a:lnTo>
                    <a:pt x="122" y="7"/>
                  </a:lnTo>
                  <a:lnTo>
                    <a:pt x="122" y="8"/>
                  </a:lnTo>
                  <a:lnTo>
                    <a:pt x="120" y="9"/>
                  </a:lnTo>
                  <a:lnTo>
                    <a:pt x="117" y="10"/>
                  </a:lnTo>
                  <a:lnTo>
                    <a:pt x="114" y="8"/>
                  </a:lnTo>
                  <a:lnTo>
                    <a:pt x="112" y="9"/>
                  </a:lnTo>
                  <a:lnTo>
                    <a:pt x="111" y="11"/>
                  </a:lnTo>
                  <a:lnTo>
                    <a:pt x="106" y="8"/>
                  </a:lnTo>
                  <a:lnTo>
                    <a:pt x="102" y="8"/>
                  </a:lnTo>
                  <a:lnTo>
                    <a:pt x="99" y="7"/>
                  </a:lnTo>
                  <a:lnTo>
                    <a:pt x="98" y="3"/>
                  </a:lnTo>
                  <a:lnTo>
                    <a:pt x="94" y="0"/>
                  </a:lnTo>
                  <a:lnTo>
                    <a:pt x="92" y="2"/>
                  </a:lnTo>
                  <a:lnTo>
                    <a:pt x="90" y="2"/>
                  </a:lnTo>
                  <a:lnTo>
                    <a:pt x="89" y="0"/>
                  </a:lnTo>
                  <a:lnTo>
                    <a:pt x="87" y="1"/>
                  </a:lnTo>
                  <a:lnTo>
                    <a:pt x="86" y="2"/>
                  </a:lnTo>
                  <a:lnTo>
                    <a:pt x="86" y="4"/>
                  </a:lnTo>
                  <a:lnTo>
                    <a:pt x="87" y="8"/>
                  </a:lnTo>
                  <a:lnTo>
                    <a:pt x="86" y="10"/>
                  </a:lnTo>
                  <a:lnTo>
                    <a:pt x="84" y="10"/>
                  </a:lnTo>
                  <a:lnTo>
                    <a:pt x="82" y="12"/>
                  </a:lnTo>
                  <a:lnTo>
                    <a:pt x="78" y="12"/>
                  </a:lnTo>
                  <a:lnTo>
                    <a:pt x="77" y="13"/>
                  </a:lnTo>
                  <a:lnTo>
                    <a:pt x="77" y="17"/>
                  </a:lnTo>
                  <a:lnTo>
                    <a:pt x="69" y="27"/>
                  </a:lnTo>
                  <a:lnTo>
                    <a:pt x="67" y="31"/>
                  </a:lnTo>
                  <a:lnTo>
                    <a:pt x="62" y="32"/>
                  </a:lnTo>
                  <a:lnTo>
                    <a:pt x="60" y="29"/>
                  </a:lnTo>
                  <a:lnTo>
                    <a:pt x="59" y="29"/>
                  </a:lnTo>
                  <a:lnTo>
                    <a:pt x="57" y="31"/>
                  </a:lnTo>
                  <a:lnTo>
                    <a:pt x="56" y="36"/>
                  </a:lnTo>
                  <a:lnTo>
                    <a:pt x="54" y="37"/>
                  </a:lnTo>
                  <a:lnTo>
                    <a:pt x="52" y="36"/>
                  </a:lnTo>
                  <a:lnTo>
                    <a:pt x="51" y="34"/>
                  </a:lnTo>
                  <a:lnTo>
                    <a:pt x="47" y="35"/>
                  </a:lnTo>
                  <a:lnTo>
                    <a:pt x="46" y="39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39" y="36"/>
                  </a:lnTo>
                  <a:lnTo>
                    <a:pt x="34" y="38"/>
                  </a:lnTo>
                  <a:lnTo>
                    <a:pt x="30" y="38"/>
                  </a:lnTo>
                  <a:lnTo>
                    <a:pt x="29" y="40"/>
                  </a:lnTo>
                  <a:lnTo>
                    <a:pt x="30" y="40"/>
                  </a:lnTo>
                  <a:lnTo>
                    <a:pt x="28" y="41"/>
                  </a:lnTo>
                  <a:lnTo>
                    <a:pt x="27" y="41"/>
                  </a:lnTo>
                  <a:lnTo>
                    <a:pt x="26" y="41"/>
                  </a:lnTo>
                  <a:lnTo>
                    <a:pt x="27" y="41"/>
                  </a:lnTo>
                  <a:lnTo>
                    <a:pt x="26" y="42"/>
                  </a:lnTo>
                  <a:lnTo>
                    <a:pt x="26" y="44"/>
                  </a:lnTo>
                  <a:lnTo>
                    <a:pt x="25" y="45"/>
                  </a:lnTo>
                  <a:lnTo>
                    <a:pt x="25" y="46"/>
                  </a:lnTo>
                  <a:lnTo>
                    <a:pt x="27" y="48"/>
                  </a:lnTo>
                  <a:lnTo>
                    <a:pt x="27" y="49"/>
                  </a:lnTo>
                  <a:lnTo>
                    <a:pt x="20" y="50"/>
                  </a:lnTo>
                  <a:lnTo>
                    <a:pt x="19" y="51"/>
                  </a:lnTo>
                  <a:lnTo>
                    <a:pt x="19" y="54"/>
                  </a:lnTo>
                  <a:lnTo>
                    <a:pt x="20" y="59"/>
                  </a:lnTo>
                  <a:lnTo>
                    <a:pt x="17" y="60"/>
                  </a:lnTo>
                  <a:lnTo>
                    <a:pt x="15" y="59"/>
                  </a:lnTo>
                  <a:lnTo>
                    <a:pt x="12" y="57"/>
                  </a:lnTo>
                  <a:lnTo>
                    <a:pt x="9" y="57"/>
                  </a:lnTo>
                  <a:lnTo>
                    <a:pt x="7" y="58"/>
                  </a:lnTo>
                  <a:lnTo>
                    <a:pt x="5" y="62"/>
                  </a:lnTo>
                  <a:lnTo>
                    <a:pt x="6" y="63"/>
                  </a:lnTo>
                  <a:lnTo>
                    <a:pt x="8" y="64"/>
                  </a:lnTo>
                  <a:lnTo>
                    <a:pt x="8" y="66"/>
                  </a:lnTo>
                  <a:lnTo>
                    <a:pt x="6" y="73"/>
                  </a:lnTo>
                  <a:lnTo>
                    <a:pt x="5" y="73"/>
                  </a:lnTo>
                  <a:lnTo>
                    <a:pt x="4" y="73"/>
                  </a:lnTo>
                  <a:lnTo>
                    <a:pt x="1" y="74"/>
                  </a:lnTo>
                  <a:lnTo>
                    <a:pt x="0" y="7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5" name="Freeform 31"/>
            <p:cNvSpPr>
              <a:spLocks/>
            </p:cNvSpPr>
            <p:nvPr/>
          </p:nvSpPr>
          <p:spPr bwMode="auto">
            <a:xfrm>
              <a:off x="3528" y="2095"/>
              <a:ext cx="768" cy="233"/>
            </a:xfrm>
            <a:custGeom>
              <a:avLst/>
              <a:gdLst>
                <a:gd name="T0" fmla="*/ 16640 w 165"/>
                <a:gd name="T1" fmla="*/ 0 h 58"/>
                <a:gd name="T2" fmla="*/ 13303 w 165"/>
                <a:gd name="T3" fmla="*/ 257 h 58"/>
                <a:gd name="T4" fmla="*/ 13107 w 165"/>
                <a:gd name="T5" fmla="*/ 386 h 58"/>
                <a:gd name="T6" fmla="*/ 4743 w 165"/>
                <a:gd name="T7" fmla="*/ 840 h 58"/>
                <a:gd name="T8" fmla="*/ 4529 w 165"/>
                <a:gd name="T9" fmla="*/ 775 h 58"/>
                <a:gd name="T10" fmla="*/ 4226 w 165"/>
                <a:gd name="T11" fmla="*/ 840 h 58"/>
                <a:gd name="T12" fmla="*/ 4333 w 165"/>
                <a:gd name="T13" fmla="*/ 904 h 58"/>
                <a:gd name="T14" fmla="*/ 4333 w 165"/>
                <a:gd name="T15" fmla="*/ 1097 h 58"/>
                <a:gd name="T16" fmla="*/ 1322 w 165"/>
                <a:gd name="T17" fmla="*/ 1225 h 58"/>
                <a:gd name="T18" fmla="*/ 1215 w 165"/>
                <a:gd name="T19" fmla="*/ 1486 h 58"/>
                <a:gd name="T20" fmla="*/ 1103 w 165"/>
                <a:gd name="T21" fmla="*/ 1743 h 58"/>
                <a:gd name="T22" fmla="*/ 1103 w 165"/>
                <a:gd name="T23" fmla="*/ 1888 h 58"/>
                <a:gd name="T24" fmla="*/ 1019 w 165"/>
                <a:gd name="T25" fmla="*/ 2081 h 58"/>
                <a:gd name="T26" fmla="*/ 908 w 165"/>
                <a:gd name="T27" fmla="*/ 2145 h 58"/>
                <a:gd name="T28" fmla="*/ 1019 w 165"/>
                <a:gd name="T29" fmla="*/ 2274 h 58"/>
                <a:gd name="T30" fmla="*/ 908 w 165"/>
                <a:gd name="T31" fmla="*/ 2406 h 58"/>
                <a:gd name="T32" fmla="*/ 605 w 165"/>
                <a:gd name="T33" fmla="*/ 2535 h 58"/>
                <a:gd name="T34" fmla="*/ 498 w 165"/>
                <a:gd name="T35" fmla="*/ 2921 h 58"/>
                <a:gd name="T36" fmla="*/ 303 w 165"/>
                <a:gd name="T37" fmla="*/ 3113 h 58"/>
                <a:gd name="T38" fmla="*/ 303 w 165"/>
                <a:gd name="T39" fmla="*/ 3374 h 58"/>
                <a:gd name="T40" fmla="*/ 303 w 165"/>
                <a:gd name="T41" fmla="*/ 3632 h 58"/>
                <a:gd name="T42" fmla="*/ 195 w 165"/>
                <a:gd name="T43" fmla="*/ 3632 h 58"/>
                <a:gd name="T44" fmla="*/ 0 w 165"/>
                <a:gd name="T45" fmla="*/ 3760 h 58"/>
                <a:gd name="T46" fmla="*/ 4333 w 165"/>
                <a:gd name="T47" fmla="*/ 3567 h 58"/>
                <a:gd name="T48" fmla="*/ 9686 w 165"/>
                <a:gd name="T49" fmla="*/ 3310 h 58"/>
                <a:gd name="T50" fmla="*/ 11697 w 165"/>
                <a:gd name="T51" fmla="*/ 3113 h 58"/>
                <a:gd name="T52" fmla="*/ 11809 w 165"/>
                <a:gd name="T53" fmla="*/ 2728 h 58"/>
                <a:gd name="T54" fmla="*/ 12004 w 165"/>
                <a:gd name="T55" fmla="*/ 2728 h 58"/>
                <a:gd name="T56" fmla="*/ 12111 w 165"/>
                <a:gd name="T57" fmla="*/ 2728 h 58"/>
                <a:gd name="T58" fmla="*/ 12200 w 165"/>
                <a:gd name="T59" fmla="*/ 2663 h 58"/>
                <a:gd name="T60" fmla="*/ 12200 w 165"/>
                <a:gd name="T61" fmla="*/ 2535 h 58"/>
                <a:gd name="T62" fmla="*/ 12200 w 165"/>
                <a:gd name="T63" fmla="*/ 2471 h 58"/>
                <a:gd name="T64" fmla="*/ 12307 w 165"/>
                <a:gd name="T65" fmla="*/ 2342 h 58"/>
                <a:gd name="T66" fmla="*/ 12502 w 165"/>
                <a:gd name="T67" fmla="*/ 2274 h 58"/>
                <a:gd name="T68" fmla="*/ 12912 w 165"/>
                <a:gd name="T69" fmla="*/ 2145 h 58"/>
                <a:gd name="T70" fmla="*/ 13410 w 165"/>
                <a:gd name="T71" fmla="*/ 2081 h 58"/>
                <a:gd name="T72" fmla="*/ 13824 w 165"/>
                <a:gd name="T73" fmla="*/ 1743 h 58"/>
                <a:gd name="T74" fmla="*/ 14015 w 165"/>
                <a:gd name="T75" fmla="*/ 1743 h 58"/>
                <a:gd name="T76" fmla="*/ 14322 w 165"/>
                <a:gd name="T77" fmla="*/ 1551 h 58"/>
                <a:gd name="T78" fmla="*/ 14429 w 165"/>
                <a:gd name="T79" fmla="*/ 1354 h 58"/>
                <a:gd name="T80" fmla="*/ 14429 w 165"/>
                <a:gd name="T81" fmla="*/ 1354 h 58"/>
                <a:gd name="T82" fmla="*/ 14518 w 165"/>
                <a:gd name="T83" fmla="*/ 1354 h 58"/>
                <a:gd name="T84" fmla="*/ 14625 w 165"/>
                <a:gd name="T85" fmla="*/ 1290 h 58"/>
                <a:gd name="T86" fmla="*/ 14732 w 165"/>
                <a:gd name="T87" fmla="*/ 1290 h 58"/>
                <a:gd name="T88" fmla="*/ 14820 w 165"/>
                <a:gd name="T89" fmla="*/ 1161 h 58"/>
                <a:gd name="T90" fmla="*/ 14927 w 165"/>
                <a:gd name="T91" fmla="*/ 1161 h 58"/>
                <a:gd name="T92" fmla="*/ 15034 w 165"/>
                <a:gd name="T93" fmla="*/ 1225 h 58"/>
                <a:gd name="T94" fmla="*/ 15230 w 165"/>
                <a:gd name="T95" fmla="*/ 1161 h 58"/>
                <a:gd name="T96" fmla="*/ 15230 w 165"/>
                <a:gd name="T97" fmla="*/ 1097 h 58"/>
                <a:gd name="T98" fmla="*/ 15425 w 165"/>
                <a:gd name="T99" fmla="*/ 968 h 58"/>
                <a:gd name="T100" fmla="*/ 15621 w 165"/>
                <a:gd name="T101" fmla="*/ 968 h 58"/>
                <a:gd name="T102" fmla="*/ 15923 w 165"/>
                <a:gd name="T103" fmla="*/ 904 h 58"/>
                <a:gd name="T104" fmla="*/ 16337 w 165"/>
                <a:gd name="T105" fmla="*/ 583 h 58"/>
                <a:gd name="T106" fmla="*/ 16640 w 165"/>
                <a:gd name="T107" fmla="*/ 450 h 58"/>
                <a:gd name="T108" fmla="*/ 16640 w 165"/>
                <a:gd name="T109" fmla="*/ 321 h 58"/>
                <a:gd name="T110" fmla="*/ 16640 w 165"/>
                <a:gd name="T111" fmla="*/ 257 h 58"/>
                <a:gd name="T112" fmla="*/ 16640 w 165"/>
                <a:gd name="T113" fmla="*/ 129 h 58"/>
                <a:gd name="T114" fmla="*/ 16640 w 165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65" h="58">
                  <a:moveTo>
                    <a:pt x="165" y="0"/>
                  </a:moveTo>
                  <a:lnTo>
                    <a:pt x="132" y="4"/>
                  </a:lnTo>
                  <a:lnTo>
                    <a:pt x="130" y="6"/>
                  </a:lnTo>
                  <a:lnTo>
                    <a:pt x="47" y="13"/>
                  </a:lnTo>
                  <a:lnTo>
                    <a:pt x="45" y="12"/>
                  </a:lnTo>
                  <a:lnTo>
                    <a:pt x="42" y="13"/>
                  </a:lnTo>
                  <a:lnTo>
                    <a:pt x="43" y="14"/>
                  </a:lnTo>
                  <a:lnTo>
                    <a:pt x="43" y="17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1" y="27"/>
                  </a:lnTo>
                  <a:lnTo>
                    <a:pt x="11" y="29"/>
                  </a:lnTo>
                  <a:lnTo>
                    <a:pt x="10" y="32"/>
                  </a:lnTo>
                  <a:lnTo>
                    <a:pt x="9" y="33"/>
                  </a:lnTo>
                  <a:lnTo>
                    <a:pt x="10" y="35"/>
                  </a:lnTo>
                  <a:lnTo>
                    <a:pt x="9" y="37"/>
                  </a:lnTo>
                  <a:lnTo>
                    <a:pt x="6" y="39"/>
                  </a:lnTo>
                  <a:lnTo>
                    <a:pt x="5" y="45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43" y="55"/>
                  </a:lnTo>
                  <a:lnTo>
                    <a:pt x="96" y="51"/>
                  </a:lnTo>
                  <a:lnTo>
                    <a:pt x="116" y="48"/>
                  </a:lnTo>
                  <a:lnTo>
                    <a:pt x="117" y="42"/>
                  </a:lnTo>
                  <a:lnTo>
                    <a:pt x="119" y="42"/>
                  </a:lnTo>
                  <a:lnTo>
                    <a:pt x="120" y="42"/>
                  </a:lnTo>
                  <a:lnTo>
                    <a:pt x="121" y="41"/>
                  </a:lnTo>
                  <a:lnTo>
                    <a:pt x="121" y="39"/>
                  </a:lnTo>
                  <a:lnTo>
                    <a:pt x="121" y="38"/>
                  </a:lnTo>
                  <a:lnTo>
                    <a:pt x="122" y="36"/>
                  </a:lnTo>
                  <a:lnTo>
                    <a:pt x="124" y="35"/>
                  </a:lnTo>
                  <a:lnTo>
                    <a:pt x="128" y="33"/>
                  </a:lnTo>
                  <a:lnTo>
                    <a:pt x="133" y="32"/>
                  </a:lnTo>
                  <a:lnTo>
                    <a:pt x="137" y="27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3" y="21"/>
                  </a:lnTo>
                  <a:lnTo>
                    <a:pt x="144" y="21"/>
                  </a:lnTo>
                  <a:lnTo>
                    <a:pt x="145" y="20"/>
                  </a:lnTo>
                  <a:lnTo>
                    <a:pt x="146" y="20"/>
                  </a:lnTo>
                  <a:lnTo>
                    <a:pt x="147" y="18"/>
                  </a:lnTo>
                  <a:lnTo>
                    <a:pt x="148" y="18"/>
                  </a:lnTo>
                  <a:lnTo>
                    <a:pt x="149" y="19"/>
                  </a:lnTo>
                  <a:lnTo>
                    <a:pt x="151" y="18"/>
                  </a:lnTo>
                  <a:lnTo>
                    <a:pt x="151" y="17"/>
                  </a:lnTo>
                  <a:lnTo>
                    <a:pt x="153" y="15"/>
                  </a:lnTo>
                  <a:lnTo>
                    <a:pt x="155" y="15"/>
                  </a:lnTo>
                  <a:lnTo>
                    <a:pt x="158" y="14"/>
                  </a:lnTo>
                  <a:lnTo>
                    <a:pt x="162" y="9"/>
                  </a:lnTo>
                  <a:lnTo>
                    <a:pt x="165" y="7"/>
                  </a:lnTo>
                  <a:lnTo>
                    <a:pt x="165" y="5"/>
                  </a:lnTo>
                  <a:lnTo>
                    <a:pt x="165" y="4"/>
                  </a:lnTo>
                  <a:lnTo>
                    <a:pt x="165" y="2"/>
                  </a:lnTo>
                  <a:lnTo>
                    <a:pt x="165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6" name="Freeform 32"/>
            <p:cNvSpPr>
              <a:spLocks/>
            </p:cNvSpPr>
            <p:nvPr/>
          </p:nvSpPr>
          <p:spPr bwMode="auto">
            <a:xfrm>
              <a:off x="3423" y="2315"/>
              <a:ext cx="328" cy="493"/>
            </a:xfrm>
            <a:custGeom>
              <a:avLst/>
              <a:gdLst>
                <a:gd name="T0" fmla="*/ 6509 w 71"/>
                <a:gd name="T1" fmla="*/ 0 h 124"/>
                <a:gd name="T2" fmla="*/ 2264 w 71"/>
                <a:gd name="T3" fmla="*/ 191 h 124"/>
                <a:gd name="T4" fmla="*/ 2264 w 71"/>
                <a:gd name="T5" fmla="*/ 318 h 124"/>
                <a:gd name="T6" fmla="*/ 1880 w 71"/>
                <a:gd name="T7" fmla="*/ 505 h 124"/>
                <a:gd name="T8" fmla="*/ 1686 w 71"/>
                <a:gd name="T9" fmla="*/ 759 h 124"/>
                <a:gd name="T10" fmla="*/ 1769 w 71"/>
                <a:gd name="T11" fmla="*/ 1010 h 124"/>
                <a:gd name="T12" fmla="*/ 1686 w 71"/>
                <a:gd name="T13" fmla="*/ 1137 h 124"/>
                <a:gd name="T14" fmla="*/ 1280 w 71"/>
                <a:gd name="T15" fmla="*/ 1312 h 124"/>
                <a:gd name="T16" fmla="*/ 1090 w 71"/>
                <a:gd name="T17" fmla="*/ 1566 h 124"/>
                <a:gd name="T18" fmla="*/ 984 w 71"/>
                <a:gd name="T19" fmla="*/ 1630 h 124"/>
                <a:gd name="T20" fmla="*/ 984 w 71"/>
                <a:gd name="T21" fmla="*/ 1817 h 124"/>
                <a:gd name="T22" fmla="*/ 790 w 71"/>
                <a:gd name="T23" fmla="*/ 1944 h 124"/>
                <a:gd name="T24" fmla="*/ 790 w 71"/>
                <a:gd name="T25" fmla="*/ 2135 h 124"/>
                <a:gd name="T26" fmla="*/ 684 w 71"/>
                <a:gd name="T27" fmla="*/ 2322 h 124"/>
                <a:gd name="T28" fmla="*/ 490 w 71"/>
                <a:gd name="T29" fmla="*/ 2576 h 124"/>
                <a:gd name="T30" fmla="*/ 490 w 71"/>
                <a:gd name="T31" fmla="*/ 2767 h 124"/>
                <a:gd name="T32" fmla="*/ 684 w 71"/>
                <a:gd name="T33" fmla="*/ 2894 h 124"/>
                <a:gd name="T34" fmla="*/ 790 w 71"/>
                <a:gd name="T35" fmla="*/ 3081 h 124"/>
                <a:gd name="T36" fmla="*/ 790 w 71"/>
                <a:gd name="T37" fmla="*/ 3145 h 124"/>
                <a:gd name="T38" fmla="*/ 790 w 71"/>
                <a:gd name="T39" fmla="*/ 3208 h 124"/>
                <a:gd name="T40" fmla="*/ 684 w 71"/>
                <a:gd name="T41" fmla="*/ 3272 h 124"/>
                <a:gd name="T42" fmla="*/ 684 w 71"/>
                <a:gd name="T43" fmla="*/ 3399 h 124"/>
                <a:gd name="T44" fmla="*/ 684 w 71"/>
                <a:gd name="T45" fmla="*/ 3463 h 124"/>
                <a:gd name="T46" fmla="*/ 684 w 71"/>
                <a:gd name="T47" fmla="*/ 3650 h 124"/>
                <a:gd name="T48" fmla="*/ 896 w 71"/>
                <a:gd name="T49" fmla="*/ 3904 h 124"/>
                <a:gd name="T50" fmla="*/ 984 w 71"/>
                <a:gd name="T51" fmla="*/ 4206 h 124"/>
                <a:gd name="T52" fmla="*/ 1090 w 71"/>
                <a:gd name="T53" fmla="*/ 4393 h 124"/>
                <a:gd name="T54" fmla="*/ 1280 w 71"/>
                <a:gd name="T55" fmla="*/ 4457 h 124"/>
                <a:gd name="T56" fmla="*/ 1280 w 71"/>
                <a:gd name="T57" fmla="*/ 4648 h 124"/>
                <a:gd name="T58" fmla="*/ 984 w 71"/>
                <a:gd name="T59" fmla="*/ 4711 h 124"/>
                <a:gd name="T60" fmla="*/ 896 w 71"/>
                <a:gd name="T61" fmla="*/ 4775 h 124"/>
                <a:gd name="T62" fmla="*/ 790 w 71"/>
                <a:gd name="T63" fmla="*/ 5153 h 124"/>
                <a:gd name="T64" fmla="*/ 383 w 71"/>
                <a:gd name="T65" fmla="*/ 5534 h 124"/>
                <a:gd name="T66" fmla="*/ 0 w 71"/>
                <a:gd name="T67" fmla="*/ 6166 h 124"/>
                <a:gd name="T68" fmla="*/ 0 w 71"/>
                <a:gd name="T69" fmla="*/ 6656 h 124"/>
                <a:gd name="T70" fmla="*/ 3950 w 71"/>
                <a:gd name="T71" fmla="*/ 6528 h 124"/>
                <a:gd name="T72" fmla="*/ 4033 w 71"/>
                <a:gd name="T73" fmla="*/ 6656 h 124"/>
                <a:gd name="T74" fmla="*/ 3950 w 71"/>
                <a:gd name="T75" fmla="*/ 6906 h 124"/>
                <a:gd name="T76" fmla="*/ 3950 w 71"/>
                <a:gd name="T77" fmla="*/ 7224 h 124"/>
                <a:gd name="T78" fmla="*/ 4333 w 71"/>
                <a:gd name="T79" fmla="*/ 7478 h 124"/>
                <a:gd name="T80" fmla="*/ 4440 w 71"/>
                <a:gd name="T81" fmla="*/ 7793 h 124"/>
                <a:gd name="T82" fmla="*/ 4740 w 71"/>
                <a:gd name="T83" fmla="*/ 7793 h 124"/>
                <a:gd name="T84" fmla="*/ 5123 w 71"/>
                <a:gd name="T85" fmla="*/ 7602 h 124"/>
                <a:gd name="T86" fmla="*/ 6103 w 71"/>
                <a:gd name="T87" fmla="*/ 7415 h 124"/>
                <a:gd name="T88" fmla="*/ 6315 w 71"/>
                <a:gd name="T89" fmla="*/ 7478 h 124"/>
                <a:gd name="T90" fmla="*/ 6703 w 71"/>
                <a:gd name="T91" fmla="*/ 7351 h 124"/>
                <a:gd name="T92" fmla="*/ 6703 w 71"/>
                <a:gd name="T93" fmla="*/ 7415 h 124"/>
                <a:gd name="T94" fmla="*/ 6893 w 71"/>
                <a:gd name="T95" fmla="*/ 7478 h 124"/>
                <a:gd name="T96" fmla="*/ 6999 w 71"/>
                <a:gd name="T97" fmla="*/ 7478 h 124"/>
                <a:gd name="T98" fmla="*/ 6615 w 71"/>
                <a:gd name="T99" fmla="*/ 5089 h 124"/>
                <a:gd name="T100" fmla="*/ 6509 w 71"/>
                <a:gd name="T101" fmla="*/ 4839 h 124"/>
                <a:gd name="T102" fmla="*/ 6703 w 71"/>
                <a:gd name="T103" fmla="*/ 191 h 124"/>
                <a:gd name="T104" fmla="*/ 6509 w 71"/>
                <a:gd name="T105" fmla="*/ 0 h 12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124">
                  <a:moveTo>
                    <a:pt x="66" y="0"/>
                  </a:moveTo>
                  <a:lnTo>
                    <a:pt x="23" y="3"/>
                  </a:lnTo>
                  <a:lnTo>
                    <a:pt x="23" y="5"/>
                  </a:lnTo>
                  <a:lnTo>
                    <a:pt x="19" y="8"/>
                  </a:lnTo>
                  <a:lnTo>
                    <a:pt x="17" y="12"/>
                  </a:lnTo>
                  <a:lnTo>
                    <a:pt x="18" y="16"/>
                  </a:lnTo>
                  <a:lnTo>
                    <a:pt x="17" y="18"/>
                  </a:lnTo>
                  <a:lnTo>
                    <a:pt x="13" y="21"/>
                  </a:lnTo>
                  <a:lnTo>
                    <a:pt x="11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8" y="31"/>
                  </a:lnTo>
                  <a:lnTo>
                    <a:pt x="8" y="34"/>
                  </a:lnTo>
                  <a:lnTo>
                    <a:pt x="7" y="37"/>
                  </a:lnTo>
                  <a:lnTo>
                    <a:pt x="5" y="41"/>
                  </a:lnTo>
                  <a:lnTo>
                    <a:pt x="5" y="44"/>
                  </a:lnTo>
                  <a:lnTo>
                    <a:pt x="7" y="46"/>
                  </a:lnTo>
                  <a:lnTo>
                    <a:pt x="8" y="49"/>
                  </a:lnTo>
                  <a:lnTo>
                    <a:pt x="8" y="50"/>
                  </a:lnTo>
                  <a:lnTo>
                    <a:pt x="8" y="51"/>
                  </a:lnTo>
                  <a:lnTo>
                    <a:pt x="7" y="52"/>
                  </a:lnTo>
                  <a:lnTo>
                    <a:pt x="7" y="54"/>
                  </a:lnTo>
                  <a:lnTo>
                    <a:pt x="7" y="55"/>
                  </a:lnTo>
                  <a:lnTo>
                    <a:pt x="7" y="58"/>
                  </a:lnTo>
                  <a:lnTo>
                    <a:pt x="9" y="62"/>
                  </a:lnTo>
                  <a:lnTo>
                    <a:pt x="10" y="67"/>
                  </a:lnTo>
                  <a:lnTo>
                    <a:pt x="11" y="70"/>
                  </a:lnTo>
                  <a:lnTo>
                    <a:pt x="13" y="71"/>
                  </a:lnTo>
                  <a:lnTo>
                    <a:pt x="13" y="74"/>
                  </a:lnTo>
                  <a:lnTo>
                    <a:pt x="10" y="75"/>
                  </a:lnTo>
                  <a:lnTo>
                    <a:pt x="9" y="76"/>
                  </a:lnTo>
                  <a:lnTo>
                    <a:pt x="8" y="82"/>
                  </a:lnTo>
                  <a:lnTo>
                    <a:pt x="4" y="88"/>
                  </a:lnTo>
                  <a:lnTo>
                    <a:pt x="0" y="98"/>
                  </a:lnTo>
                  <a:lnTo>
                    <a:pt x="0" y="106"/>
                  </a:lnTo>
                  <a:lnTo>
                    <a:pt x="40" y="104"/>
                  </a:lnTo>
                  <a:lnTo>
                    <a:pt x="41" y="106"/>
                  </a:lnTo>
                  <a:lnTo>
                    <a:pt x="40" y="110"/>
                  </a:lnTo>
                  <a:lnTo>
                    <a:pt x="40" y="115"/>
                  </a:lnTo>
                  <a:lnTo>
                    <a:pt x="44" y="119"/>
                  </a:lnTo>
                  <a:lnTo>
                    <a:pt x="45" y="124"/>
                  </a:lnTo>
                  <a:lnTo>
                    <a:pt x="48" y="124"/>
                  </a:lnTo>
                  <a:lnTo>
                    <a:pt x="52" y="121"/>
                  </a:lnTo>
                  <a:lnTo>
                    <a:pt x="62" y="118"/>
                  </a:lnTo>
                  <a:lnTo>
                    <a:pt x="64" y="119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70" y="119"/>
                  </a:lnTo>
                  <a:lnTo>
                    <a:pt x="71" y="119"/>
                  </a:lnTo>
                  <a:lnTo>
                    <a:pt x="67" y="81"/>
                  </a:lnTo>
                  <a:lnTo>
                    <a:pt x="66" y="77"/>
                  </a:lnTo>
                  <a:lnTo>
                    <a:pt x="68" y="3"/>
                  </a:lnTo>
                  <a:lnTo>
                    <a:pt x="66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7" name="Freeform 33"/>
            <p:cNvSpPr>
              <a:spLocks/>
            </p:cNvSpPr>
            <p:nvPr/>
          </p:nvSpPr>
          <p:spPr bwMode="auto">
            <a:xfrm>
              <a:off x="3730" y="2298"/>
              <a:ext cx="356" cy="491"/>
            </a:xfrm>
            <a:custGeom>
              <a:avLst/>
              <a:gdLst>
                <a:gd name="T0" fmla="*/ 0 w 77"/>
                <a:gd name="T1" fmla="*/ 255 h 123"/>
                <a:gd name="T2" fmla="*/ 194 w 77"/>
                <a:gd name="T3" fmla="*/ 447 h 123"/>
                <a:gd name="T4" fmla="*/ 0 w 77"/>
                <a:gd name="T5" fmla="*/ 5146 h 123"/>
                <a:gd name="T6" fmla="*/ 106 w 77"/>
                <a:gd name="T7" fmla="*/ 5401 h 123"/>
                <a:gd name="T8" fmla="*/ 490 w 77"/>
                <a:gd name="T9" fmla="*/ 7824 h 123"/>
                <a:gd name="T10" fmla="*/ 596 w 77"/>
                <a:gd name="T11" fmla="*/ 7760 h 123"/>
                <a:gd name="T12" fmla="*/ 684 w 77"/>
                <a:gd name="T13" fmla="*/ 7696 h 123"/>
                <a:gd name="T14" fmla="*/ 1091 w 77"/>
                <a:gd name="T15" fmla="*/ 7760 h 123"/>
                <a:gd name="T16" fmla="*/ 1091 w 77"/>
                <a:gd name="T17" fmla="*/ 7696 h 123"/>
                <a:gd name="T18" fmla="*/ 1174 w 77"/>
                <a:gd name="T19" fmla="*/ 7313 h 123"/>
                <a:gd name="T20" fmla="*/ 1281 w 77"/>
                <a:gd name="T21" fmla="*/ 7058 h 123"/>
                <a:gd name="T22" fmla="*/ 1475 w 77"/>
                <a:gd name="T23" fmla="*/ 7313 h 123"/>
                <a:gd name="T24" fmla="*/ 1475 w 77"/>
                <a:gd name="T25" fmla="*/ 7441 h 123"/>
                <a:gd name="T26" fmla="*/ 1581 w 77"/>
                <a:gd name="T27" fmla="*/ 7632 h 123"/>
                <a:gd name="T28" fmla="*/ 1882 w 77"/>
                <a:gd name="T29" fmla="*/ 7824 h 123"/>
                <a:gd name="T30" fmla="*/ 2071 w 77"/>
                <a:gd name="T31" fmla="*/ 7824 h 123"/>
                <a:gd name="T32" fmla="*/ 2265 w 77"/>
                <a:gd name="T33" fmla="*/ 7824 h 123"/>
                <a:gd name="T34" fmla="*/ 2478 w 77"/>
                <a:gd name="T35" fmla="*/ 7632 h 123"/>
                <a:gd name="T36" fmla="*/ 2566 w 77"/>
                <a:gd name="T37" fmla="*/ 7632 h 123"/>
                <a:gd name="T38" fmla="*/ 2672 w 77"/>
                <a:gd name="T39" fmla="*/ 7569 h 123"/>
                <a:gd name="T40" fmla="*/ 2672 w 77"/>
                <a:gd name="T41" fmla="*/ 7569 h 123"/>
                <a:gd name="T42" fmla="*/ 2672 w 77"/>
                <a:gd name="T43" fmla="*/ 7505 h 123"/>
                <a:gd name="T44" fmla="*/ 2478 w 77"/>
                <a:gd name="T45" fmla="*/ 7441 h 123"/>
                <a:gd name="T46" fmla="*/ 2478 w 77"/>
                <a:gd name="T47" fmla="*/ 7441 h 123"/>
                <a:gd name="T48" fmla="*/ 2566 w 77"/>
                <a:gd name="T49" fmla="*/ 7249 h 123"/>
                <a:gd name="T50" fmla="*/ 2566 w 77"/>
                <a:gd name="T51" fmla="*/ 7185 h 123"/>
                <a:gd name="T52" fmla="*/ 2372 w 77"/>
                <a:gd name="T53" fmla="*/ 7121 h 123"/>
                <a:gd name="T54" fmla="*/ 2372 w 77"/>
                <a:gd name="T55" fmla="*/ 7121 h 123"/>
                <a:gd name="T56" fmla="*/ 2265 w 77"/>
                <a:gd name="T57" fmla="*/ 7058 h 123"/>
                <a:gd name="T58" fmla="*/ 2071 w 77"/>
                <a:gd name="T59" fmla="*/ 6930 h 123"/>
                <a:gd name="T60" fmla="*/ 2071 w 77"/>
                <a:gd name="T61" fmla="*/ 6806 h 123"/>
                <a:gd name="T62" fmla="*/ 2071 w 77"/>
                <a:gd name="T63" fmla="*/ 6742 h 123"/>
                <a:gd name="T64" fmla="*/ 2071 w 77"/>
                <a:gd name="T65" fmla="*/ 6742 h 123"/>
                <a:gd name="T66" fmla="*/ 2071 w 77"/>
                <a:gd name="T67" fmla="*/ 6678 h 123"/>
                <a:gd name="T68" fmla="*/ 7610 w 77"/>
                <a:gd name="T69" fmla="*/ 6295 h 123"/>
                <a:gd name="T70" fmla="*/ 7610 w 77"/>
                <a:gd name="T71" fmla="*/ 6231 h 123"/>
                <a:gd name="T72" fmla="*/ 7310 w 77"/>
                <a:gd name="T73" fmla="*/ 5976 h 123"/>
                <a:gd name="T74" fmla="*/ 7416 w 77"/>
                <a:gd name="T75" fmla="*/ 5529 h 123"/>
                <a:gd name="T76" fmla="*/ 7120 w 77"/>
                <a:gd name="T77" fmla="*/ 5209 h 123"/>
                <a:gd name="T78" fmla="*/ 7120 w 77"/>
                <a:gd name="T79" fmla="*/ 4894 h 123"/>
                <a:gd name="T80" fmla="*/ 7226 w 77"/>
                <a:gd name="T81" fmla="*/ 4702 h 123"/>
                <a:gd name="T82" fmla="*/ 7226 w 77"/>
                <a:gd name="T83" fmla="*/ 4447 h 123"/>
                <a:gd name="T84" fmla="*/ 7416 w 77"/>
                <a:gd name="T85" fmla="*/ 4319 h 123"/>
                <a:gd name="T86" fmla="*/ 7416 w 77"/>
                <a:gd name="T87" fmla="*/ 4255 h 123"/>
                <a:gd name="T88" fmla="*/ 7310 w 77"/>
                <a:gd name="T89" fmla="*/ 4128 h 123"/>
                <a:gd name="T90" fmla="*/ 7310 w 77"/>
                <a:gd name="T91" fmla="*/ 4000 h 123"/>
                <a:gd name="T92" fmla="*/ 7226 w 77"/>
                <a:gd name="T93" fmla="*/ 3888 h 123"/>
                <a:gd name="T94" fmla="*/ 7009 w 77"/>
                <a:gd name="T95" fmla="*/ 3824 h 123"/>
                <a:gd name="T96" fmla="*/ 6926 w 77"/>
                <a:gd name="T97" fmla="*/ 3696 h 123"/>
                <a:gd name="T98" fmla="*/ 6819 w 77"/>
                <a:gd name="T99" fmla="*/ 3441 h 123"/>
                <a:gd name="T100" fmla="*/ 6713 w 77"/>
                <a:gd name="T101" fmla="*/ 3377 h 123"/>
                <a:gd name="T102" fmla="*/ 5238 w 77"/>
                <a:gd name="T103" fmla="*/ 0 h 123"/>
                <a:gd name="T104" fmla="*/ 0 w 77"/>
                <a:gd name="T105" fmla="*/ 255 h 12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7" h="123">
                  <a:moveTo>
                    <a:pt x="0" y="4"/>
                  </a:moveTo>
                  <a:lnTo>
                    <a:pt x="2" y="7"/>
                  </a:lnTo>
                  <a:lnTo>
                    <a:pt x="0" y="81"/>
                  </a:lnTo>
                  <a:lnTo>
                    <a:pt x="1" y="85"/>
                  </a:lnTo>
                  <a:lnTo>
                    <a:pt x="5" y="123"/>
                  </a:lnTo>
                  <a:lnTo>
                    <a:pt x="6" y="122"/>
                  </a:lnTo>
                  <a:lnTo>
                    <a:pt x="7" y="121"/>
                  </a:lnTo>
                  <a:lnTo>
                    <a:pt x="11" y="122"/>
                  </a:lnTo>
                  <a:lnTo>
                    <a:pt x="11" y="121"/>
                  </a:lnTo>
                  <a:lnTo>
                    <a:pt x="12" y="115"/>
                  </a:lnTo>
                  <a:lnTo>
                    <a:pt x="13" y="111"/>
                  </a:lnTo>
                  <a:lnTo>
                    <a:pt x="15" y="115"/>
                  </a:lnTo>
                  <a:lnTo>
                    <a:pt x="15" y="117"/>
                  </a:lnTo>
                  <a:lnTo>
                    <a:pt x="16" y="120"/>
                  </a:lnTo>
                  <a:lnTo>
                    <a:pt x="19" y="123"/>
                  </a:lnTo>
                  <a:lnTo>
                    <a:pt x="21" y="123"/>
                  </a:lnTo>
                  <a:lnTo>
                    <a:pt x="23" y="123"/>
                  </a:lnTo>
                  <a:lnTo>
                    <a:pt x="25" y="120"/>
                  </a:lnTo>
                  <a:lnTo>
                    <a:pt x="26" y="120"/>
                  </a:lnTo>
                  <a:lnTo>
                    <a:pt x="27" y="119"/>
                  </a:lnTo>
                  <a:lnTo>
                    <a:pt x="27" y="118"/>
                  </a:lnTo>
                  <a:lnTo>
                    <a:pt x="25" y="117"/>
                  </a:lnTo>
                  <a:lnTo>
                    <a:pt x="26" y="114"/>
                  </a:lnTo>
                  <a:lnTo>
                    <a:pt x="26" y="113"/>
                  </a:lnTo>
                  <a:lnTo>
                    <a:pt x="24" y="112"/>
                  </a:lnTo>
                  <a:lnTo>
                    <a:pt x="23" y="111"/>
                  </a:lnTo>
                  <a:lnTo>
                    <a:pt x="21" y="109"/>
                  </a:lnTo>
                  <a:lnTo>
                    <a:pt x="21" y="107"/>
                  </a:lnTo>
                  <a:lnTo>
                    <a:pt x="21" y="106"/>
                  </a:lnTo>
                  <a:lnTo>
                    <a:pt x="21" y="105"/>
                  </a:lnTo>
                  <a:lnTo>
                    <a:pt x="77" y="99"/>
                  </a:lnTo>
                  <a:lnTo>
                    <a:pt x="77" y="98"/>
                  </a:lnTo>
                  <a:lnTo>
                    <a:pt x="74" y="94"/>
                  </a:lnTo>
                  <a:lnTo>
                    <a:pt x="75" y="87"/>
                  </a:lnTo>
                  <a:lnTo>
                    <a:pt x="72" y="82"/>
                  </a:lnTo>
                  <a:lnTo>
                    <a:pt x="72" y="77"/>
                  </a:lnTo>
                  <a:lnTo>
                    <a:pt x="73" y="74"/>
                  </a:lnTo>
                  <a:lnTo>
                    <a:pt x="73" y="70"/>
                  </a:lnTo>
                  <a:lnTo>
                    <a:pt x="75" y="68"/>
                  </a:lnTo>
                  <a:lnTo>
                    <a:pt x="75" y="67"/>
                  </a:lnTo>
                  <a:lnTo>
                    <a:pt x="74" y="65"/>
                  </a:lnTo>
                  <a:lnTo>
                    <a:pt x="74" y="63"/>
                  </a:lnTo>
                  <a:lnTo>
                    <a:pt x="73" y="61"/>
                  </a:lnTo>
                  <a:lnTo>
                    <a:pt x="71" y="60"/>
                  </a:lnTo>
                  <a:lnTo>
                    <a:pt x="70" y="58"/>
                  </a:lnTo>
                  <a:lnTo>
                    <a:pt x="69" y="54"/>
                  </a:lnTo>
                  <a:lnTo>
                    <a:pt x="68" y="53"/>
                  </a:lnTo>
                  <a:lnTo>
                    <a:pt x="53" y="0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8" name="Freeform 34"/>
            <p:cNvSpPr>
              <a:spLocks/>
            </p:cNvSpPr>
            <p:nvPr/>
          </p:nvSpPr>
          <p:spPr bwMode="auto">
            <a:xfrm>
              <a:off x="3956" y="1542"/>
              <a:ext cx="395" cy="379"/>
            </a:xfrm>
            <a:custGeom>
              <a:avLst/>
              <a:gdLst>
                <a:gd name="T0" fmla="*/ 799 w 85"/>
                <a:gd name="T1" fmla="*/ 5270 h 95"/>
                <a:gd name="T2" fmla="*/ 1101 w 85"/>
                <a:gd name="T3" fmla="*/ 5330 h 95"/>
                <a:gd name="T4" fmla="*/ 1510 w 85"/>
                <a:gd name="T5" fmla="*/ 5206 h 95"/>
                <a:gd name="T6" fmla="*/ 2008 w 85"/>
                <a:gd name="T7" fmla="*/ 5649 h 95"/>
                <a:gd name="T8" fmla="*/ 2700 w 85"/>
                <a:gd name="T9" fmla="*/ 5713 h 95"/>
                <a:gd name="T10" fmla="*/ 3304 w 85"/>
                <a:gd name="T11" fmla="*/ 5777 h 95"/>
                <a:gd name="T12" fmla="*/ 3825 w 85"/>
                <a:gd name="T13" fmla="*/ 5841 h 95"/>
                <a:gd name="T14" fmla="*/ 4127 w 85"/>
                <a:gd name="T15" fmla="*/ 5777 h 95"/>
                <a:gd name="T16" fmla="*/ 4317 w 85"/>
                <a:gd name="T17" fmla="*/ 5649 h 95"/>
                <a:gd name="T18" fmla="*/ 4707 w 85"/>
                <a:gd name="T19" fmla="*/ 5649 h 95"/>
                <a:gd name="T20" fmla="*/ 5116 w 85"/>
                <a:gd name="T21" fmla="*/ 5841 h 95"/>
                <a:gd name="T22" fmla="*/ 5418 w 85"/>
                <a:gd name="T23" fmla="*/ 6032 h 95"/>
                <a:gd name="T24" fmla="*/ 5916 w 85"/>
                <a:gd name="T25" fmla="*/ 5777 h 95"/>
                <a:gd name="T26" fmla="*/ 6027 w 85"/>
                <a:gd name="T27" fmla="*/ 5521 h 95"/>
                <a:gd name="T28" fmla="*/ 6218 w 85"/>
                <a:gd name="T29" fmla="*/ 4951 h 95"/>
                <a:gd name="T30" fmla="*/ 6520 w 85"/>
                <a:gd name="T31" fmla="*/ 5142 h 95"/>
                <a:gd name="T32" fmla="*/ 6715 w 85"/>
                <a:gd name="T33" fmla="*/ 4823 h 95"/>
                <a:gd name="T34" fmla="*/ 7017 w 85"/>
                <a:gd name="T35" fmla="*/ 4440 h 95"/>
                <a:gd name="T36" fmla="*/ 7235 w 85"/>
                <a:gd name="T37" fmla="*/ 4249 h 95"/>
                <a:gd name="T38" fmla="*/ 7621 w 85"/>
                <a:gd name="T39" fmla="*/ 4185 h 95"/>
                <a:gd name="T40" fmla="*/ 8035 w 85"/>
                <a:gd name="T41" fmla="*/ 3866 h 95"/>
                <a:gd name="T42" fmla="*/ 8337 w 85"/>
                <a:gd name="T43" fmla="*/ 3742 h 95"/>
                <a:gd name="T44" fmla="*/ 8230 w 85"/>
                <a:gd name="T45" fmla="*/ 3423 h 95"/>
                <a:gd name="T46" fmla="*/ 8337 w 85"/>
                <a:gd name="T47" fmla="*/ 3168 h 95"/>
                <a:gd name="T48" fmla="*/ 8118 w 85"/>
                <a:gd name="T49" fmla="*/ 2481 h 95"/>
                <a:gd name="T50" fmla="*/ 8337 w 85"/>
                <a:gd name="T51" fmla="*/ 2166 h 95"/>
                <a:gd name="T52" fmla="*/ 8532 w 85"/>
                <a:gd name="T53" fmla="*/ 2102 h 95"/>
                <a:gd name="T54" fmla="*/ 6933 w 85"/>
                <a:gd name="T55" fmla="*/ 319 h 95"/>
                <a:gd name="T56" fmla="*/ 6329 w 85"/>
                <a:gd name="T57" fmla="*/ 574 h 95"/>
                <a:gd name="T58" fmla="*/ 5614 w 85"/>
                <a:gd name="T59" fmla="*/ 953 h 95"/>
                <a:gd name="T60" fmla="*/ 5228 w 85"/>
                <a:gd name="T61" fmla="*/ 953 h 95"/>
                <a:gd name="T62" fmla="*/ 4512 w 85"/>
                <a:gd name="T63" fmla="*/ 1273 h 95"/>
                <a:gd name="T64" fmla="*/ 4015 w 85"/>
                <a:gd name="T65" fmla="*/ 1145 h 95"/>
                <a:gd name="T66" fmla="*/ 3825 w 85"/>
                <a:gd name="T67" fmla="*/ 1145 h 95"/>
                <a:gd name="T68" fmla="*/ 3825 w 85"/>
                <a:gd name="T69" fmla="*/ 1081 h 95"/>
                <a:gd name="T70" fmla="*/ 2914 w 85"/>
                <a:gd name="T71" fmla="*/ 890 h 95"/>
                <a:gd name="T72" fmla="*/ 2505 w 85"/>
                <a:gd name="T73" fmla="*/ 890 h 95"/>
                <a:gd name="T74" fmla="*/ 0 w 85"/>
                <a:gd name="T75" fmla="*/ 1081 h 9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85" h="95">
                  <a:moveTo>
                    <a:pt x="0" y="17"/>
                  </a:moveTo>
                  <a:lnTo>
                    <a:pt x="8" y="83"/>
                  </a:lnTo>
                  <a:lnTo>
                    <a:pt x="10" y="82"/>
                  </a:lnTo>
                  <a:lnTo>
                    <a:pt x="11" y="84"/>
                  </a:lnTo>
                  <a:lnTo>
                    <a:pt x="13" y="84"/>
                  </a:lnTo>
                  <a:lnTo>
                    <a:pt x="15" y="82"/>
                  </a:lnTo>
                  <a:lnTo>
                    <a:pt x="19" y="85"/>
                  </a:lnTo>
                  <a:lnTo>
                    <a:pt x="20" y="89"/>
                  </a:lnTo>
                  <a:lnTo>
                    <a:pt x="23" y="90"/>
                  </a:lnTo>
                  <a:lnTo>
                    <a:pt x="27" y="90"/>
                  </a:lnTo>
                  <a:lnTo>
                    <a:pt x="32" y="93"/>
                  </a:lnTo>
                  <a:lnTo>
                    <a:pt x="33" y="91"/>
                  </a:lnTo>
                  <a:lnTo>
                    <a:pt x="35" y="90"/>
                  </a:lnTo>
                  <a:lnTo>
                    <a:pt x="38" y="92"/>
                  </a:lnTo>
                  <a:lnTo>
                    <a:pt x="41" y="91"/>
                  </a:lnTo>
                  <a:lnTo>
                    <a:pt x="43" y="90"/>
                  </a:lnTo>
                  <a:lnTo>
                    <a:pt x="43" y="89"/>
                  </a:lnTo>
                  <a:lnTo>
                    <a:pt x="46" y="87"/>
                  </a:lnTo>
                  <a:lnTo>
                    <a:pt x="47" y="89"/>
                  </a:lnTo>
                  <a:lnTo>
                    <a:pt x="49" y="92"/>
                  </a:lnTo>
                  <a:lnTo>
                    <a:pt x="51" y="92"/>
                  </a:lnTo>
                  <a:lnTo>
                    <a:pt x="53" y="94"/>
                  </a:lnTo>
                  <a:lnTo>
                    <a:pt x="54" y="95"/>
                  </a:lnTo>
                  <a:lnTo>
                    <a:pt x="57" y="94"/>
                  </a:lnTo>
                  <a:lnTo>
                    <a:pt x="59" y="91"/>
                  </a:lnTo>
                  <a:lnTo>
                    <a:pt x="60" y="90"/>
                  </a:lnTo>
                  <a:lnTo>
                    <a:pt x="60" y="87"/>
                  </a:lnTo>
                  <a:lnTo>
                    <a:pt x="60" y="84"/>
                  </a:lnTo>
                  <a:lnTo>
                    <a:pt x="62" y="78"/>
                  </a:lnTo>
                  <a:lnTo>
                    <a:pt x="63" y="78"/>
                  </a:lnTo>
                  <a:lnTo>
                    <a:pt x="65" y="81"/>
                  </a:lnTo>
                  <a:lnTo>
                    <a:pt x="67" y="78"/>
                  </a:lnTo>
                  <a:lnTo>
                    <a:pt x="67" y="76"/>
                  </a:lnTo>
                  <a:lnTo>
                    <a:pt x="69" y="71"/>
                  </a:lnTo>
                  <a:lnTo>
                    <a:pt x="70" y="70"/>
                  </a:lnTo>
                  <a:lnTo>
                    <a:pt x="71" y="68"/>
                  </a:lnTo>
                  <a:lnTo>
                    <a:pt x="72" y="67"/>
                  </a:lnTo>
                  <a:lnTo>
                    <a:pt x="74" y="67"/>
                  </a:lnTo>
                  <a:lnTo>
                    <a:pt x="76" y="66"/>
                  </a:lnTo>
                  <a:lnTo>
                    <a:pt x="76" y="65"/>
                  </a:lnTo>
                  <a:lnTo>
                    <a:pt x="80" y="61"/>
                  </a:lnTo>
                  <a:lnTo>
                    <a:pt x="81" y="61"/>
                  </a:lnTo>
                  <a:lnTo>
                    <a:pt x="83" y="59"/>
                  </a:lnTo>
                  <a:lnTo>
                    <a:pt x="83" y="56"/>
                  </a:lnTo>
                  <a:lnTo>
                    <a:pt x="82" y="54"/>
                  </a:lnTo>
                  <a:lnTo>
                    <a:pt x="82" y="52"/>
                  </a:lnTo>
                  <a:lnTo>
                    <a:pt x="83" y="50"/>
                  </a:lnTo>
                  <a:lnTo>
                    <a:pt x="85" y="41"/>
                  </a:lnTo>
                  <a:lnTo>
                    <a:pt x="81" y="39"/>
                  </a:lnTo>
                  <a:lnTo>
                    <a:pt x="84" y="37"/>
                  </a:lnTo>
                  <a:lnTo>
                    <a:pt x="83" y="34"/>
                  </a:lnTo>
                  <a:lnTo>
                    <a:pt x="84" y="33"/>
                  </a:lnTo>
                  <a:lnTo>
                    <a:pt x="85" y="33"/>
                  </a:lnTo>
                  <a:lnTo>
                    <a:pt x="79" y="0"/>
                  </a:lnTo>
                  <a:lnTo>
                    <a:pt x="69" y="5"/>
                  </a:lnTo>
                  <a:lnTo>
                    <a:pt x="65" y="7"/>
                  </a:lnTo>
                  <a:lnTo>
                    <a:pt x="63" y="9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5" y="15"/>
                  </a:lnTo>
                  <a:lnTo>
                    <a:pt x="52" y="15"/>
                  </a:lnTo>
                  <a:lnTo>
                    <a:pt x="50" y="16"/>
                  </a:lnTo>
                  <a:lnTo>
                    <a:pt x="45" y="20"/>
                  </a:lnTo>
                  <a:lnTo>
                    <a:pt x="44" y="19"/>
                  </a:lnTo>
                  <a:lnTo>
                    <a:pt x="40" y="18"/>
                  </a:lnTo>
                  <a:lnTo>
                    <a:pt x="39" y="19"/>
                  </a:lnTo>
                  <a:lnTo>
                    <a:pt x="38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5" y="16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0" y="1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9" name="Freeform 35"/>
            <p:cNvSpPr>
              <a:spLocks/>
            </p:cNvSpPr>
            <p:nvPr/>
          </p:nvSpPr>
          <p:spPr bwMode="auto">
            <a:xfrm>
              <a:off x="4384" y="1131"/>
              <a:ext cx="707" cy="465"/>
            </a:xfrm>
            <a:custGeom>
              <a:avLst/>
              <a:gdLst>
                <a:gd name="T0" fmla="*/ 11684 w 152"/>
                <a:gd name="T1" fmla="*/ 6586 h 117"/>
                <a:gd name="T2" fmla="*/ 11382 w 152"/>
                <a:gd name="T3" fmla="*/ 6840 h 117"/>
                <a:gd name="T4" fmla="*/ 11270 w 152"/>
                <a:gd name="T5" fmla="*/ 7031 h 117"/>
                <a:gd name="T6" fmla="*/ 11163 w 152"/>
                <a:gd name="T7" fmla="*/ 7345 h 117"/>
                <a:gd name="T8" fmla="*/ 11465 w 152"/>
                <a:gd name="T9" fmla="*/ 7090 h 117"/>
                <a:gd name="T10" fmla="*/ 12182 w 152"/>
                <a:gd name="T11" fmla="*/ 7031 h 117"/>
                <a:gd name="T12" fmla="*/ 12982 w 152"/>
                <a:gd name="T13" fmla="*/ 6840 h 117"/>
                <a:gd name="T14" fmla="*/ 14387 w 152"/>
                <a:gd name="T15" fmla="*/ 6208 h 117"/>
                <a:gd name="T16" fmla="*/ 14800 w 152"/>
                <a:gd name="T17" fmla="*/ 6033 h 117"/>
                <a:gd name="T18" fmla="*/ 15187 w 152"/>
                <a:gd name="T19" fmla="*/ 5719 h 117"/>
                <a:gd name="T20" fmla="*/ 14991 w 152"/>
                <a:gd name="T21" fmla="*/ 5783 h 117"/>
                <a:gd name="T22" fmla="*/ 14494 w 152"/>
                <a:gd name="T23" fmla="*/ 5969 h 117"/>
                <a:gd name="T24" fmla="*/ 14084 w 152"/>
                <a:gd name="T25" fmla="*/ 6097 h 117"/>
                <a:gd name="T26" fmla="*/ 14494 w 152"/>
                <a:gd name="T27" fmla="*/ 5719 h 117"/>
                <a:gd name="T28" fmla="*/ 14191 w 152"/>
                <a:gd name="T29" fmla="*/ 5846 h 117"/>
                <a:gd name="T30" fmla="*/ 12875 w 152"/>
                <a:gd name="T31" fmla="*/ 6335 h 117"/>
                <a:gd name="T32" fmla="*/ 11879 w 152"/>
                <a:gd name="T33" fmla="*/ 6713 h 117"/>
                <a:gd name="T34" fmla="*/ 11879 w 152"/>
                <a:gd name="T35" fmla="*/ 6399 h 117"/>
                <a:gd name="T36" fmla="*/ 12182 w 152"/>
                <a:gd name="T37" fmla="*/ 5969 h 117"/>
                <a:gd name="T38" fmla="*/ 11768 w 152"/>
                <a:gd name="T39" fmla="*/ 4642 h 117"/>
                <a:gd name="T40" fmla="*/ 11465 w 152"/>
                <a:gd name="T41" fmla="*/ 3271 h 117"/>
                <a:gd name="T42" fmla="*/ 11270 w 152"/>
                <a:gd name="T43" fmla="*/ 2385 h 117"/>
                <a:gd name="T44" fmla="*/ 10968 w 152"/>
                <a:gd name="T45" fmla="*/ 2194 h 117"/>
                <a:gd name="T46" fmla="*/ 10861 w 152"/>
                <a:gd name="T47" fmla="*/ 1943 h 117"/>
                <a:gd name="T48" fmla="*/ 10665 w 152"/>
                <a:gd name="T49" fmla="*/ 1137 h 117"/>
                <a:gd name="T50" fmla="*/ 10256 w 152"/>
                <a:gd name="T51" fmla="*/ 314 h 117"/>
                <a:gd name="T52" fmla="*/ 10061 w 152"/>
                <a:gd name="T53" fmla="*/ 0 h 117"/>
                <a:gd name="T54" fmla="*/ 7661 w 152"/>
                <a:gd name="T55" fmla="*/ 378 h 117"/>
                <a:gd name="T56" fmla="*/ 6749 w 152"/>
                <a:gd name="T57" fmla="*/ 823 h 117"/>
                <a:gd name="T58" fmla="*/ 6144 w 152"/>
                <a:gd name="T59" fmla="*/ 1502 h 117"/>
                <a:gd name="T60" fmla="*/ 5344 w 152"/>
                <a:gd name="T61" fmla="*/ 2134 h 117"/>
                <a:gd name="T62" fmla="*/ 5428 w 152"/>
                <a:gd name="T63" fmla="*/ 2385 h 117"/>
                <a:gd name="T64" fmla="*/ 5735 w 152"/>
                <a:gd name="T65" fmla="*/ 2512 h 117"/>
                <a:gd name="T66" fmla="*/ 5842 w 152"/>
                <a:gd name="T67" fmla="*/ 2826 h 117"/>
                <a:gd name="T68" fmla="*/ 4823 w 152"/>
                <a:gd name="T69" fmla="*/ 3521 h 117"/>
                <a:gd name="T70" fmla="*/ 3116 w 152"/>
                <a:gd name="T71" fmla="*/ 3696 h 117"/>
                <a:gd name="T72" fmla="*/ 1819 w 152"/>
                <a:gd name="T73" fmla="*/ 3760 h 117"/>
                <a:gd name="T74" fmla="*/ 907 w 152"/>
                <a:gd name="T75" fmla="*/ 4201 h 117"/>
                <a:gd name="T76" fmla="*/ 1405 w 152"/>
                <a:gd name="T77" fmla="*/ 4769 h 117"/>
                <a:gd name="T78" fmla="*/ 1019 w 152"/>
                <a:gd name="T79" fmla="*/ 5151 h 117"/>
                <a:gd name="T80" fmla="*/ 107 w 152"/>
                <a:gd name="T81" fmla="*/ 6208 h 117"/>
                <a:gd name="T82" fmla="*/ 8461 w 152"/>
                <a:gd name="T83" fmla="*/ 5338 h 117"/>
                <a:gd name="T84" fmla="*/ 8656 w 152"/>
                <a:gd name="T85" fmla="*/ 5401 h 117"/>
                <a:gd name="T86" fmla="*/ 9154 w 152"/>
                <a:gd name="T87" fmla="*/ 5846 h 117"/>
                <a:gd name="T88" fmla="*/ 9758 w 152"/>
                <a:gd name="T89" fmla="*/ 5969 h 11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52" h="117">
                  <a:moveTo>
                    <a:pt x="98" y="96"/>
                  </a:moveTo>
                  <a:lnTo>
                    <a:pt x="115" y="102"/>
                  </a:lnTo>
                  <a:lnTo>
                    <a:pt x="116" y="105"/>
                  </a:lnTo>
                  <a:lnTo>
                    <a:pt x="115" y="106"/>
                  </a:lnTo>
                  <a:lnTo>
                    <a:pt x="114" y="107"/>
                  </a:lnTo>
                  <a:lnTo>
                    <a:pt x="113" y="109"/>
                  </a:lnTo>
                  <a:lnTo>
                    <a:pt x="113" y="111"/>
                  </a:lnTo>
                  <a:lnTo>
                    <a:pt x="113" y="112"/>
                  </a:lnTo>
                  <a:lnTo>
                    <a:pt x="112" y="112"/>
                  </a:lnTo>
                  <a:lnTo>
                    <a:pt x="110" y="115"/>
                  </a:lnTo>
                  <a:lnTo>
                    <a:pt x="110" y="117"/>
                  </a:lnTo>
                  <a:lnTo>
                    <a:pt x="111" y="117"/>
                  </a:lnTo>
                  <a:lnTo>
                    <a:pt x="112" y="116"/>
                  </a:lnTo>
                  <a:lnTo>
                    <a:pt x="112" y="115"/>
                  </a:lnTo>
                  <a:lnTo>
                    <a:pt x="114" y="113"/>
                  </a:lnTo>
                  <a:lnTo>
                    <a:pt x="116" y="113"/>
                  </a:lnTo>
                  <a:lnTo>
                    <a:pt x="120" y="113"/>
                  </a:lnTo>
                  <a:lnTo>
                    <a:pt x="121" y="112"/>
                  </a:lnTo>
                  <a:lnTo>
                    <a:pt x="124" y="111"/>
                  </a:lnTo>
                  <a:lnTo>
                    <a:pt x="127" y="110"/>
                  </a:lnTo>
                  <a:lnTo>
                    <a:pt x="129" y="109"/>
                  </a:lnTo>
                  <a:lnTo>
                    <a:pt x="131" y="107"/>
                  </a:lnTo>
                  <a:lnTo>
                    <a:pt x="140" y="101"/>
                  </a:lnTo>
                  <a:lnTo>
                    <a:pt x="143" y="99"/>
                  </a:lnTo>
                  <a:lnTo>
                    <a:pt x="145" y="97"/>
                  </a:lnTo>
                  <a:lnTo>
                    <a:pt x="146" y="97"/>
                  </a:lnTo>
                  <a:lnTo>
                    <a:pt x="147" y="96"/>
                  </a:lnTo>
                  <a:lnTo>
                    <a:pt x="149" y="95"/>
                  </a:lnTo>
                  <a:lnTo>
                    <a:pt x="150" y="94"/>
                  </a:lnTo>
                  <a:lnTo>
                    <a:pt x="151" y="91"/>
                  </a:lnTo>
                  <a:lnTo>
                    <a:pt x="152" y="91"/>
                  </a:lnTo>
                  <a:lnTo>
                    <a:pt x="151" y="90"/>
                  </a:lnTo>
                  <a:lnTo>
                    <a:pt x="149" y="92"/>
                  </a:lnTo>
                  <a:lnTo>
                    <a:pt x="147" y="93"/>
                  </a:lnTo>
                  <a:lnTo>
                    <a:pt x="145" y="94"/>
                  </a:lnTo>
                  <a:lnTo>
                    <a:pt x="144" y="95"/>
                  </a:lnTo>
                  <a:lnTo>
                    <a:pt x="143" y="97"/>
                  </a:lnTo>
                  <a:lnTo>
                    <a:pt x="141" y="98"/>
                  </a:lnTo>
                  <a:lnTo>
                    <a:pt x="140" y="97"/>
                  </a:lnTo>
                  <a:lnTo>
                    <a:pt x="141" y="96"/>
                  </a:lnTo>
                  <a:lnTo>
                    <a:pt x="142" y="94"/>
                  </a:lnTo>
                  <a:lnTo>
                    <a:pt x="144" y="91"/>
                  </a:lnTo>
                  <a:lnTo>
                    <a:pt x="144" y="90"/>
                  </a:lnTo>
                  <a:lnTo>
                    <a:pt x="142" y="92"/>
                  </a:lnTo>
                  <a:lnTo>
                    <a:pt x="141" y="93"/>
                  </a:lnTo>
                  <a:lnTo>
                    <a:pt x="140" y="95"/>
                  </a:lnTo>
                  <a:lnTo>
                    <a:pt x="135" y="98"/>
                  </a:lnTo>
                  <a:lnTo>
                    <a:pt x="128" y="101"/>
                  </a:lnTo>
                  <a:lnTo>
                    <a:pt x="123" y="103"/>
                  </a:lnTo>
                  <a:lnTo>
                    <a:pt x="121" y="105"/>
                  </a:lnTo>
                  <a:lnTo>
                    <a:pt x="118" y="107"/>
                  </a:lnTo>
                  <a:lnTo>
                    <a:pt x="117" y="106"/>
                  </a:lnTo>
                  <a:lnTo>
                    <a:pt x="117" y="104"/>
                  </a:lnTo>
                  <a:lnTo>
                    <a:pt x="118" y="102"/>
                  </a:lnTo>
                  <a:lnTo>
                    <a:pt x="120" y="101"/>
                  </a:lnTo>
                  <a:lnTo>
                    <a:pt x="118" y="99"/>
                  </a:lnTo>
                  <a:lnTo>
                    <a:pt x="121" y="95"/>
                  </a:lnTo>
                  <a:lnTo>
                    <a:pt x="121" y="94"/>
                  </a:lnTo>
                  <a:lnTo>
                    <a:pt x="120" y="93"/>
                  </a:lnTo>
                  <a:lnTo>
                    <a:pt x="117" y="74"/>
                  </a:lnTo>
                  <a:lnTo>
                    <a:pt x="116" y="73"/>
                  </a:lnTo>
                  <a:lnTo>
                    <a:pt x="116" y="56"/>
                  </a:lnTo>
                  <a:lnTo>
                    <a:pt x="114" y="52"/>
                  </a:lnTo>
                  <a:lnTo>
                    <a:pt x="113" y="47"/>
                  </a:lnTo>
                  <a:lnTo>
                    <a:pt x="113" y="44"/>
                  </a:lnTo>
                  <a:lnTo>
                    <a:pt x="112" y="38"/>
                  </a:lnTo>
                  <a:lnTo>
                    <a:pt x="110" y="34"/>
                  </a:lnTo>
                  <a:lnTo>
                    <a:pt x="109" y="35"/>
                  </a:lnTo>
                  <a:lnTo>
                    <a:pt x="109" y="36"/>
                  </a:lnTo>
                  <a:lnTo>
                    <a:pt x="108" y="34"/>
                  </a:lnTo>
                  <a:lnTo>
                    <a:pt x="108" y="31"/>
                  </a:lnTo>
                  <a:lnTo>
                    <a:pt x="105" y="24"/>
                  </a:lnTo>
                  <a:lnTo>
                    <a:pt x="105" y="21"/>
                  </a:lnTo>
                  <a:lnTo>
                    <a:pt x="106" y="18"/>
                  </a:lnTo>
                  <a:lnTo>
                    <a:pt x="105" y="13"/>
                  </a:lnTo>
                  <a:lnTo>
                    <a:pt x="102" y="6"/>
                  </a:lnTo>
                  <a:lnTo>
                    <a:pt x="102" y="5"/>
                  </a:lnTo>
                  <a:lnTo>
                    <a:pt x="101" y="4"/>
                  </a:lnTo>
                  <a:lnTo>
                    <a:pt x="102" y="3"/>
                  </a:lnTo>
                  <a:lnTo>
                    <a:pt x="100" y="0"/>
                  </a:lnTo>
                  <a:lnTo>
                    <a:pt x="76" y="6"/>
                  </a:lnTo>
                  <a:lnTo>
                    <a:pt x="75" y="6"/>
                  </a:lnTo>
                  <a:lnTo>
                    <a:pt x="73" y="7"/>
                  </a:lnTo>
                  <a:lnTo>
                    <a:pt x="67" y="13"/>
                  </a:lnTo>
                  <a:lnTo>
                    <a:pt x="62" y="21"/>
                  </a:lnTo>
                  <a:lnTo>
                    <a:pt x="61" y="22"/>
                  </a:lnTo>
                  <a:lnTo>
                    <a:pt x="61" y="24"/>
                  </a:lnTo>
                  <a:lnTo>
                    <a:pt x="60" y="26"/>
                  </a:lnTo>
                  <a:lnTo>
                    <a:pt x="59" y="28"/>
                  </a:lnTo>
                  <a:lnTo>
                    <a:pt x="53" y="34"/>
                  </a:lnTo>
                  <a:lnTo>
                    <a:pt x="53" y="35"/>
                  </a:lnTo>
                  <a:lnTo>
                    <a:pt x="54" y="37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7" y="38"/>
                  </a:lnTo>
                  <a:lnTo>
                    <a:pt x="57" y="40"/>
                  </a:lnTo>
                  <a:lnTo>
                    <a:pt x="56" y="41"/>
                  </a:lnTo>
                  <a:lnTo>
                    <a:pt x="56" y="43"/>
                  </a:lnTo>
                  <a:lnTo>
                    <a:pt x="58" y="45"/>
                  </a:lnTo>
                  <a:lnTo>
                    <a:pt x="58" y="49"/>
                  </a:lnTo>
                  <a:lnTo>
                    <a:pt x="54" y="50"/>
                  </a:lnTo>
                  <a:lnTo>
                    <a:pt x="48" y="56"/>
                  </a:lnTo>
                  <a:lnTo>
                    <a:pt x="44" y="58"/>
                  </a:lnTo>
                  <a:lnTo>
                    <a:pt x="34" y="60"/>
                  </a:lnTo>
                  <a:lnTo>
                    <a:pt x="31" y="59"/>
                  </a:lnTo>
                  <a:lnTo>
                    <a:pt x="28" y="59"/>
                  </a:lnTo>
                  <a:lnTo>
                    <a:pt x="23" y="59"/>
                  </a:lnTo>
                  <a:lnTo>
                    <a:pt x="18" y="60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9" y="67"/>
                  </a:lnTo>
                  <a:lnTo>
                    <a:pt x="9" y="69"/>
                  </a:lnTo>
                  <a:lnTo>
                    <a:pt x="13" y="74"/>
                  </a:lnTo>
                  <a:lnTo>
                    <a:pt x="14" y="76"/>
                  </a:lnTo>
                  <a:lnTo>
                    <a:pt x="13" y="78"/>
                  </a:lnTo>
                  <a:lnTo>
                    <a:pt x="12" y="79"/>
                  </a:lnTo>
                  <a:lnTo>
                    <a:pt x="10" y="82"/>
                  </a:lnTo>
                  <a:lnTo>
                    <a:pt x="2" y="90"/>
                  </a:lnTo>
                  <a:lnTo>
                    <a:pt x="0" y="92"/>
                  </a:lnTo>
                  <a:lnTo>
                    <a:pt x="1" y="99"/>
                  </a:lnTo>
                  <a:lnTo>
                    <a:pt x="83" y="83"/>
                  </a:lnTo>
                  <a:lnTo>
                    <a:pt x="84" y="84"/>
                  </a:lnTo>
                  <a:lnTo>
                    <a:pt x="84" y="85"/>
                  </a:lnTo>
                  <a:lnTo>
                    <a:pt x="85" y="86"/>
                  </a:lnTo>
                  <a:lnTo>
                    <a:pt x="86" y="86"/>
                  </a:lnTo>
                  <a:lnTo>
                    <a:pt x="88" y="87"/>
                  </a:lnTo>
                  <a:lnTo>
                    <a:pt x="90" y="91"/>
                  </a:lnTo>
                  <a:lnTo>
                    <a:pt x="91" y="93"/>
                  </a:lnTo>
                  <a:lnTo>
                    <a:pt x="92" y="94"/>
                  </a:lnTo>
                  <a:lnTo>
                    <a:pt x="92" y="95"/>
                  </a:lnTo>
                  <a:lnTo>
                    <a:pt x="97" y="95"/>
                  </a:lnTo>
                  <a:lnTo>
                    <a:pt x="98" y="96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0" name="Freeform 36"/>
            <p:cNvSpPr>
              <a:spLocks/>
            </p:cNvSpPr>
            <p:nvPr/>
          </p:nvSpPr>
          <p:spPr bwMode="auto">
            <a:xfrm>
              <a:off x="4322" y="1461"/>
              <a:ext cx="552" cy="304"/>
            </a:xfrm>
            <a:custGeom>
              <a:avLst/>
              <a:gdLst>
                <a:gd name="T0" fmla="*/ 2975 w 118"/>
                <a:gd name="T1" fmla="*/ 4608 h 76"/>
                <a:gd name="T2" fmla="*/ 8402 w 118"/>
                <a:gd name="T3" fmla="*/ 3968 h 76"/>
                <a:gd name="T4" fmla="*/ 10132 w 118"/>
                <a:gd name="T5" fmla="*/ 3776 h 76"/>
                <a:gd name="T6" fmla="*/ 10240 w 118"/>
                <a:gd name="T7" fmla="*/ 3712 h 76"/>
                <a:gd name="T8" fmla="*/ 10240 w 118"/>
                <a:gd name="T9" fmla="*/ 3712 h 76"/>
                <a:gd name="T10" fmla="*/ 10240 w 118"/>
                <a:gd name="T11" fmla="*/ 3584 h 76"/>
                <a:gd name="T12" fmla="*/ 10437 w 118"/>
                <a:gd name="T13" fmla="*/ 3520 h 76"/>
                <a:gd name="T14" fmla="*/ 10656 w 118"/>
                <a:gd name="T15" fmla="*/ 3456 h 76"/>
                <a:gd name="T16" fmla="*/ 10853 w 118"/>
                <a:gd name="T17" fmla="*/ 3520 h 76"/>
                <a:gd name="T18" fmla="*/ 11358 w 118"/>
                <a:gd name="T19" fmla="*/ 3264 h 76"/>
                <a:gd name="T20" fmla="*/ 11466 w 118"/>
                <a:gd name="T21" fmla="*/ 3136 h 76"/>
                <a:gd name="T22" fmla="*/ 11774 w 118"/>
                <a:gd name="T23" fmla="*/ 2944 h 76"/>
                <a:gd name="T24" fmla="*/ 12079 w 118"/>
                <a:gd name="T25" fmla="*/ 2816 h 76"/>
                <a:gd name="T26" fmla="*/ 12079 w 118"/>
                <a:gd name="T27" fmla="*/ 2752 h 76"/>
                <a:gd name="T28" fmla="*/ 11774 w 118"/>
                <a:gd name="T29" fmla="*/ 2624 h 76"/>
                <a:gd name="T30" fmla="*/ 11662 w 118"/>
                <a:gd name="T31" fmla="*/ 2560 h 76"/>
                <a:gd name="T32" fmla="*/ 11578 w 118"/>
                <a:gd name="T33" fmla="*/ 2496 h 76"/>
                <a:gd name="T34" fmla="*/ 11466 w 118"/>
                <a:gd name="T35" fmla="*/ 2496 h 76"/>
                <a:gd name="T36" fmla="*/ 11269 w 118"/>
                <a:gd name="T37" fmla="*/ 2432 h 76"/>
                <a:gd name="T38" fmla="*/ 11162 w 118"/>
                <a:gd name="T39" fmla="*/ 2240 h 76"/>
                <a:gd name="T40" fmla="*/ 10965 w 118"/>
                <a:gd name="T41" fmla="*/ 2176 h 76"/>
                <a:gd name="T42" fmla="*/ 10853 w 118"/>
                <a:gd name="T43" fmla="*/ 2176 h 76"/>
                <a:gd name="T44" fmla="*/ 10853 w 118"/>
                <a:gd name="T45" fmla="*/ 1920 h 76"/>
                <a:gd name="T46" fmla="*/ 10965 w 118"/>
                <a:gd name="T47" fmla="*/ 1856 h 76"/>
                <a:gd name="T48" fmla="*/ 10965 w 118"/>
                <a:gd name="T49" fmla="*/ 1664 h 76"/>
                <a:gd name="T50" fmla="*/ 10745 w 118"/>
                <a:gd name="T51" fmla="*/ 1600 h 76"/>
                <a:gd name="T52" fmla="*/ 10745 w 118"/>
                <a:gd name="T53" fmla="*/ 1536 h 76"/>
                <a:gd name="T54" fmla="*/ 10853 w 118"/>
                <a:gd name="T55" fmla="*/ 1472 h 76"/>
                <a:gd name="T56" fmla="*/ 11049 w 118"/>
                <a:gd name="T57" fmla="*/ 1344 h 76"/>
                <a:gd name="T58" fmla="*/ 11162 w 118"/>
                <a:gd name="T59" fmla="*/ 1088 h 76"/>
                <a:gd name="T60" fmla="*/ 11162 w 118"/>
                <a:gd name="T61" fmla="*/ 1024 h 76"/>
                <a:gd name="T62" fmla="*/ 11269 w 118"/>
                <a:gd name="T63" fmla="*/ 896 h 76"/>
                <a:gd name="T64" fmla="*/ 11358 w 118"/>
                <a:gd name="T65" fmla="*/ 832 h 76"/>
                <a:gd name="T66" fmla="*/ 11269 w 118"/>
                <a:gd name="T67" fmla="*/ 768 h 76"/>
                <a:gd name="T68" fmla="*/ 10745 w 118"/>
                <a:gd name="T69" fmla="*/ 768 h 76"/>
                <a:gd name="T70" fmla="*/ 10745 w 118"/>
                <a:gd name="T71" fmla="*/ 704 h 76"/>
                <a:gd name="T72" fmla="*/ 10656 w 118"/>
                <a:gd name="T73" fmla="*/ 640 h 76"/>
                <a:gd name="T74" fmla="*/ 10549 w 118"/>
                <a:gd name="T75" fmla="*/ 512 h 76"/>
                <a:gd name="T76" fmla="*/ 10329 w 118"/>
                <a:gd name="T77" fmla="*/ 256 h 76"/>
                <a:gd name="T78" fmla="*/ 10132 w 118"/>
                <a:gd name="T79" fmla="*/ 192 h 76"/>
                <a:gd name="T80" fmla="*/ 10132 w 118"/>
                <a:gd name="T81" fmla="*/ 192 h 76"/>
                <a:gd name="T82" fmla="*/ 10025 w 118"/>
                <a:gd name="T83" fmla="*/ 192 h 76"/>
                <a:gd name="T84" fmla="*/ 9936 w 118"/>
                <a:gd name="T85" fmla="*/ 128 h 76"/>
                <a:gd name="T86" fmla="*/ 9936 w 118"/>
                <a:gd name="T87" fmla="*/ 64 h 76"/>
                <a:gd name="T88" fmla="*/ 9824 w 118"/>
                <a:gd name="T89" fmla="*/ 0 h 76"/>
                <a:gd name="T90" fmla="*/ 1422 w 118"/>
                <a:gd name="T91" fmla="*/ 1024 h 76"/>
                <a:gd name="T92" fmla="*/ 1333 w 118"/>
                <a:gd name="T93" fmla="*/ 576 h 76"/>
                <a:gd name="T94" fmla="*/ 809 w 118"/>
                <a:gd name="T95" fmla="*/ 896 h 76"/>
                <a:gd name="T96" fmla="*/ 720 w 118"/>
                <a:gd name="T97" fmla="*/ 896 h 76"/>
                <a:gd name="T98" fmla="*/ 720 w 118"/>
                <a:gd name="T99" fmla="*/ 832 h 76"/>
                <a:gd name="T100" fmla="*/ 613 w 118"/>
                <a:gd name="T101" fmla="*/ 832 h 76"/>
                <a:gd name="T102" fmla="*/ 505 w 118"/>
                <a:gd name="T103" fmla="*/ 1024 h 76"/>
                <a:gd name="T104" fmla="*/ 108 w 118"/>
                <a:gd name="T105" fmla="*/ 1216 h 76"/>
                <a:gd name="T106" fmla="*/ 0 w 118"/>
                <a:gd name="T107" fmla="*/ 1280 h 76"/>
                <a:gd name="T108" fmla="*/ 613 w 118"/>
                <a:gd name="T109" fmla="*/ 3392 h 76"/>
                <a:gd name="T110" fmla="*/ 1029 w 118"/>
                <a:gd name="T111" fmla="*/ 4864 h 76"/>
                <a:gd name="T112" fmla="*/ 2975 w 118"/>
                <a:gd name="T113" fmla="*/ 4608 h 7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8" h="76">
                  <a:moveTo>
                    <a:pt x="29" y="72"/>
                  </a:moveTo>
                  <a:lnTo>
                    <a:pt x="82" y="62"/>
                  </a:lnTo>
                  <a:lnTo>
                    <a:pt x="99" y="59"/>
                  </a:lnTo>
                  <a:lnTo>
                    <a:pt x="100" y="58"/>
                  </a:lnTo>
                  <a:lnTo>
                    <a:pt x="100" y="56"/>
                  </a:lnTo>
                  <a:lnTo>
                    <a:pt x="102" y="55"/>
                  </a:lnTo>
                  <a:lnTo>
                    <a:pt x="104" y="54"/>
                  </a:lnTo>
                  <a:lnTo>
                    <a:pt x="106" y="55"/>
                  </a:lnTo>
                  <a:lnTo>
                    <a:pt x="111" y="51"/>
                  </a:lnTo>
                  <a:lnTo>
                    <a:pt x="112" y="49"/>
                  </a:lnTo>
                  <a:lnTo>
                    <a:pt x="115" y="46"/>
                  </a:lnTo>
                  <a:lnTo>
                    <a:pt x="118" y="44"/>
                  </a:lnTo>
                  <a:lnTo>
                    <a:pt x="118" y="43"/>
                  </a:lnTo>
                  <a:lnTo>
                    <a:pt x="115" y="41"/>
                  </a:lnTo>
                  <a:lnTo>
                    <a:pt x="114" y="40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0" y="38"/>
                  </a:lnTo>
                  <a:lnTo>
                    <a:pt x="109" y="35"/>
                  </a:lnTo>
                  <a:lnTo>
                    <a:pt x="107" y="34"/>
                  </a:lnTo>
                  <a:lnTo>
                    <a:pt x="106" y="34"/>
                  </a:lnTo>
                  <a:lnTo>
                    <a:pt x="106" y="30"/>
                  </a:lnTo>
                  <a:lnTo>
                    <a:pt x="107" y="29"/>
                  </a:lnTo>
                  <a:lnTo>
                    <a:pt x="107" y="26"/>
                  </a:lnTo>
                  <a:lnTo>
                    <a:pt x="105" y="25"/>
                  </a:lnTo>
                  <a:lnTo>
                    <a:pt x="105" y="24"/>
                  </a:lnTo>
                  <a:lnTo>
                    <a:pt x="106" y="23"/>
                  </a:lnTo>
                  <a:lnTo>
                    <a:pt x="108" y="21"/>
                  </a:lnTo>
                  <a:lnTo>
                    <a:pt x="109" y="17"/>
                  </a:lnTo>
                  <a:lnTo>
                    <a:pt x="109" y="16"/>
                  </a:lnTo>
                  <a:lnTo>
                    <a:pt x="110" y="14"/>
                  </a:lnTo>
                  <a:lnTo>
                    <a:pt x="111" y="13"/>
                  </a:lnTo>
                  <a:lnTo>
                    <a:pt x="110" y="12"/>
                  </a:lnTo>
                  <a:lnTo>
                    <a:pt x="105" y="12"/>
                  </a:lnTo>
                  <a:lnTo>
                    <a:pt x="105" y="11"/>
                  </a:lnTo>
                  <a:lnTo>
                    <a:pt x="104" y="10"/>
                  </a:lnTo>
                  <a:lnTo>
                    <a:pt x="103" y="8"/>
                  </a:lnTo>
                  <a:lnTo>
                    <a:pt x="101" y="4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7" y="2"/>
                  </a:lnTo>
                  <a:lnTo>
                    <a:pt x="97" y="1"/>
                  </a:lnTo>
                  <a:lnTo>
                    <a:pt x="96" y="0"/>
                  </a:lnTo>
                  <a:lnTo>
                    <a:pt x="14" y="16"/>
                  </a:lnTo>
                  <a:lnTo>
                    <a:pt x="13" y="9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5" y="16"/>
                  </a:lnTo>
                  <a:lnTo>
                    <a:pt x="1" y="19"/>
                  </a:lnTo>
                  <a:lnTo>
                    <a:pt x="0" y="20"/>
                  </a:lnTo>
                  <a:lnTo>
                    <a:pt x="6" y="53"/>
                  </a:lnTo>
                  <a:lnTo>
                    <a:pt x="10" y="76"/>
                  </a:lnTo>
                  <a:lnTo>
                    <a:pt x="29" y="7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1" name="Freeform 37"/>
            <p:cNvSpPr>
              <a:spLocks/>
            </p:cNvSpPr>
            <p:nvPr/>
          </p:nvSpPr>
          <p:spPr bwMode="auto">
            <a:xfrm>
              <a:off x="4143" y="1761"/>
              <a:ext cx="710" cy="349"/>
            </a:xfrm>
            <a:custGeom>
              <a:avLst/>
              <a:gdLst>
                <a:gd name="T0" fmla="*/ 4803 w 153"/>
                <a:gd name="T1" fmla="*/ 5176 h 88"/>
                <a:gd name="T2" fmla="*/ 3898 w 153"/>
                <a:gd name="T3" fmla="*/ 5239 h 88"/>
                <a:gd name="T4" fmla="*/ 3295 w 153"/>
                <a:gd name="T5" fmla="*/ 5239 h 88"/>
                <a:gd name="T6" fmla="*/ 798 w 153"/>
                <a:gd name="T7" fmla="*/ 5239 h 88"/>
                <a:gd name="T8" fmla="*/ 1290 w 153"/>
                <a:gd name="T9" fmla="*/ 4799 h 88"/>
                <a:gd name="T10" fmla="*/ 1592 w 153"/>
                <a:gd name="T11" fmla="*/ 4561 h 88"/>
                <a:gd name="T12" fmla="*/ 2905 w 153"/>
                <a:gd name="T13" fmla="*/ 3744 h 88"/>
                <a:gd name="T14" fmla="*/ 3188 w 153"/>
                <a:gd name="T15" fmla="*/ 4121 h 88"/>
                <a:gd name="T16" fmla="*/ 4093 w 153"/>
                <a:gd name="T17" fmla="*/ 4121 h 88"/>
                <a:gd name="T18" fmla="*/ 4501 w 153"/>
                <a:gd name="T19" fmla="*/ 4057 h 88"/>
                <a:gd name="T20" fmla="*/ 5188 w 153"/>
                <a:gd name="T21" fmla="*/ 3930 h 88"/>
                <a:gd name="T22" fmla="*/ 5406 w 153"/>
                <a:gd name="T23" fmla="*/ 3807 h 88"/>
                <a:gd name="T24" fmla="*/ 6288 w 153"/>
                <a:gd name="T25" fmla="*/ 3367 h 88"/>
                <a:gd name="T26" fmla="*/ 6590 w 153"/>
                <a:gd name="T27" fmla="*/ 2689 h 88"/>
                <a:gd name="T28" fmla="*/ 7388 w 153"/>
                <a:gd name="T29" fmla="*/ 1745 h 88"/>
                <a:gd name="T30" fmla="*/ 7796 w 153"/>
                <a:gd name="T31" fmla="*/ 1808 h 88"/>
                <a:gd name="T32" fmla="*/ 8293 w 153"/>
                <a:gd name="T33" fmla="*/ 1118 h 88"/>
                <a:gd name="T34" fmla="*/ 8785 w 153"/>
                <a:gd name="T35" fmla="*/ 928 h 88"/>
                <a:gd name="T36" fmla="*/ 9198 w 153"/>
                <a:gd name="T37" fmla="*/ 504 h 88"/>
                <a:gd name="T38" fmla="*/ 9198 w 153"/>
                <a:gd name="T39" fmla="*/ 127 h 88"/>
                <a:gd name="T40" fmla="*/ 10186 w 153"/>
                <a:gd name="T41" fmla="*/ 377 h 88"/>
                <a:gd name="T42" fmla="*/ 10488 w 153"/>
                <a:gd name="T43" fmla="*/ 63 h 88"/>
                <a:gd name="T44" fmla="*/ 10984 w 153"/>
                <a:gd name="T45" fmla="*/ 190 h 88"/>
                <a:gd name="T46" fmla="*/ 11499 w 153"/>
                <a:gd name="T47" fmla="*/ 440 h 88"/>
                <a:gd name="T48" fmla="*/ 11996 w 153"/>
                <a:gd name="T49" fmla="*/ 754 h 88"/>
                <a:gd name="T50" fmla="*/ 11587 w 153"/>
                <a:gd name="T51" fmla="*/ 1305 h 88"/>
                <a:gd name="T52" fmla="*/ 12191 w 153"/>
                <a:gd name="T53" fmla="*/ 1432 h 88"/>
                <a:gd name="T54" fmla="*/ 12599 w 153"/>
                <a:gd name="T55" fmla="*/ 1618 h 88"/>
                <a:gd name="T56" fmla="*/ 12984 w 153"/>
                <a:gd name="T57" fmla="*/ 1682 h 88"/>
                <a:gd name="T58" fmla="*/ 13889 w 153"/>
                <a:gd name="T59" fmla="*/ 1872 h 88"/>
                <a:gd name="T60" fmla="*/ 13889 w 153"/>
                <a:gd name="T61" fmla="*/ 2122 h 88"/>
                <a:gd name="T62" fmla="*/ 13782 w 153"/>
                <a:gd name="T63" fmla="*/ 2439 h 88"/>
                <a:gd name="T64" fmla="*/ 14297 w 153"/>
                <a:gd name="T65" fmla="*/ 2689 h 88"/>
                <a:gd name="T66" fmla="*/ 13889 w 153"/>
                <a:gd name="T67" fmla="*/ 2752 h 88"/>
                <a:gd name="T68" fmla="*/ 13996 w 153"/>
                <a:gd name="T69" fmla="*/ 2927 h 88"/>
                <a:gd name="T70" fmla="*/ 13782 w 153"/>
                <a:gd name="T71" fmla="*/ 2990 h 88"/>
                <a:gd name="T72" fmla="*/ 14084 w 153"/>
                <a:gd name="T73" fmla="*/ 3113 h 88"/>
                <a:gd name="T74" fmla="*/ 14191 w 153"/>
                <a:gd name="T75" fmla="*/ 3367 h 88"/>
                <a:gd name="T76" fmla="*/ 13782 w 153"/>
                <a:gd name="T77" fmla="*/ 3367 h 88"/>
                <a:gd name="T78" fmla="*/ 14297 w 153"/>
                <a:gd name="T79" fmla="*/ 3490 h 88"/>
                <a:gd name="T80" fmla="*/ 15096 w 153"/>
                <a:gd name="T81" fmla="*/ 3367 h 88"/>
                <a:gd name="T82" fmla="*/ 15184 w 153"/>
                <a:gd name="T83" fmla="*/ 3994 h 8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3" h="88">
                  <a:moveTo>
                    <a:pt x="151" y="65"/>
                  </a:moveTo>
                  <a:lnTo>
                    <a:pt x="101" y="74"/>
                  </a:lnTo>
                  <a:lnTo>
                    <a:pt x="48" y="83"/>
                  </a:lnTo>
                  <a:lnTo>
                    <a:pt x="46" y="83"/>
                  </a:lnTo>
                  <a:lnTo>
                    <a:pt x="44" y="83"/>
                  </a:lnTo>
                  <a:lnTo>
                    <a:pt x="39" y="84"/>
                  </a:lnTo>
                  <a:lnTo>
                    <a:pt x="39" y="83"/>
                  </a:lnTo>
                  <a:lnTo>
                    <a:pt x="33" y="84"/>
                  </a:lnTo>
                  <a:lnTo>
                    <a:pt x="0" y="88"/>
                  </a:lnTo>
                  <a:lnTo>
                    <a:pt x="1" y="87"/>
                  </a:lnTo>
                  <a:lnTo>
                    <a:pt x="8" y="84"/>
                  </a:lnTo>
                  <a:lnTo>
                    <a:pt x="9" y="82"/>
                  </a:lnTo>
                  <a:lnTo>
                    <a:pt x="13" y="79"/>
                  </a:lnTo>
                  <a:lnTo>
                    <a:pt x="13" y="77"/>
                  </a:lnTo>
                  <a:lnTo>
                    <a:pt x="14" y="76"/>
                  </a:lnTo>
                  <a:lnTo>
                    <a:pt x="16" y="75"/>
                  </a:lnTo>
                  <a:lnTo>
                    <a:pt x="16" y="73"/>
                  </a:lnTo>
                  <a:lnTo>
                    <a:pt x="18" y="71"/>
                  </a:lnTo>
                  <a:lnTo>
                    <a:pt x="28" y="62"/>
                  </a:lnTo>
                  <a:lnTo>
                    <a:pt x="29" y="60"/>
                  </a:lnTo>
                  <a:lnTo>
                    <a:pt x="30" y="61"/>
                  </a:lnTo>
                  <a:lnTo>
                    <a:pt x="29" y="63"/>
                  </a:lnTo>
                  <a:lnTo>
                    <a:pt x="32" y="66"/>
                  </a:lnTo>
                  <a:lnTo>
                    <a:pt x="37" y="68"/>
                  </a:lnTo>
                  <a:lnTo>
                    <a:pt x="39" y="68"/>
                  </a:lnTo>
                  <a:lnTo>
                    <a:pt x="41" y="66"/>
                  </a:lnTo>
                  <a:lnTo>
                    <a:pt x="41" y="65"/>
                  </a:lnTo>
                  <a:lnTo>
                    <a:pt x="43" y="64"/>
                  </a:lnTo>
                  <a:lnTo>
                    <a:pt x="45" y="65"/>
                  </a:lnTo>
                  <a:lnTo>
                    <a:pt x="47" y="65"/>
                  </a:lnTo>
                  <a:lnTo>
                    <a:pt x="52" y="63"/>
                  </a:lnTo>
                  <a:lnTo>
                    <a:pt x="53" y="60"/>
                  </a:lnTo>
                  <a:lnTo>
                    <a:pt x="54" y="61"/>
                  </a:lnTo>
                  <a:lnTo>
                    <a:pt x="58" y="57"/>
                  </a:lnTo>
                  <a:lnTo>
                    <a:pt x="60" y="58"/>
                  </a:lnTo>
                  <a:lnTo>
                    <a:pt x="63" y="54"/>
                  </a:lnTo>
                  <a:lnTo>
                    <a:pt x="62" y="52"/>
                  </a:lnTo>
                  <a:lnTo>
                    <a:pt x="63" y="49"/>
                  </a:lnTo>
                  <a:lnTo>
                    <a:pt x="66" y="43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4" y="28"/>
                  </a:lnTo>
                  <a:lnTo>
                    <a:pt x="74" y="29"/>
                  </a:lnTo>
                  <a:lnTo>
                    <a:pt x="75" y="30"/>
                  </a:lnTo>
                  <a:lnTo>
                    <a:pt x="78" y="29"/>
                  </a:lnTo>
                  <a:lnTo>
                    <a:pt x="79" y="26"/>
                  </a:lnTo>
                  <a:lnTo>
                    <a:pt x="81" y="20"/>
                  </a:lnTo>
                  <a:lnTo>
                    <a:pt x="83" y="18"/>
                  </a:lnTo>
                  <a:lnTo>
                    <a:pt x="85" y="19"/>
                  </a:lnTo>
                  <a:lnTo>
                    <a:pt x="87" y="15"/>
                  </a:lnTo>
                  <a:lnTo>
                    <a:pt x="88" y="15"/>
                  </a:lnTo>
                  <a:lnTo>
                    <a:pt x="89" y="13"/>
                  </a:lnTo>
                  <a:lnTo>
                    <a:pt x="91" y="9"/>
                  </a:lnTo>
                  <a:lnTo>
                    <a:pt x="92" y="8"/>
                  </a:lnTo>
                  <a:lnTo>
                    <a:pt x="91" y="7"/>
                  </a:lnTo>
                  <a:lnTo>
                    <a:pt x="92" y="2"/>
                  </a:lnTo>
                  <a:lnTo>
                    <a:pt x="92" y="1"/>
                  </a:lnTo>
                  <a:lnTo>
                    <a:pt x="93" y="0"/>
                  </a:lnTo>
                  <a:lnTo>
                    <a:pt x="102" y="6"/>
                  </a:lnTo>
                  <a:lnTo>
                    <a:pt x="103" y="7"/>
                  </a:lnTo>
                  <a:lnTo>
                    <a:pt x="104" y="6"/>
                  </a:lnTo>
                  <a:lnTo>
                    <a:pt x="105" y="1"/>
                  </a:lnTo>
                  <a:lnTo>
                    <a:pt x="106" y="1"/>
                  </a:lnTo>
                  <a:lnTo>
                    <a:pt x="108" y="2"/>
                  </a:lnTo>
                  <a:lnTo>
                    <a:pt x="110" y="3"/>
                  </a:lnTo>
                  <a:lnTo>
                    <a:pt x="109" y="5"/>
                  </a:lnTo>
                  <a:lnTo>
                    <a:pt x="111" y="7"/>
                  </a:lnTo>
                  <a:lnTo>
                    <a:pt x="115" y="7"/>
                  </a:lnTo>
                  <a:lnTo>
                    <a:pt x="116" y="9"/>
                  </a:lnTo>
                  <a:lnTo>
                    <a:pt x="119" y="10"/>
                  </a:lnTo>
                  <a:lnTo>
                    <a:pt x="120" y="12"/>
                  </a:lnTo>
                  <a:lnTo>
                    <a:pt x="120" y="13"/>
                  </a:lnTo>
                  <a:lnTo>
                    <a:pt x="118" y="18"/>
                  </a:lnTo>
                  <a:lnTo>
                    <a:pt x="116" y="21"/>
                  </a:lnTo>
                  <a:lnTo>
                    <a:pt x="117" y="24"/>
                  </a:lnTo>
                  <a:lnTo>
                    <a:pt x="119" y="24"/>
                  </a:lnTo>
                  <a:lnTo>
                    <a:pt x="122" y="23"/>
                  </a:lnTo>
                  <a:lnTo>
                    <a:pt x="124" y="25"/>
                  </a:lnTo>
                  <a:lnTo>
                    <a:pt x="125" y="26"/>
                  </a:lnTo>
                  <a:lnTo>
                    <a:pt x="126" y="26"/>
                  </a:lnTo>
                  <a:lnTo>
                    <a:pt x="128" y="27"/>
                  </a:lnTo>
                  <a:lnTo>
                    <a:pt x="129" y="28"/>
                  </a:lnTo>
                  <a:lnTo>
                    <a:pt x="130" y="27"/>
                  </a:lnTo>
                  <a:lnTo>
                    <a:pt x="131" y="27"/>
                  </a:lnTo>
                  <a:lnTo>
                    <a:pt x="135" y="29"/>
                  </a:lnTo>
                  <a:lnTo>
                    <a:pt x="139" y="30"/>
                  </a:lnTo>
                  <a:lnTo>
                    <a:pt x="140" y="32"/>
                  </a:lnTo>
                  <a:lnTo>
                    <a:pt x="140" y="33"/>
                  </a:lnTo>
                  <a:lnTo>
                    <a:pt x="139" y="34"/>
                  </a:lnTo>
                  <a:lnTo>
                    <a:pt x="140" y="37"/>
                  </a:lnTo>
                  <a:lnTo>
                    <a:pt x="139" y="38"/>
                  </a:lnTo>
                  <a:lnTo>
                    <a:pt x="138" y="39"/>
                  </a:lnTo>
                  <a:lnTo>
                    <a:pt x="142" y="41"/>
                  </a:lnTo>
                  <a:lnTo>
                    <a:pt x="143" y="43"/>
                  </a:lnTo>
                  <a:lnTo>
                    <a:pt x="143" y="44"/>
                  </a:lnTo>
                  <a:lnTo>
                    <a:pt x="142" y="45"/>
                  </a:lnTo>
                  <a:lnTo>
                    <a:pt x="139" y="44"/>
                  </a:lnTo>
                  <a:lnTo>
                    <a:pt x="139" y="46"/>
                  </a:lnTo>
                  <a:lnTo>
                    <a:pt x="140" y="47"/>
                  </a:lnTo>
                  <a:lnTo>
                    <a:pt x="140" y="48"/>
                  </a:lnTo>
                  <a:lnTo>
                    <a:pt x="139" y="48"/>
                  </a:lnTo>
                  <a:lnTo>
                    <a:pt x="138" y="48"/>
                  </a:lnTo>
                  <a:lnTo>
                    <a:pt x="138" y="49"/>
                  </a:lnTo>
                  <a:lnTo>
                    <a:pt x="139" y="49"/>
                  </a:lnTo>
                  <a:lnTo>
                    <a:pt x="141" y="50"/>
                  </a:lnTo>
                  <a:lnTo>
                    <a:pt x="143" y="51"/>
                  </a:lnTo>
                  <a:lnTo>
                    <a:pt x="144" y="52"/>
                  </a:lnTo>
                  <a:lnTo>
                    <a:pt x="142" y="54"/>
                  </a:lnTo>
                  <a:lnTo>
                    <a:pt x="140" y="54"/>
                  </a:lnTo>
                  <a:lnTo>
                    <a:pt x="138" y="53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7"/>
                  </a:lnTo>
                  <a:lnTo>
                    <a:pt x="143" y="56"/>
                  </a:lnTo>
                  <a:lnTo>
                    <a:pt x="146" y="54"/>
                  </a:lnTo>
                  <a:lnTo>
                    <a:pt x="148" y="55"/>
                  </a:lnTo>
                  <a:lnTo>
                    <a:pt x="151" y="54"/>
                  </a:lnTo>
                  <a:lnTo>
                    <a:pt x="151" y="55"/>
                  </a:lnTo>
                  <a:lnTo>
                    <a:pt x="153" y="62"/>
                  </a:lnTo>
                  <a:lnTo>
                    <a:pt x="152" y="64"/>
                  </a:lnTo>
                  <a:lnTo>
                    <a:pt x="151" y="64"/>
                  </a:lnTo>
                  <a:lnTo>
                    <a:pt x="151" y="6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2" name="Freeform 38"/>
            <p:cNvSpPr>
              <a:spLocks/>
            </p:cNvSpPr>
            <p:nvPr/>
          </p:nvSpPr>
          <p:spPr bwMode="auto">
            <a:xfrm>
              <a:off x="4068" y="2021"/>
              <a:ext cx="827" cy="301"/>
            </a:xfrm>
            <a:custGeom>
              <a:avLst/>
              <a:gdLst>
                <a:gd name="T0" fmla="*/ 302 w 178"/>
                <a:gd name="T1" fmla="*/ 3794 h 76"/>
                <a:gd name="T2" fmla="*/ 497 w 178"/>
                <a:gd name="T3" fmla="*/ 3608 h 76"/>
                <a:gd name="T4" fmla="*/ 799 w 178"/>
                <a:gd name="T5" fmla="*/ 3359 h 76"/>
                <a:gd name="T6" fmla="*/ 2114 w 178"/>
                <a:gd name="T7" fmla="*/ 2856 h 76"/>
                <a:gd name="T8" fmla="*/ 2699 w 178"/>
                <a:gd name="T9" fmla="*/ 2479 h 76"/>
                <a:gd name="T10" fmla="*/ 2913 w 178"/>
                <a:gd name="T11" fmla="*/ 2416 h 76"/>
                <a:gd name="T12" fmla="*/ 3215 w 178"/>
                <a:gd name="T13" fmla="*/ 2305 h 76"/>
                <a:gd name="T14" fmla="*/ 3517 w 178"/>
                <a:gd name="T15" fmla="*/ 2242 h 76"/>
                <a:gd name="T16" fmla="*/ 4209 w 178"/>
                <a:gd name="T17" fmla="*/ 2056 h 76"/>
                <a:gd name="T18" fmla="*/ 4920 w 178"/>
                <a:gd name="T19" fmla="*/ 1489 h 76"/>
                <a:gd name="T20" fmla="*/ 4920 w 178"/>
                <a:gd name="T21" fmla="*/ 1176 h 76"/>
                <a:gd name="T22" fmla="*/ 5524 w 178"/>
                <a:gd name="T23" fmla="*/ 1176 h 76"/>
                <a:gd name="T24" fmla="*/ 6412 w 178"/>
                <a:gd name="T25" fmla="*/ 1113 h 76"/>
                <a:gd name="T26" fmla="*/ 16861 w 178"/>
                <a:gd name="T27" fmla="*/ 0 h 76"/>
                <a:gd name="T28" fmla="*/ 17139 w 178"/>
                <a:gd name="T29" fmla="*/ 190 h 76"/>
                <a:gd name="T30" fmla="*/ 17441 w 178"/>
                <a:gd name="T31" fmla="*/ 440 h 76"/>
                <a:gd name="T32" fmla="*/ 17353 w 178"/>
                <a:gd name="T33" fmla="*/ 503 h 76"/>
                <a:gd name="T34" fmla="*/ 17051 w 178"/>
                <a:gd name="T35" fmla="*/ 503 h 76"/>
                <a:gd name="T36" fmla="*/ 16944 w 178"/>
                <a:gd name="T37" fmla="*/ 503 h 76"/>
                <a:gd name="T38" fmla="*/ 16340 w 178"/>
                <a:gd name="T39" fmla="*/ 753 h 76"/>
                <a:gd name="T40" fmla="*/ 15736 w 178"/>
                <a:gd name="T41" fmla="*/ 990 h 76"/>
                <a:gd name="T42" fmla="*/ 15950 w 178"/>
                <a:gd name="T43" fmla="*/ 1050 h 76"/>
                <a:gd name="T44" fmla="*/ 16749 w 178"/>
                <a:gd name="T45" fmla="*/ 800 h 76"/>
                <a:gd name="T46" fmla="*/ 17051 w 178"/>
                <a:gd name="T47" fmla="*/ 990 h 76"/>
                <a:gd name="T48" fmla="*/ 17246 w 178"/>
                <a:gd name="T49" fmla="*/ 1050 h 76"/>
                <a:gd name="T50" fmla="*/ 17655 w 178"/>
                <a:gd name="T51" fmla="*/ 800 h 76"/>
                <a:gd name="T52" fmla="*/ 17850 w 178"/>
                <a:gd name="T53" fmla="*/ 1303 h 76"/>
                <a:gd name="T54" fmla="*/ 17548 w 178"/>
                <a:gd name="T55" fmla="*/ 1553 h 76"/>
                <a:gd name="T56" fmla="*/ 17139 w 178"/>
                <a:gd name="T57" fmla="*/ 1802 h 76"/>
                <a:gd name="T58" fmla="*/ 16559 w 178"/>
                <a:gd name="T59" fmla="*/ 1802 h 76"/>
                <a:gd name="T60" fmla="*/ 16340 w 178"/>
                <a:gd name="T61" fmla="*/ 1743 h 76"/>
                <a:gd name="T62" fmla="*/ 16252 w 178"/>
                <a:gd name="T63" fmla="*/ 1616 h 76"/>
                <a:gd name="T64" fmla="*/ 16145 w 178"/>
                <a:gd name="T65" fmla="*/ 1929 h 76"/>
                <a:gd name="T66" fmla="*/ 16340 w 178"/>
                <a:gd name="T67" fmla="*/ 1992 h 76"/>
                <a:gd name="T68" fmla="*/ 16447 w 178"/>
                <a:gd name="T69" fmla="*/ 2242 h 76"/>
                <a:gd name="T70" fmla="*/ 15736 w 178"/>
                <a:gd name="T71" fmla="*/ 2543 h 76"/>
                <a:gd name="T72" fmla="*/ 15736 w 178"/>
                <a:gd name="T73" fmla="*/ 2602 h 76"/>
                <a:gd name="T74" fmla="*/ 16749 w 178"/>
                <a:gd name="T75" fmla="*/ 2416 h 76"/>
                <a:gd name="T76" fmla="*/ 17051 w 178"/>
                <a:gd name="T77" fmla="*/ 2479 h 76"/>
                <a:gd name="T78" fmla="*/ 16252 w 178"/>
                <a:gd name="T79" fmla="*/ 2919 h 76"/>
                <a:gd name="T80" fmla="*/ 15346 w 178"/>
                <a:gd name="T81" fmla="*/ 3359 h 76"/>
                <a:gd name="T82" fmla="*/ 15239 w 178"/>
                <a:gd name="T83" fmla="*/ 3418 h 76"/>
                <a:gd name="T84" fmla="*/ 14440 w 178"/>
                <a:gd name="T85" fmla="*/ 4032 h 76"/>
                <a:gd name="T86" fmla="*/ 13943 w 178"/>
                <a:gd name="T87" fmla="*/ 4594 h 76"/>
                <a:gd name="T88" fmla="*/ 10338 w 178"/>
                <a:gd name="T89" fmla="*/ 3545 h 76"/>
                <a:gd name="T90" fmla="*/ 7513 w 178"/>
                <a:gd name="T91" fmla="*/ 3359 h 76"/>
                <a:gd name="T92" fmla="*/ 7318 w 178"/>
                <a:gd name="T93" fmla="*/ 3295 h 76"/>
                <a:gd name="T94" fmla="*/ 4511 w 178"/>
                <a:gd name="T95" fmla="*/ 3418 h 76"/>
                <a:gd name="T96" fmla="*/ 3907 w 178"/>
                <a:gd name="T97" fmla="*/ 3735 h 76"/>
                <a:gd name="T98" fmla="*/ 0 w 178"/>
                <a:gd name="T99" fmla="*/ 4159 h 7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8" h="76">
                  <a:moveTo>
                    <a:pt x="0" y="67"/>
                  </a:moveTo>
                  <a:lnTo>
                    <a:pt x="1" y="61"/>
                  </a:lnTo>
                  <a:lnTo>
                    <a:pt x="3" y="61"/>
                  </a:lnTo>
                  <a:lnTo>
                    <a:pt x="4" y="61"/>
                  </a:lnTo>
                  <a:lnTo>
                    <a:pt x="5" y="60"/>
                  </a:lnTo>
                  <a:lnTo>
                    <a:pt x="5" y="58"/>
                  </a:lnTo>
                  <a:lnTo>
                    <a:pt x="5" y="57"/>
                  </a:lnTo>
                  <a:lnTo>
                    <a:pt x="6" y="55"/>
                  </a:lnTo>
                  <a:lnTo>
                    <a:pt x="8" y="54"/>
                  </a:lnTo>
                  <a:lnTo>
                    <a:pt x="12" y="52"/>
                  </a:lnTo>
                  <a:lnTo>
                    <a:pt x="17" y="51"/>
                  </a:lnTo>
                  <a:lnTo>
                    <a:pt x="21" y="46"/>
                  </a:lnTo>
                  <a:lnTo>
                    <a:pt x="23" y="46"/>
                  </a:lnTo>
                  <a:lnTo>
                    <a:pt x="26" y="43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9" y="39"/>
                  </a:lnTo>
                  <a:lnTo>
                    <a:pt x="30" y="39"/>
                  </a:lnTo>
                  <a:lnTo>
                    <a:pt x="31" y="37"/>
                  </a:lnTo>
                  <a:lnTo>
                    <a:pt x="32" y="37"/>
                  </a:lnTo>
                  <a:lnTo>
                    <a:pt x="33" y="38"/>
                  </a:lnTo>
                  <a:lnTo>
                    <a:pt x="35" y="37"/>
                  </a:lnTo>
                  <a:lnTo>
                    <a:pt x="35" y="36"/>
                  </a:lnTo>
                  <a:lnTo>
                    <a:pt x="37" y="34"/>
                  </a:lnTo>
                  <a:lnTo>
                    <a:pt x="39" y="34"/>
                  </a:lnTo>
                  <a:lnTo>
                    <a:pt x="42" y="33"/>
                  </a:lnTo>
                  <a:lnTo>
                    <a:pt x="46" y="28"/>
                  </a:lnTo>
                  <a:lnTo>
                    <a:pt x="49" y="26"/>
                  </a:lnTo>
                  <a:lnTo>
                    <a:pt x="49" y="24"/>
                  </a:lnTo>
                  <a:lnTo>
                    <a:pt x="49" y="23"/>
                  </a:lnTo>
                  <a:lnTo>
                    <a:pt x="49" y="21"/>
                  </a:lnTo>
                  <a:lnTo>
                    <a:pt x="49" y="19"/>
                  </a:lnTo>
                  <a:lnTo>
                    <a:pt x="55" y="18"/>
                  </a:lnTo>
                  <a:lnTo>
                    <a:pt x="55" y="19"/>
                  </a:lnTo>
                  <a:lnTo>
                    <a:pt x="60" y="18"/>
                  </a:lnTo>
                  <a:lnTo>
                    <a:pt x="62" y="18"/>
                  </a:lnTo>
                  <a:lnTo>
                    <a:pt x="64" y="18"/>
                  </a:lnTo>
                  <a:lnTo>
                    <a:pt x="117" y="9"/>
                  </a:lnTo>
                  <a:lnTo>
                    <a:pt x="167" y="0"/>
                  </a:lnTo>
                  <a:lnTo>
                    <a:pt x="168" y="0"/>
                  </a:lnTo>
                  <a:lnTo>
                    <a:pt x="169" y="1"/>
                  </a:lnTo>
                  <a:lnTo>
                    <a:pt x="170" y="2"/>
                  </a:lnTo>
                  <a:lnTo>
                    <a:pt x="171" y="3"/>
                  </a:lnTo>
                  <a:lnTo>
                    <a:pt x="172" y="4"/>
                  </a:lnTo>
                  <a:lnTo>
                    <a:pt x="174" y="7"/>
                  </a:lnTo>
                  <a:lnTo>
                    <a:pt x="173" y="8"/>
                  </a:lnTo>
                  <a:lnTo>
                    <a:pt x="172" y="7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7"/>
                  </a:lnTo>
                  <a:lnTo>
                    <a:pt x="169" y="8"/>
                  </a:lnTo>
                  <a:lnTo>
                    <a:pt x="168" y="9"/>
                  </a:lnTo>
                  <a:lnTo>
                    <a:pt x="164" y="11"/>
                  </a:lnTo>
                  <a:lnTo>
                    <a:pt x="163" y="12"/>
                  </a:lnTo>
                  <a:lnTo>
                    <a:pt x="161" y="14"/>
                  </a:lnTo>
                  <a:lnTo>
                    <a:pt x="158" y="14"/>
                  </a:lnTo>
                  <a:lnTo>
                    <a:pt x="157" y="16"/>
                  </a:lnTo>
                  <a:lnTo>
                    <a:pt x="157" y="17"/>
                  </a:lnTo>
                  <a:lnTo>
                    <a:pt x="158" y="17"/>
                  </a:lnTo>
                  <a:lnTo>
                    <a:pt x="159" y="17"/>
                  </a:lnTo>
                  <a:lnTo>
                    <a:pt x="162" y="15"/>
                  </a:lnTo>
                  <a:lnTo>
                    <a:pt x="165" y="14"/>
                  </a:lnTo>
                  <a:lnTo>
                    <a:pt x="167" y="13"/>
                  </a:lnTo>
                  <a:lnTo>
                    <a:pt x="170" y="13"/>
                  </a:lnTo>
                  <a:lnTo>
                    <a:pt x="170" y="14"/>
                  </a:lnTo>
                  <a:lnTo>
                    <a:pt x="170" y="16"/>
                  </a:lnTo>
                  <a:lnTo>
                    <a:pt x="171" y="17"/>
                  </a:lnTo>
                  <a:lnTo>
                    <a:pt x="172" y="17"/>
                  </a:lnTo>
                  <a:lnTo>
                    <a:pt x="173" y="16"/>
                  </a:lnTo>
                  <a:lnTo>
                    <a:pt x="175" y="13"/>
                  </a:lnTo>
                  <a:lnTo>
                    <a:pt x="176" y="13"/>
                  </a:lnTo>
                  <a:lnTo>
                    <a:pt x="177" y="16"/>
                  </a:lnTo>
                  <a:lnTo>
                    <a:pt x="177" y="20"/>
                  </a:lnTo>
                  <a:lnTo>
                    <a:pt x="178" y="21"/>
                  </a:lnTo>
                  <a:lnTo>
                    <a:pt x="178" y="22"/>
                  </a:lnTo>
                  <a:lnTo>
                    <a:pt x="175" y="24"/>
                  </a:lnTo>
                  <a:lnTo>
                    <a:pt x="175" y="25"/>
                  </a:lnTo>
                  <a:lnTo>
                    <a:pt x="174" y="26"/>
                  </a:lnTo>
                  <a:lnTo>
                    <a:pt x="172" y="28"/>
                  </a:lnTo>
                  <a:lnTo>
                    <a:pt x="171" y="29"/>
                  </a:lnTo>
                  <a:lnTo>
                    <a:pt x="169" y="30"/>
                  </a:lnTo>
                  <a:lnTo>
                    <a:pt x="166" y="29"/>
                  </a:lnTo>
                  <a:lnTo>
                    <a:pt x="165" y="29"/>
                  </a:lnTo>
                  <a:lnTo>
                    <a:pt x="164" y="29"/>
                  </a:lnTo>
                  <a:lnTo>
                    <a:pt x="163" y="28"/>
                  </a:lnTo>
                  <a:lnTo>
                    <a:pt x="163" y="27"/>
                  </a:lnTo>
                  <a:lnTo>
                    <a:pt x="163" y="26"/>
                  </a:lnTo>
                  <a:lnTo>
                    <a:pt x="162" y="26"/>
                  </a:lnTo>
                  <a:lnTo>
                    <a:pt x="161" y="27"/>
                  </a:lnTo>
                  <a:lnTo>
                    <a:pt x="162" y="30"/>
                  </a:lnTo>
                  <a:lnTo>
                    <a:pt x="161" y="31"/>
                  </a:lnTo>
                  <a:lnTo>
                    <a:pt x="161" y="30"/>
                  </a:lnTo>
                  <a:lnTo>
                    <a:pt x="162" y="32"/>
                  </a:lnTo>
                  <a:lnTo>
                    <a:pt x="163" y="32"/>
                  </a:lnTo>
                  <a:lnTo>
                    <a:pt x="165" y="33"/>
                  </a:lnTo>
                  <a:lnTo>
                    <a:pt x="164" y="35"/>
                  </a:lnTo>
                  <a:lnTo>
                    <a:pt x="164" y="36"/>
                  </a:lnTo>
                  <a:lnTo>
                    <a:pt x="161" y="41"/>
                  </a:lnTo>
                  <a:lnTo>
                    <a:pt x="159" y="41"/>
                  </a:lnTo>
                  <a:lnTo>
                    <a:pt x="157" y="41"/>
                  </a:lnTo>
                  <a:lnTo>
                    <a:pt x="156" y="41"/>
                  </a:lnTo>
                  <a:lnTo>
                    <a:pt x="155" y="41"/>
                  </a:lnTo>
                  <a:lnTo>
                    <a:pt x="157" y="42"/>
                  </a:lnTo>
                  <a:lnTo>
                    <a:pt x="161" y="42"/>
                  </a:lnTo>
                  <a:lnTo>
                    <a:pt x="164" y="41"/>
                  </a:lnTo>
                  <a:lnTo>
                    <a:pt x="167" y="39"/>
                  </a:lnTo>
                  <a:lnTo>
                    <a:pt x="168" y="38"/>
                  </a:lnTo>
                  <a:lnTo>
                    <a:pt x="169" y="38"/>
                  </a:lnTo>
                  <a:lnTo>
                    <a:pt x="170" y="40"/>
                  </a:lnTo>
                  <a:lnTo>
                    <a:pt x="169" y="43"/>
                  </a:lnTo>
                  <a:lnTo>
                    <a:pt x="166" y="46"/>
                  </a:lnTo>
                  <a:lnTo>
                    <a:pt x="162" y="47"/>
                  </a:lnTo>
                  <a:lnTo>
                    <a:pt x="161" y="48"/>
                  </a:lnTo>
                  <a:lnTo>
                    <a:pt x="157" y="48"/>
                  </a:lnTo>
                  <a:lnTo>
                    <a:pt x="153" y="54"/>
                  </a:lnTo>
                  <a:lnTo>
                    <a:pt x="152" y="54"/>
                  </a:lnTo>
                  <a:lnTo>
                    <a:pt x="152" y="55"/>
                  </a:lnTo>
                  <a:lnTo>
                    <a:pt x="148" y="58"/>
                  </a:lnTo>
                  <a:lnTo>
                    <a:pt x="146" y="61"/>
                  </a:lnTo>
                  <a:lnTo>
                    <a:pt x="144" y="65"/>
                  </a:lnTo>
                  <a:lnTo>
                    <a:pt x="142" y="71"/>
                  </a:lnTo>
                  <a:lnTo>
                    <a:pt x="141" y="73"/>
                  </a:lnTo>
                  <a:lnTo>
                    <a:pt x="139" y="74"/>
                  </a:lnTo>
                  <a:lnTo>
                    <a:pt x="131" y="75"/>
                  </a:lnTo>
                  <a:lnTo>
                    <a:pt x="130" y="76"/>
                  </a:lnTo>
                  <a:lnTo>
                    <a:pt x="103" y="57"/>
                  </a:lnTo>
                  <a:lnTo>
                    <a:pt x="80" y="60"/>
                  </a:lnTo>
                  <a:lnTo>
                    <a:pt x="79" y="57"/>
                  </a:lnTo>
                  <a:lnTo>
                    <a:pt x="75" y="54"/>
                  </a:lnTo>
                  <a:lnTo>
                    <a:pt x="73" y="55"/>
                  </a:lnTo>
                  <a:lnTo>
                    <a:pt x="73" y="54"/>
                  </a:lnTo>
                  <a:lnTo>
                    <a:pt x="73" y="53"/>
                  </a:lnTo>
                  <a:lnTo>
                    <a:pt x="46" y="56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39" y="59"/>
                  </a:lnTo>
                  <a:lnTo>
                    <a:pt x="39" y="60"/>
                  </a:lnTo>
                  <a:lnTo>
                    <a:pt x="37" y="60"/>
                  </a:lnTo>
                  <a:lnTo>
                    <a:pt x="31" y="63"/>
                  </a:lnTo>
                  <a:lnTo>
                    <a:pt x="0" y="6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3" name="Freeform 39"/>
            <p:cNvSpPr>
              <a:spLocks/>
            </p:cNvSpPr>
            <p:nvPr/>
          </p:nvSpPr>
          <p:spPr bwMode="auto">
            <a:xfrm>
              <a:off x="4192" y="2232"/>
              <a:ext cx="482" cy="306"/>
            </a:xfrm>
            <a:custGeom>
              <a:avLst/>
              <a:gdLst>
                <a:gd name="T0" fmla="*/ 6243 w 103"/>
                <a:gd name="T1" fmla="*/ 4832 h 77"/>
                <a:gd name="T2" fmla="*/ 5845 w 103"/>
                <a:gd name="T3" fmla="*/ 4769 h 77"/>
                <a:gd name="T4" fmla="*/ 5630 w 103"/>
                <a:gd name="T5" fmla="*/ 4391 h 77"/>
                <a:gd name="T6" fmla="*/ 5017 w 103"/>
                <a:gd name="T7" fmla="*/ 4073 h 77"/>
                <a:gd name="T8" fmla="*/ 4708 w 103"/>
                <a:gd name="T9" fmla="*/ 3632 h 77"/>
                <a:gd name="T10" fmla="*/ 4404 w 103"/>
                <a:gd name="T11" fmla="*/ 3394 h 77"/>
                <a:gd name="T12" fmla="*/ 3790 w 103"/>
                <a:gd name="T13" fmla="*/ 3143 h 77"/>
                <a:gd name="T14" fmla="*/ 3589 w 103"/>
                <a:gd name="T15" fmla="*/ 2953 h 77"/>
                <a:gd name="T16" fmla="*/ 3374 w 103"/>
                <a:gd name="T17" fmla="*/ 2702 h 77"/>
                <a:gd name="T18" fmla="*/ 2363 w 103"/>
                <a:gd name="T19" fmla="*/ 2257 h 77"/>
                <a:gd name="T20" fmla="*/ 1947 w 103"/>
                <a:gd name="T21" fmla="*/ 2070 h 77"/>
                <a:gd name="T22" fmla="*/ 1446 w 103"/>
                <a:gd name="T23" fmla="*/ 1689 h 77"/>
                <a:gd name="T24" fmla="*/ 1118 w 103"/>
                <a:gd name="T25" fmla="*/ 1439 h 77"/>
                <a:gd name="T26" fmla="*/ 197 w 103"/>
                <a:gd name="T27" fmla="*/ 1248 h 77"/>
                <a:gd name="T28" fmla="*/ 197 w 103"/>
                <a:gd name="T29" fmla="*/ 886 h 77"/>
                <a:gd name="T30" fmla="*/ 416 w 103"/>
                <a:gd name="T31" fmla="*/ 695 h 77"/>
                <a:gd name="T32" fmla="*/ 416 w 103"/>
                <a:gd name="T33" fmla="*/ 632 h 77"/>
                <a:gd name="T34" fmla="*/ 1226 w 103"/>
                <a:gd name="T35" fmla="*/ 441 h 77"/>
                <a:gd name="T36" fmla="*/ 1839 w 103"/>
                <a:gd name="T37" fmla="*/ 191 h 77"/>
                <a:gd name="T38" fmla="*/ 1947 w 103"/>
                <a:gd name="T39" fmla="*/ 191 h 77"/>
                <a:gd name="T40" fmla="*/ 4708 w 103"/>
                <a:gd name="T41" fmla="*/ 0 h 77"/>
                <a:gd name="T42" fmla="*/ 4708 w 103"/>
                <a:gd name="T43" fmla="*/ 127 h 77"/>
                <a:gd name="T44" fmla="*/ 5321 w 103"/>
                <a:gd name="T45" fmla="*/ 254 h 77"/>
                <a:gd name="T46" fmla="*/ 7796 w 103"/>
                <a:gd name="T47" fmla="*/ 254 h 77"/>
                <a:gd name="T48" fmla="*/ 10445 w 103"/>
                <a:gd name="T49" fmla="*/ 1502 h 77"/>
                <a:gd name="T50" fmla="*/ 10052 w 103"/>
                <a:gd name="T51" fmla="*/ 1753 h 77"/>
                <a:gd name="T52" fmla="*/ 9635 w 103"/>
                <a:gd name="T53" fmla="*/ 2194 h 77"/>
                <a:gd name="T54" fmla="*/ 9528 w 103"/>
                <a:gd name="T55" fmla="*/ 2512 h 77"/>
                <a:gd name="T56" fmla="*/ 9439 w 103"/>
                <a:gd name="T57" fmla="*/ 2762 h 77"/>
                <a:gd name="T58" fmla="*/ 9219 w 103"/>
                <a:gd name="T59" fmla="*/ 2826 h 77"/>
                <a:gd name="T60" fmla="*/ 8915 w 103"/>
                <a:gd name="T61" fmla="*/ 3016 h 77"/>
                <a:gd name="T62" fmla="*/ 8713 w 103"/>
                <a:gd name="T63" fmla="*/ 3271 h 77"/>
                <a:gd name="T64" fmla="*/ 8189 w 103"/>
                <a:gd name="T65" fmla="*/ 3585 h 77"/>
                <a:gd name="T66" fmla="*/ 7689 w 103"/>
                <a:gd name="T67" fmla="*/ 3823 h 77"/>
                <a:gd name="T68" fmla="*/ 7487 w 103"/>
                <a:gd name="T69" fmla="*/ 3950 h 77"/>
                <a:gd name="T70" fmla="*/ 7076 w 103"/>
                <a:gd name="T71" fmla="*/ 4073 h 77"/>
                <a:gd name="T72" fmla="*/ 7076 w 103"/>
                <a:gd name="T73" fmla="*/ 4137 h 77"/>
                <a:gd name="T74" fmla="*/ 6963 w 103"/>
                <a:gd name="T75" fmla="*/ 4264 h 77"/>
                <a:gd name="T76" fmla="*/ 6547 w 103"/>
                <a:gd name="T77" fmla="*/ 4391 h 77"/>
                <a:gd name="T78" fmla="*/ 6547 w 103"/>
                <a:gd name="T79" fmla="*/ 4455 h 77"/>
                <a:gd name="T80" fmla="*/ 6659 w 103"/>
                <a:gd name="T81" fmla="*/ 4518 h 77"/>
                <a:gd name="T82" fmla="*/ 6659 w 103"/>
                <a:gd name="T83" fmla="*/ 4578 h 77"/>
                <a:gd name="T84" fmla="*/ 6350 w 103"/>
                <a:gd name="T85" fmla="*/ 4705 h 77"/>
                <a:gd name="T86" fmla="*/ 6350 w 103"/>
                <a:gd name="T87" fmla="*/ 4832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03" h="77">
                  <a:moveTo>
                    <a:pt x="62" y="77"/>
                  </a:moveTo>
                  <a:lnTo>
                    <a:pt x="61" y="77"/>
                  </a:lnTo>
                  <a:lnTo>
                    <a:pt x="58" y="77"/>
                  </a:lnTo>
                  <a:lnTo>
                    <a:pt x="57" y="76"/>
                  </a:lnTo>
                  <a:lnTo>
                    <a:pt x="56" y="75"/>
                  </a:lnTo>
                  <a:lnTo>
                    <a:pt x="55" y="70"/>
                  </a:lnTo>
                  <a:lnTo>
                    <a:pt x="52" y="67"/>
                  </a:lnTo>
                  <a:lnTo>
                    <a:pt x="49" y="65"/>
                  </a:lnTo>
                  <a:lnTo>
                    <a:pt x="48" y="60"/>
                  </a:lnTo>
                  <a:lnTo>
                    <a:pt x="46" y="58"/>
                  </a:lnTo>
                  <a:lnTo>
                    <a:pt x="45" y="55"/>
                  </a:lnTo>
                  <a:lnTo>
                    <a:pt x="43" y="54"/>
                  </a:lnTo>
                  <a:lnTo>
                    <a:pt x="39" y="53"/>
                  </a:lnTo>
                  <a:lnTo>
                    <a:pt x="37" y="50"/>
                  </a:lnTo>
                  <a:lnTo>
                    <a:pt x="35" y="48"/>
                  </a:lnTo>
                  <a:lnTo>
                    <a:pt x="35" y="47"/>
                  </a:lnTo>
                  <a:lnTo>
                    <a:pt x="34" y="44"/>
                  </a:lnTo>
                  <a:lnTo>
                    <a:pt x="33" y="43"/>
                  </a:lnTo>
                  <a:lnTo>
                    <a:pt x="29" y="42"/>
                  </a:lnTo>
                  <a:lnTo>
                    <a:pt x="23" y="36"/>
                  </a:lnTo>
                  <a:lnTo>
                    <a:pt x="20" y="35"/>
                  </a:lnTo>
                  <a:lnTo>
                    <a:pt x="19" y="33"/>
                  </a:lnTo>
                  <a:lnTo>
                    <a:pt x="16" y="31"/>
                  </a:lnTo>
                  <a:lnTo>
                    <a:pt x="14" y="27"/>
                  </a:lnTo>
                  <a:lnTo>
                    <a:pt x="12" y="25"/>
                  </a:lnTo>
                  <a:lnTo>
                    <a:pt x="11" y="23"/>
                  </a:lnTo>
                  <a:lnTo>
                    <a:pt x="7" y="23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10" y="7"/>
                  </a:lnTo>
                  <a:lnTo>
                    <a:pt x="12" y="7"/>
                  </a:lnTo>
                  <a:lnTo>
                    <a:pt x="12" y="6"/>
                  </a:lnTo>
                  <a:lnTo>
                    <a:pt x="18" y="3"/>
                  </a:lnTo>
                  <a:lnTo>
                    <a:pt x="18" y="2"/>
                  </a:lnTo>
                  <a:lnTo>
                    <a:pt x="19" y="3"/>
                  </a:lnTo>
                  <a:lnTo>
                    <a:pt x="46" y="0"/>
                  </a:lnTo>
                  <a:lnTo>
                    <a:pt x="46" y="1"/>
                  </a:lnTo>
                  <a:lnTo>
                    <a:pt x="46" y="2"/>
                  </a:lnTo>
                  <a:lnTo>
                    <a:pt x="48" y="1"/>
                  </a:lnTo>
                  <a:lnTo>
                    <a:pt x="52" y="4"/>
                  </a:lnTo>
                  <a:lnTo>
                    <a:pt x="53" y="7"/>
                  </a:lnTo>
                  <a:lnTo>
                    <a:pt x="76" y="4"/>
                  </a:lnTo>
                  <a:lnTo>
                    <a:pt x="103" y="23"/>
                  </a:lnTo>
                  <a:lnTo>
                    <a:pt x="102" y="24"/>
                  </a:lnTo>
                  <a:lnTo>
                    <a:pt x="100" y="25"/>
                  </a:lnTo>
                  <a:lnTo>
                    <a:pt x="98" y="28"/>
                  </a:lnTo>
                  <a:lnTo>
                    <a:pt x="95" y="33"/>
                  </a:lnTo>
                  <a:lnTo>
                    <a:pt x="94" y="35"/>
                  </a:lnTo>
                  <a:lnTo>
                    <a:pt x="93" y="38"/>
                  </a:lnTo>
                  <a:lnTo>
                    <a:pt x="93" y="40"/>
                  </a:lnTo>
                  <a:lnTo>
                    <a:pt x="93" y="43"/>
                  </a:lnTo>
                  <a:lnTo>
                    <a:pt x="92" y="44"/>
                  </a:lnTo>
                  <a:lnTo>
                    <a:pt x="91" y="45"/>
                  </a:lnTo>
                  <a:lnTo>
                    <a:pt x="90" y="45"/>
                  </a:lnTo>
                  <a:lnTo>
                    <a:pt x="89" y="46"/>
                  </a:lnTo>
                  <a:lnTo>
                    <a:pt x="87" y="48"/>
                  </a:lnTo>
                  <a:lnTo>
                    <a:pt x="86" y="50"/>
                  </a:lnTo>
                  <a:lnTo>
                    <a:pt x="85" y="52"/>
                  </a:lnTo>
                  <a:lnTo>
                    <a:pt x="82" y="54"/>
                  </a:lnTo>
                  <a:lnTo>
                    <a:pt x="80" y="57"/>
                  </a:lnTo>
                  <a:lnTo>
                    <a:pt x="78" y="59"/>
                  </a:lnTo>
                  <a:lnTo>
                    <a:pt x="75" y="61"/>
                  </a:lnTo>
                  <a:lnTo>
                    <a:pt x="74" y="62"/>
                  </a:lnTo>
                  <a:lnTo>
                    <a:pt x="73" y="63"/>
                  </a:lnTo>
                  <a:lnTo>
                    <a:pt x="71" y="64"/>
                  </a:lnTo>
                  <a:lnTo>
                    <a:pt x="69" y="65"/>
                  </a:lnTo>
                  <a:lnTo>
                    <a:pt x="69" y="66"/>
                  </a:lnTo>
                  <a:lnTo>
                    <a:pt x="69" y="67"/>
                  </a:lnTo>
                  <a:lnTo>
                    <a:pt x="68" y="68"/>
                  </a:lnTo>
                  <a:lnTo>
                    <a:pt x="66" y="70"/>
                  </a:lnTo>
                  <a:lnTo>
                    <a:pt x="64" y="70"/>
                  </a:lnTo>
                  <a:lnTo>
                    <a:pt x="64" y="71"/>
                  </a:lnTo>
                  <a:lnTo>
                    <a:pt x="65" y="72"/>
                  </a:lnTo>
                  <a:lnTo>
                    <a:pt x="65" y="73"/>
                  </a:lnTo>
                  <a:lnTo>
                    <a:pt x="64" y="74"/>
                  </a:lnTo>
                  <a:lnTo>
                    <a:pt x="62" y="75"/>
                  </a:lnTo>
                  <a:lnTo>
                    <a:pt x="62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4" name="Freeform 40"/>
            <p:cNvSpPr>
              <a:spLocks/>
            </p:cNvSpPr>
            <p:nvPr/>
          </p:nvSpPr>
          <p:spPr bwMode="auto">
            <a:xfrm>
              <a:off x="3976" y="2272"/>
              <a:ext cx="510" cy="454"/>
            </a:xfrm>
            <a:custGeom>
              <a:avLst/>
              <a:gdLst>
                <a:gd name="T0" fmla="*/ 1507 w 110"/>
                <a:gd name="T1" fmla="*/ 3791 h 114"/>
                <a:gd name="T2" fmla="*/ 1697 w 110"/>
                <a:gd name="T3" fmla="*/ 4106 h 114"/>
                <a:gd name="T4" fmla="*/ 1998 w 110"/>
                <a:gd name="T5" fmla="*/ 4297 h 114"/>
                <a:gd name="T6" fmla="*/ 2086 w 110"/>
                <a:gd name="T7" fmla="*/ 4552 h 114"/>
                <a:gd name="T8" fmla="*/ 2193 w 110"/>
                <a:gd name="T9" fmla="*/ 4743 h 114"/>
                <a:gd name="T10" fmla="*/ 1998 w 110"/>
                <a:gd name="T11" fmla="*/ 5121 h 114"/>
                <a:gd name="T12" fmla="*/ 1892 w 110"/>
                <a:gd name="T13" fmla="*/ 5615 h 114"/>
                <a:gd name="T14" fmla="*/ 2086 w 110"/>
                <a:gd name="T15" fmla="*/ 6376 h 114"/>
                <a:gd name="T16" fmla="*/ 2388 w 110"/>
                <a:gd name="T17" fmla="*/ 6695 h 114"/>
                <a:gd name="T18" fmla="*/ 2601 w 110"/>
                <a:gd name="T19" fmla="*/ 6882 h 114"/>
                <a:gd name="T20" fmla="*/ 2796 w 110"/>
                <a:gd name="T21" fmla="*/ 7137 h 114"/>
                <a:gd name="T22" fmla="*/ 8661 w 110"/>
                <a:gd name="T23" fmla="*/ 7073 h 114"/>
                <a:gd name="T24" fmla="*/ 8962 w 110"/>
                <a:gd name="T25" fmla="*/ 7200 h 114"/>
                <a:gd name="T26" fmla="*/ 8879 w 110"/>
                <a:gd name="T27" fmla="*/ 6631 h 114"/>
                <a:gd name="T28" fmla="*/ 8962 w 110"/>
                <a:gd name="T29" fmla="*/ 6440 h 114"/>
                <a:gd name="T30" fmla="*/ 9565 w 110"/>
                <a:gd name="T31" fmla="*/ 6503 h 114"/>
                <a:gd name="T32" fmla="*/ 10061 w 110"/>
                <a:gd name="T33" fmla="*/ 6503 h 114"/>
                <a:gd name="T34" fmla="*/ 9973 w 110"/>
                <a:gd name="T35" fmla="*/ 6057 h 114"/>
                <a:gd name="T36" fmla="*/ 10061 w 110"/>
                <a:gd name="T37" fmla="*/ 5806 h 114"/>
                <a:gd name="T38" fmla="*/ 10362 w 110"/>
                <a:gd name="T39" fmla="*/ 4994 h 114"/>
                <a:gd name="T40" fmla="*/ 10664 w 110"/>
                <a:gd name="T41" fmla="*/ 4552 h 114"/>
                <a:gd name="T42" fmla="*/ 10965 w 110"/>
                <a:gd name="T43" fmla="*/ 4361 h 114"/>
                <a:gd name="T44" fmla="*/ 10854 w 110"/>
                <a:gd name="T45" fmla="*/ 4297 h 114"/>
                <a:gd name="T46" fmla="*/ 10770 w 110"/>
                <a:gd name="T47" fmla="*/ 4233 h 114"/>
                <a:gd name="T48" fmla="*/ 10362 w 110"/>
                <a:gd name="T49" fmla="*/ 4170 h 114"/>
                <a:gd name="T50" fmla="*/ 10168 w 110"/>
                <a:gd name="T51" fmla="*/ 3791 h 114"/>
                <a:gd name="T52" fmla="*/ 9565 w 110"/>
                <a:gd name="T53" fmla="*/ 3473 h 114"/>
                <a:gd name="T54" fmla="*/ 9263 w 110"/>
                <a:gd name="T55" fmla="*/ 3031 h 114"/>
                <a:gd name="T56" fmla="*/ 8962 w 110"/>
                <a:gd name="T57" fmla="*/ 2776 h 114"/>
                <a:gd name="T58" fmla="*/ 8364 w 110"/>
                <a:gd name="T59" fmla="*/ 2521 h 114"/>
                <a:gd name="T60" fmla="*/ 8169 w 110"/>
                <a:gd name="T61" fmla="*/ 2330 h 114"/>
                <a:gd name="T62" fmla="*/ 7975 w 110"/>
                <a:gd name="T63" fmla="*/ 2079 h 114"/>
                <a:gd name="T64" fmla="*/ 6987 w 110"/>
                <a:gd name="T65" fmla="*/ 1649 h 114"/>
                <a:gd name="T66" fmla="*/ 6579 w 110"/>
                <a:gd name="T67" fmla="*/ 1458 h 114"/>
                <a:gd name="T68" fmla="*/ 6083 w 110"/>
                <a:gd name="T69" fmla="*/ 1079 h 114"/>
                <a:gd name="T70" fmla="*/ 5782 w 110"/>
                <a:gd name="T71" fmla="*/ 824 h 114"/>
                <a:gd name="T72" fmla="*/ 4877 w 110"/>
                <a:gd name="T73" fmla="*/ 633 h 114"/>
                <a:gd name="T74" fmla="*/ 4877 w 110"/>
                <a:gd name="T75" fmla="*/ 255 h 114"/>
                <a:gd name="T76" fmla="*/ 5072 w 110"/>
                <a:gd name="T77" fmla="*/ 64 h 114"/>
                <a:gd name="T78" fmla="*/ 5072 w 110"/>
                <a:gd name="T79" fmla="*/ 0 h 114"/>
                <a:gd name="T80" fmla="*/ 0 w 110"/>
                <a:gd name="T81" fmla="*/ 446 h 11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10" h="114">
                  <a:moveTo>
                    <a:pt x="0" y="7"/>
                  </a:moveTo>
                  <a:lnTo>
                    <a:pt x="15" y="60"/>
                  </a:lnTo>
                  <a:lnTo>
                    <a:pt x="16" y="61"/>
                  </a:lnTo>
                  <a:lnTo>
                    <a:pt x="17" y="65"/>
                  </a:lnTo>
                  <a:lnTo>
                    <a:pt x="18" y="67"/>
                  </a:lnTo>
                  <a:lnTo>
                    <a:pt x="20" y="68"/>
                  </a:lnTo>
                  <a:lnTo>
                    <a:pt x="21" y="70"/>
                  </a:lnTo>
                  <a:lnTo>
                    <a:pt x="21" y="72"/>
                  </a:lnTo>
                  <a:lnTo>
                    <a:pt x="22" y="74"/>
                  </a:lnTo>
                  <a:lnTo>
                    <a:pt x="22" y="75"/>
                  </a:lnTo>
                  <a:lnTo>
                    <a:pt x="20" y="77"/>
                  </a:lnTo>
                  <a:lnTo>
                    <a:pt x="20" y="81"/>
                  </a:lnTo>
                  <a:lnTo>
                    <a:pt x="19" y="84"/>
                  </a:lnTo>
                  <a:lnTo>
                    <a:pt x="19" y="89"/>
                  </a:lnTo>
                  <a:lnTo>
                    <a:pt x="22" y="94"/>
                  </a:lnTo>
                  <a:lnTo>
                    <a:pt x="21" y="101"/>
                  </a:lnTo>
                  <a:lnTo>
                    <a:pt x="24" y="105"/>
                  </a:lnTo>
                  <a:lnTo>
                    <a:pt x="24" y="106"/>
                  </a:lnTo>
                  <a:lnTo>
                    <a:pt x="25" y="107"/>
                  </a:lnTo>
                  <a:lnTo>
                    <a:pt x="26" y="109"/>
                  </a:lnTo>
                  <a:lnTo>
                    <a:pt x="26" y="111"/>
                  </a:lnTo>
                  <a:lnTo>
                    <a:pt x="28" y="113"/>
                  </a:lnTo>
                  <a:lnTo>
                    <a:pt x="86" y="109"/>
                  </a:lnTo>
                  <a:lnTo>
                    <a:pt x="87" y="112"/>
                  </a:lnTo>
                  <a:lnTo>
                    <a:pt x="88" y="113"/>
                  </a:lnTo>
                  <a:lnTo>
                    <a:pt x="90" y="114"/>
                  </a:lnTo>
                  <a:lnTo>
                    <a:pt x="91" y="111"/>
                  </a:lnTo>
                  <a:lnTo>
                    <a:pt x="89" y="105"/>
                  </a:lnTo>
                  <a:lnTo>
                    <a:pt x="90" y="103"/>
                  </a:lnTo>
                  <a:lnTo>
                    <a:pt x="90" y="102"/>
                  </a:lnTo>
                  <a:lnTo>
                    <a:pt x="92" y="101"/>
                  </a:lnTo>
                  <a:lnTo>
                    <a:pt x="96" y="103"/>
                  </a:lnTo>
                  <a:lnTo>
                    <a:pt x="100" y="103"/>
                  </a:lnTo>
                  <a:lnTo>
                    <a:pt x="101" y="103"/>
                  </a:lnTo>
                  <a:lnTo>
                    <a:pt x="101" y="98"/>
                  </a:lnTo>
                  <a:lnTo>
                    <a:pt x="100" y="96"/>
                  </a:lnTo>
                  <a:lnTo>
                    <a:pt x="100" y="93"/>
                  </a:lnTo>
                  <a:lnTo>
                    <a:pt x="101" y="92"/>
                  </a:lnTo>
                  <a:lnTo>
                    <a:pt x="104" y="82"/>
                  </a:lnTo>
                  <a:lnTo>
                    <a:pt x="104" y="79"/>
                  </a:lnTo>
                  <a:lnTo>
                    <a:pt x="105" y="75"/>
                  </a:lnTo>
                  <a:lnTo>
                    <a:pt x="107" y="72"/>
                  </a:lnTo>
                  <a:lnTo>
                    <a:pt x="109" y="70"/>
                  </a:lnTo>
                  <a:lnTo>
                    <a:pt x="110" y="69"/>
                  </a:lnTo>
                  <a:lnTo>
                    <a:pt x="110" y="68"/>
                  </a:lnTo>
                  <a:lnTo>
                    <a:pt x="109" y="68"/>
                  </a:lnTo>
                  <a:lnTo>
                    <a:pt x="109" y="67"/>
                  </a:lnTo>
                  <a:lnTo>
                    <a:pt x="108" y="67"/>
                  </a:lnTo>
                  <a:lnTo>
                    <a:pt x="105" y="67"/>
                  </a:lnTo>
                  <a:lnTo>
                    <a:pt x="104" y="66"/>
                  </a:lnTo>
                  <a:lnTo>
                    <a:pt x="103" y="65"/>
                  </a:lnTo>
                  <a:lnTo>
                    <a:pt x="102" y="60"/>
                  </a:lnTo>
                  <a:lnTo>
                    <a:pt x="99" y="57"/>
                  </a:lnTo>
                  <a:lnTo>
                    <a:pt x="96" y="55"/>
                  </a:lnTo>
                  <a:lnTo>
                    <a:pt x="95" y="50"/>
                  </a:lnTo>
                  <a:lnTo>
                    <a:pt x="93" y="48"/>
                  </a:lnTo>
                  <a:lnTo>
                    <a:pt x="92" y="45"/>
                  </a:lnTo>
                  <a:lnTo>
                    <a:pt x="90" y="44"/>
                  </a:lnTo>
                  <a:lnTo>
                    <a:pt x="86" y="43"/>
                  </a:lnTo>
                  <a:lnTo>
                    <a:pt x="84" y="40"/>
                  </a:lnTo>
                  <a:lnTo>
                    <a:pt x="82" y="38"/>
                  </a:lnTo>
                  <a:lnTo>
                    <a:pt x="82" y="37"/>
                  </a:lnTo>
                  <a:lnTo>
                    <a:pt x="81" y="34"/>
                  </a:lnTo>
                  <a:lnTo>
                    <a:pt x="80" y="33"/>
                  </a:lnTo>
                  <a:lnTo>
                    <a:pt x="76" y="32"/>
                  </a:lnTo>
                  <a:lnTo>
                    <a:pt x="70" y="26"/>
                  </a:lnTo>
                  <a:lnTo>
                    <a:pt x="67" y="25"/>
                  </a:lnTo>
                  <a:lnTo>
                    <a:pt x="66" y="23"/>
                  </a:lnTo>
                  <a:lnTo>
                    <a:pt x="63" y="21"/>
                  </a:lnTo>
                  <a:lnTo>
                    <a:pt x="61" y="17"/>
                  </a:lnTo>
                  <a:lnTo>
                    <a:pt x="59" y="15"/>
                  </a:lnTo>
                  <a:lnTo>
                    <a:pt x="58" y="13"/>
                  </a:lnTo>
                  <a:lnTo>
                    <a:pt x="54" y="13"/>
                  </a:lnTo>
                  <a:lnTo>
                    <a:pt x="49" y="10"/>
                  </a:lnTo>
                  <a:lnTo>
                    <a:pt x="47" y="8"/>
                  </a:lnTo>
                  <a:lnTo>
                    <a:pt x="49" y="4"/>
                  </a:lnTo>
                  <a:lnTo>
                    <a:pt x="50" y="3"/>
                  </a:lnTo>
                  <a:lnTo>
                    <a:pt x="51" y="1"/>
                  </a:lnTo>
                  <a:lnTo>
                    <a:pt x="51" y="0"/>
                  </a:lnTo>
                  <a:lnTo>
                    <a:pt x="20" y="4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5" name="Freeform 41"/>
            <p:cNvSpPr>
              <a:spLocks/>
            </p:cNvSpPr>
            <p:nvPr/>
          </p:nvSpPr>
          <p:spPr bwMode="auto">
            <a:xfrm>
              <a:off x="3826" y="2673"/>
              <a:ext cx="857" cy="554"/>
            </a:xfrm>
            <a:custGeom>
              <a:avLst/>
              <a:gdLst>
                <a:gd name="T0" fmla="*/ 0 w 184"/>
                <a:gd name="T1" fmla="*/ 761 h 139"/>
                <a:gd name="T2" fmla="*/ 0 w 184"/>
                <a:gd name="T3" fmla="*/ 953 h 139"/>
                <a:gd name="T4" fmla="*/ 303 w 184"/>
                <a:gd name="T5" fmla="*/ 1144 h 139"/>
                <a:gd name="T6" fmla="*/ 410 w 184"/>
                <a:gd name="T7" fmla="*/ 1463 h 139"/>
                <a:gd name="T8" fmla="*/ 605 w 184"/>
                <a:gd name="T9" fmla="*/ 1590 h 139"/>
                <a:gd name="T10" fmla="*/ 498 w 184"/>
                <a:gd name="T11" fmla="*/ 1778 h 139"/>
                <a:gd name="T12" fmla="*/ 1020 w 184"/>
                <a:gd name="T13" fmla="*/ 1654 h 139"/>
                <a:gd name="T14" fmla="*/ 1323 w 184"/>
                <a:gd name="T15" fmla="*/ 1463 h 139"/>
                <a:gd name="T16" fmla="*/ 1518 w 184"/>
                <a:gd name="T17" fmla="*/ 1399 h 139"/>
                <a:gd name="T18" fmla="*/ 1323 w 184"/>
                <a:gd name="T19" fmla="*/ 1590 h 139"/>
                <a:gd name="T20" fmla="*/ 2818 w 184"/>
                <a:gd name="T21" fmla="*/ 1335 h 139"/>
                <a:gd name="T22" fmla="*/ 2818 w 184"/>
                <a:gd name="T23" fmla="*/ 1463 h 139"/>
                <a:gd name="T24" fmla="*/ 3731 w 184"/>
                <a:gd name="T25" fmla="*/ 1654 h 139"/>
                <a:gd name="T26" fmla="*/ 4341 w 184"/>
                <a:gd name="T27" fmla="*/ 1714 h 139"/>
                <a:gd name="T28" fmla="*/ 4751 w 184"/>
                <a:gd name="T29" fmla="*/ 1778 h 139"/>
                <a:gd name="T30" fmla="*/ 4751 w 184"/>
                <a:gd name="T31" fmla="*/ 1905 h 139"/>
                <a:gd name="T32" fmla="*/ 5356 w 184"/>
                <a:gd name="T33" fmla="*/ 2272 h 139"/>
                <a:gd name="T34" fmla="*/ 5249 w 184"/>
                <a:gd name="T35" fmla="*/ 2399 h 139"/>
                <a:gd name="T36" fmla="*/ 5165 w 184"/>
                <a:gd name="T37" fmla="*/ 2463 h 139"/>
                <a:gd name="T38" fmla="*/ 6162 w 184"/>
                <a:gd name="T39" fmla="*/ 2272 h 139"/>
                <a:gd name="T40" fmla="*/ 7485 w 184"/>
                <a:gd name="T41" fmla="*/ 1969 h 139"/>
                <a:gd name="T42" fmla="*/ 7573 w 184"/>
                <a:gd name="T43" fmla="*/ 1654 h 139"/>
                <a:gd name="T44" fmla="*/ 9306 w 184"/>
                <a:gd name="T45" fmla="*/ 2033 h 139"/>
                <a:gd name="T46" fmla="*/ 10303 w 184"/>
                <a:gd name="T47" fmla="*/ 2654 h 139"/>
                <a:gd name="T48" fmla="*/ 11108 w 184"/>
                <a:gd name="T49" fmla="*/ 2842 h 139"/>
                <a:gd name="T50" fmla="*/ 11518 w 184"/>
                <a:gd name="T51" fmla="*/ 3352 h 139"/>
                <a:gd name="T52" fmla="*/ 11518 w 184"/>
                <a:gd name="T53" fmla="*/ 4496 h 139"/>
                <a:gd name="T54" fmla="*/ 12017 w 184"/>
                <a:gd name="T55" fmla="*/ 5129 h 139"/>
                <a:gd name="T56" fmla="*/ 11933 w 184"/>
                <a:gd name="T57" fmla="*/ 4687 h 139"/>
                <a:gd name="T58" fmla="*/ 12324 w 184"/>
                <a:gd name="T59" fmla="*/ 4878 h 139"/>
                <a:gd name="T60" fmla="*/ 12538 w 184"/>
                <a:gd name="T61" fmla="*/ 4751 h 139"/>
                <a:gd name="T62" fmla="*/ 12431 w 184"/>
                <a:gd name="T63" fmla="*/ 5002 h 139"/>
                <a:gd name="T64" fmla="*/ 12128 w 184"/>
                <a:gd name="T65" fmla="*/ 5385 h 139"/>
                <a:gd name="T66" fmla="*/ 12431 w 184"/>
                <a:gd name="T67" fmla="*/ 5767 h 139"/>
                <a:gd name="T68" fmla="*/ 13428 w 184"/>
                <a:gd name="T69" fmla="*/ 6465 h 139"/>
                <a:gd name="T70" fmla="*/ 13731 w 184"/>
                <a:gd name="T71" fmla="*/ 6528 h 139"/>
                <a:gd name="T72" fmla="*/ 14145 w 184"/>
                <a:gd name="T73" fmla="*/ 6959 h 139"/>
                <a:gd name="T74" fmla="*/ 14858 w 184"/>
                <a:gd name="T75" fmla="*/ 7720 h 139"/>
                <a:gd name="T76" fmla="*/ 16269 w 184"/>
                <a:gd name="T77" fmla="*/ 8354 h 139"/>
                <a:gd name="T78" fmla="*/ 16767 w 184"/>
                <a:gd name="T79" fmla="*/ 8545 h 139"/>
                <a:gd name="T80" fmla="*/ 16572 w 184"/>
                <a:gd name="T81" fmla="*/ 8609 h 139"/>
                <a:gd name="T82" fmla="*/ 16465 w 184"/>
                <a:gd name="T83" fmla="*/ 8673 h 139"/>
                <a:gd name="T84" fmla="*/ 16963 w 184"/>
                <a:gd name="T85" fmla="*/ 8736 h 139"/>
                <a:gd name="T86" fmla="*/ 18286 w 184"/>
                <a:gd name="T87" fmla="*/ 8290 h 139"/>
                <a:gd name="T88" fmla="*/ 18179 w 184"/>
                <a:gd name="T89" fmla="*/ 7784 h 139"/>
                <a:gd name="T90" fmla="*/ 18398 w 184"/>
                <a:gd name="T91" fmla="*/ 6959 h 139"/>
                <a:gd name="T92" fmla="*/ 18179 w 184"/>
                <a:gd name="T93" fmla="*/ 5767 h 139"/>
                <a:gd name="T94" fmla="*/ 17075 w 184"/>
                <a:gd name="T95" fmla="*/ 4560 h 139"/>
                <a:gd name="T96" fmla="*/ 16572 w 184"/>
                <a:gd name="T97" fmla="*/ 3986 h 139"/>
                <a:gd name="T98" fmla="*/ 16572 w 184"/>
                <a:gd name="T99" fmla="*/ 3543 h 139"/>
                <a:gd name="T100" fmla="*/ 15556 w 184"/>
                <a:gd name="T101" fmla="*/ 2718 h 139"/>
                <a:gd name="T102" fmla="*/ 14858 w 184"/>
                <a:gd name="T103" fmla="*/ 2208 h 139"/>
                <a:gd name="T104" fmla="*/ 13842 w 184"/>
                <a:gd name="T105" fmla="*/ 761 h 139"/>
                <a:gd name="T106" fmla="*/ 13647 w 184"/>
                <a:gd name="T107" fmla="*/ 570 h 139"/>
                <a:gd name="T108" fmla="*/ 13339 w 184"/>
                <a:gd name="T109" fmla="*/ 128 h 139"/>
                <a:gd name="T110" fmla="*/ 12324 w 184"/>
                <a:gd name="T111" fmla="*/ 64 h 139"/>
                <a:gd name="T112" fmla="*/ 12431 w 184"/>
                <a:gd name="T113" fmla="*/ 634 h 139"/>
                <a:gd name="T114" fmla="*/ 12017 w 184"/>
                <a:gd name="T115" fmla="*/ 697 h 139"/>
                <a:gd name="T116" fmla="*/ 5859 w 184"/>
                <a:gd name="T117" fmla="*/ 634 h 139"/>
                <a:gd name="T118" fmla="*/ 5664 w 184"/>
                <a:gd name="T119" fmla="*/ 319 h 13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84" h="139">
                  <a:moveTo>
                    <a:pt x="56" y="5"/>
                  </a:move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5" y="19"/>
                  </a:lnTo>
                  <a:lnTo>
                    <a:pt x="5" y="20"/>
                  </a:lnTo>
                  <a:lnTo>
                    <a:pt x="4" y="23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5" y="26"/>
                  </a:lnTo>
                  <a:lnTo>
                    <a:pt x="5" y="28"/>
                  </a:lnTo>
                  <a:lnTo>
                    <a:pt x="9" y="27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1" y="22"/>
                  </a:lnTo>
                  <a:lnTo>
                    <a:pt x="13" y="23"/>
                  </a:lnTo>
                  <a:lnTo>
                    <a:pt x="14" y="23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3"/>
                  </a:lnTo>
                  <a:lnTo>
                    <a:pt x="13" y="25"/>
                  </a:lnTo>
                  <a:lnTo>
                    <a:pt x="15" y="25"/>
                  </a:lnTo>
                  <a:lnTo>
                    <a:pt x="18" y="24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2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33" y="24"/>
                  </a:lnTo>
                  <a:lnTo>
                    <a:pt x="37" y="26"/>
                  </a:lnTo>
                  <a:lnTo>
                    <a:pt x="41" y="28"/>
                  </a:lnTo>
                  <a:lnTo>
                    <a:pt x="43" y="29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4" y="27"/>
                  </a:lnTo>
                  <a:lnTo>
                    <a:pt x="47" y="28"/>
                  </a:lnTo>
                  <a:lnTo>
                    <a:pt x="48" y="29"/>
                  </a:lnTo>
                  <a:lnTo>
                    <a:pt x="47" y="30"/>
                  </a:lnTo>
                  <a:lnTo>
                    <a:pt x="53" y="35"/>
                  </a:lnTo>
                  <a:lnTo>
                    <a:pt x="53" y="36"/>
                  </a:lnTo>
                  <a:lnTo>
                    <a:pt x="53" y="38"/>
                  </a:lnTo>
                  <a:lnTo>
                    <a:pt x="52" y="38"/>
                  </a:lnTo>
                  <a:lnTo>
                    <a:pt x="51" y="37"/>
                  </a:lnTo>
                  <a:lnTo>
                    <a:pt x="51" y="38"/>
                  </a:lnTo>
                  <a:lnTo>
                    <a:pt x="51" y="39"/>
                  </a:lnTo>
                  <a:lnTo>
                    <a:pt x="52" y="40"/>
                  </a:lnTo>
                  <a:lnTo>
                    <a:pt x="60" y="37"/>
                  </a:lnTo>
                  <a:lnTo>
                    <a:pt x="61" y="36"/>
                  </a:lnTo>
                  <a:lnTo>
                    <a:pt x="63" y="36"/>
                  </a:lnTo>
                  <a:lnTo>
                    <a:pt x="70" y="31"/>
                  </a:lnTo>
                  <a:lnTo>
                    <a:pt x="74" y="31"/>
                  </a:lnTo>
                  <a:lnTo>
                    <a:pt x="74" y="30"/>
                  </a:lnTo>
                  <a:lnTo>
                    <a:pt x="73" y="29"/>
                  </a:lnTo>
                  <a:lnTo>
                    <a:pt x="75" y="26"/>
                  </a:lnTo>
                  <a:lnTo>
                    <a:pt x="81" y="25"/>
                  </a:lnTo>
                  <a:lnTo>
                    <a:pt x="91" y="30"/>
                  </a:lnTo>
                  <a:lnTo>
                    <a:pt x="92" y="32"/>
                  </a:lnTo>
                  <a:lnTo>
                    <a:pt x="94" y="34"/>
                  </a:lnTo>
                  <a:lnTo>
                    <a:pt x="96" y="37"/>
                  </a:lnTo>
                  <a:lnTo>
                    <a:pt x="102" y="42"/>
                  </a:lnTo>
                  <a:lnTo>
                    <a:pt x="103" y="44"/>
                  </a:lnTo>
                  <a:lnTo>
                    <a:pt x="105" y="45"/>
                  </a:lnTo>
                  <a:lnTo>
                    <a:pt x="110" y="45"/>
                  </a:lnTo>
                  <a:lnTo>
                    <a:pt x="114" y="50"/>
                  </a:lnTo>
                  <a:lnTo>
                    <a:pt x="115" y="51"/>
                  </a:lnTo>
                  <a:lnTo>
                    <a:pt x="114" y="53"/>
                  </a:lnTo>
                  <a:lnTo>
                    <a:pt x="116" y="59"/>
                  </a:lnTo>
                  <a:lnTo>
                    <a:pt x="115" y="65"/>
                  </a:lnTo>
                  <a:lnTo>
                    <a:pt x="114" y="71"/>
                  </a:lnTo>
                  <a:lnTo>
                    <a:pt x="114" y="77"/>
                  </a:lnTo>
                  <a:lnTo>
                    <a:pt x="115" y="79"/>
                  </a:lnTo>
                  <a:lnTo>
                    <a:pt x="119" y="81"/>
                  </a:lnTo>
                  <a:lnTo>
                    <a:pt x="120" y="79"/>
                  </a:lnTo>
                  <a:lnTo>
                    <a:pt x="119" y="78"/>
                  </a:lnTo>
                  <a:lnTo>
                    <a:pt x="118" y="74"/>
                  </a:lnTo>
                  <a:lnTo>
                    <a:pt x="120" y="73"/>
                  </a:lnTo>
                  <a:lnTo>
                    <a:pt x="122" y="77"/>
                  </a:lnTo>
                  <a:lnTo>
                    <a:pt x="123" y="75"/>
                  </a:lnTo>
                  <a:lnTo>
                    <a:pt x="124" y="75"/>
                  </a:lnTo>
                  <a:lnTo>
                    <a:pt x="125" y="75"/>
                  </a:lnTo>
                  <a:lnTo>
                    <a:pt x="124" y="77"/>
                  </a:lnTo>
                  <a:lnTo>
                    <a:pt x="123" y="79"/>
                  </a:lnTo>
                  <a:lnTo>
                    <a:pt x="122" y="80"/>
                  </a:lnTo>
                  <a:lnTo>
                    <a:pt x="121" y="85"/>
                  </a:lnTo>
                  <a:lnTo>
                    <a:pt x="120" y="85"/>
                  </a:lnTo>
                  <a:lnTo>
                    <a:pt x="120" y="87"/>
                  </a:lnTo>
                  <a:lnTo>
                    <a:pt x="121" y="89"/>
                  </a:lnTo>
                  <a:lnTo>
                    <a:pt x="123" y="91"/>
                  </a:lnTo>
                  <a:lnTo>
                    <a:pt x="127" y="98"/>
                  </a:lnTo>
                  <a:lnTo>
                    <a:pt x="132" y="102"/>
                  </a:lnTo>
                  <a:lnTo>
                    <a:pt x="133" y="102"/>
                  </a:lnTo>
                  <a:lnTo>
                    <a:pt x="133" y="100"/>
                  </a:lnTo>
                  <a:lnTo>
                    <a:pt x="135" y="100"/>
                  </a:lnTo>
                  <a:lnTo>
                    <a:pt x="136" y="103"/>
                  </a:lnTo>
                  <a:lnTo>
                    <a:pt x="136" y="105"/>
                  </a:lnTo>
                  <a:lnTo>
                    <a:pt x="138" y="109"/>
                  </a:lnTo>
                  <a:lnTo>
                    <a:pt x="140" y="110"/>
                  </a:lnTo>
                  <a:lnTo>
                    <a:pt x="142" y="111"/>
                  </a:lnTo>
                  <a:lnTo>
                    <a:pt x="146" y="121"/>
                  </a:lnTo>
                  <a:lnTo>
                    <a:pt x="147" y="122"/>
                  </a:lnTo>
                  <a:lnTo>
                    <a:pt x="153" y="123"/>
                  </a:lnTo>
                  <a:lnTo>
                    <a:pt x="155" y="124"/>
                  </a:lnTo>
                  <a:lnTo>
                    <a:pt x="161" y="132"/>
                  </a:lnTo>
                  <a:lnTo>
                    <a:pt x="163" y="134"/>
                  </a:lnTo>
                  <a:lnTo>
                    <a:pt x="164" y="134"/>
                  </a:lnTo>
                  <a:lnTo>
                    <a:pt x="166" y="135"/>
                  </a:lnTo>
                  <a:lnTo>
                    <a:pt x="166" y="136"/>
                  </a:lnTo>
                  <a:lnTo>
                    <a:pt x="165" y="136"/>
                  </a:lnTo>
                  <a:lnTo>
                    <a:pt x="164" y="136"/>
                  </a:lnTo>
                  <a:lnTo>
                    <a:pt x="163" y="136"/>
                  </a:lnTo>
                  <a:lnTo>
                    <a:pt x="163" y="137"/>
                  </a:lnTo>
                  <a:lnTo>
                    <a:pt x="163" y="138"/>
                  </a:lnTo>
                  <a:lnTo>
                    <a:pt x="166" y="139"/>
                  </a:lnTo>
                  <a:lnTo>
                    <a:pt x="168" y="138"/>
                  </a:lnTo>
                  <a:lnTo>
                    <a:pt x="170" y="138"/>
                  </a:lnTo>
                  <a:lnTo>
                    <a:pt x="179" y="134"/>
                  </a:lnTo>
                  <a:lnTo>
                    <a:pt x="181" y="131"/>
                  </a:lnTo>
                  <a:lnTo>
                    <a:pt x="181" y="130"/>
                  </a:lnTo>
                  <a:lnTo>
                    <a:pt x="180" y="125"/>
                  </a:lnTo>
                  <a:lnTo>
                    <a:pt x="180" y="123"/>
                  </a:lnTo>
                  <a:lnTo>
                    <a:pt x="182" y="119"/>
                  </a:lnTo>
                  <a:lnTo>
                    <a:pt x="184" y="119"/>
                  </a:lnTo>
                  <a:lnTo>
                    <a:pt x="182" y="110"/>
                  </a:lnTo>
                  <a:lnTo>
                    <a:pt x="182" y="106"/>
                  </a:lnTo>
                  <a:lnTo>
                    <a:pt x="182" y="98"/>
                  </a:lnTo>
                  <a:lnTo>
                    <a:pt x="180" y="91"/>
                  </a:lnTo>
                  <a:lnTo>
                    <a:pt x="179" y="89"/>
                  </a:lnTo>
                  <a:lnTo>
                    <a:pt x="173" y="81"/>
                  </a:lnTo>
                  <a:lnTo>
                    <a:pt x="169" y="72"/>
                  </a:lnTo>
                  <a:lnTo>
                    <a:pt x="164" y="66"/>
                  </a:lnTo>
                  <a:lnTo>
                    <a:pt x="164" y="65"/>
                  </a:lnTo>
                  <a:lnTo>
                    <a:pt x="164" y="63"/>
                  </a:lnTo>
                  <a:lnTo>
                    <a:pt x="162" y="60"/>
                  </a:lnTo>
                  <a:lnTo>
                    <a:pt x="162" y="58"/>
                  </a:lnTo>
                  <a:lnTo>
                    <a:pt x="164" y="56"/>
                  </a:lnTo>
                  <a:lnTo>
                    <a:pt x="164" y="55"/>
                  </a:lnTo>
                  <a:lnTo>
                    <a:pt x="158" y="47"/>
                  </a:lnTo>
                  <a:lnTo>
                    <a:pt x="154" y="43"/>
                  </a:lnTo>
                  <a:lnTo>
                    <a:pt x="152" y="42"/>
                  </a:lnTo>
                  <a:lnTo>
                    <a:pt x="151" y="41"/>
                  </a:lnTo>
                  <a:lnTo>
                    <a:pt x="147" y="35"/>
                  </a:lnTo>
                  <a:lnTo>
                    <a:pt x="142" y="26"/>
                  </a:lnTo>
                  <a:lnTo>
                    <a:pt x="140" y="20"/>
                  </a:lnTo>
                  <a:lnTo>
                    <a:pt x="137" y="12"/>
                  </a:lnTo>
                  <a:lnTo>
                    <a:pt x="137" y="11"/>
                  </a:lnTo>
                  <a:lnTo>
                    <a:pt x="136" y="10"/>
                  </a:lnTo>
                  <a:lnTo>
                    <a:pt x="135" y="9"/>
                  </a:lnTo>
                  <a:lnTo>
                    <a:pt x="134" y="4"/>
                  </a:lnTo>
                  <a:lnTo>
                    <a:pt x="133" y="2"/>
                  </a:lnTo>
                  <a:lnTo>
                    <a:pt x="132" y="2"/>
                  </a:lnTo>
                  <a:lnTo>
                    <a:pt x="128" y="2"/>
                  </a:lnTo>
                  <a:lnTo>
                    <a:pt x="124" y="0"/>
                  </a:lnTo>
                  <a:lnTo>
                    <a:pt x="122" y="1"/>
                  </a:lnTo>
                  <a:lnTo>
                    <a:pt x="122" y="2"/>
                  </a:lnTo>
                  <a:lnTo>
                    <a:pt x="121" y="4"/>
                  </a:lnTo>
                  <a:lnTo>
                    <a:pt x="123" y="10"/>
                  </a:lnTo>
                  <a:lnTo>
                    <a:pt x="122" y="13"/>
                  </a:lnTo>
                  <a:lnTo>
                    <a:pt x="120" y="12"/>
                  </a:lnTo>
                  <a:lnTo>
                    <a:pt x="119" y="11"/>
                  </a:lnTo>
                  <a:lnTo>
                    <a:pt x="118" y="8"/>
                  </a:lnTo>
                  <a:lnTo>
                    <a:pt x="60" y="12"/>
                  </a:lnTo>
                  <a:lnTo>
                    <a:pt x="58" y="10"/>
                  </a:lnTo>
                  <a:lnTo>
                    <a:pt x="58" y="8"/>
                  </a:lnTo>
                  <a:lnTo>
                    <a:pt x="57" y="6"/>
                  </a:lnTo>
                  <a:lnTo>
                    <a:pt x="56" y="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6" name="Freeform 42"/>
            <p:cNvSpPr>
              <a:spLocks/>
            </p:cNvSpPr>
            <p:nvPr/>
          </p:nvSpPr>
          <p:spPr bwMode="auto">
            <a:xfrm>
              <a:off x="4458" y="1697"/>
              <a:ext cx="431" cy="175"/>
            </a:xfrm>
            <a:custGeom>
              <a:avLst/>
              <a:gdLst>
                <a:gd name="T0" fmla="*/ 5283 w 93"/>
                <a:gd name="T1" fmla="*/ 191 h 44"/>
                <a:gd name="T2" fmla="*/ 301 w 93"/>
                <a:gd name="T3" fmla="*/ 1631 h 44"/>
                <a:gd name="T4" fmla="*/ 496 w 93"/>
                <a:gd name="T5" fmla="*/ 1503 h 44"/>
                <a:gd name="T6" fmla="*/ 1094 w 93"/>
                <a:gd name="T7" fmla="*/ 1201 h 44"/>
                <a:gd name="T8" fmla="*/ 1395 w 93"/>
                <a:gd name="T9" fmla="*/ 1014 h 44"/>
                <a:gd name="T10" fmla="*/ 1590 w 93"/>
                <a:gd name="T11" fmla="*/ 887 h 44"/>
                <a:gd name="T12" fmla="*/ 2085 w 93"/>
                <a:gd name="T13" fmla="*/ 887 h 44"/>
                <a:gd name="T14" fmla="*/ 2790 w 93"/>
                <a:gd name="T15" fmla="*/ 632 h 44"/>
                <a:gd name="T16" fmla="*/ 3091 w 93"/>
                <a:gd name="T17" fmla="*/ 696 h 44"/>
                <a:gd name="T18" fmla="*/ 3392 w 93"/>
                <a:gd name="T19" fmla="*/ 760 h 44"/>
                <a:gd name="T20" fmla="*/ 3670 w 93"/>
                <a:gd name="T21" fmla="*/ 1074 h 44"/>
                <a:gd name="T22" fmla="*/ 3782 w 93"/>
                <a:gd name="T23" fmla="*/ 1074 h 44"/>
                <a:gd name="T24" fmla="*/ 4190 w 93"/>
                <a:gd name="T25" fmla="*/ 1201 h 44"/>
                <a:gd name="T26" fmla="*/ 4273 w 93"/>
                <a:gd name="T27" fmla="*/ 1440 h 44"/>
                <a:gd name="T28" fmla="*/ 4769 w 93"/>
                <a:gd name="T29" fmla="*/ 1567 h 44"/>
                <a:gd name="T30" fmla="*/ 5177 w 93"/>
                <a:gd name="T31" fmla="*/ 1754 h 44"/>
                <a:gd name="T32" fmla="*/ 4982 w 93"/>
                <a:gd name="T33" fmla="*/ 2136 h 44"/>
                <a:gd name="T34" fmla="*/ 4875 w 93"/>
                <a:gd name="T35" fmla="*/ 2514 h 44"/>
                <a:gd name="T36" fmla="*/ 5371 w 93"/>
                <a:gd name="T37" fmla="*/ 2450 h 44"/>
                <a:gd name="T38" fmla="*/ 5668 w 93"/>
                <a:gd name="T39" fmla="*/ 2641 h 44"/>
                <a:gd name="T40" fmla="*/ 5969 w 93"/>
                <a:gd name="T41" fmla="*/ 2577 h 44"/>
                <a:gd name="T42" fmla="*/ 6678 w 93"/>
                <a:gd name="T43" fmla="*/ 2641 h 44"/>
                <a:gd name="T44" fmla="*/ 6961 w 93"/>
                <a:gd name="T45" fmla="*/ 2705 h 44"/>
                <a:gd name="T46" fmla="*/ 6873 w 93"/>
                <a:gd name="T47" fmla="*/ 2577 h 44"/>
                <a:gd name="T48" fmla="*/ 6572 w 93"/>
                <a:gd name="T49" fmla="*/ 2390 h 44"/>
                <a:gd name="T50" fmla="*/ 6572 w 93"/>
                <a:gd name="T51" fmla="*/ 2263 h 44"/>
                <a:gd name="T52" fmla="*/ 6678 w 93"/>
                <a:gd name="T53" fmla="*/ 2199 h 44"/>
                <a:gd name="T54" fmla="*/ 6270 w 93"/>
                <a:gd name="T55" fmla="*/ 2009 h 44"/>
                <a:gd name="T56" fmla="*/ 6080 w 93"/>
                <a:gd name="T57" fmla="*/ 1631 h 44"/>
                <a:gd name="T58" fmla="*/ 6164 w 93"/>
                <a:gd name="T59" fmla="*/ 1201 h 44"/>
                <a:gd name="T60" fmla="*/ 6080 w 93"/>
                <a:gd name="T61" fmla="*/ 1074 h 44"/>
                <a:gd name="T62" fmla="*/ 6080 w 93"/>
                <a:gd name="T63" fmla="*/ 951 h 44"/>
                <a:gd name="T64" fmla="*/ 6164 w 93"/>
                <a:gd name="T65" fmla="*/ 760 h 44"/>
                <a:gd name="T66" fmla="*/ 6572 w 93"/>
                <a:gd name="T67" fmla="*/ 569 h 44"/>
                <a:gd name="T68" fmla="*/ 6873 w 93"/>
                <a:gd name="T69" fmla="*/ 318 h 44"/>
                <a:gd name="T70" fmla="*/ 6766 w 93"/>
                <a:gd name="T71" fmla="*/ 569 h 44"/>
                <a:gd name="T72" fmla="*/ 6572 w 93"/>
                <a:gd name="T73" fmla="*/ 823 h 44"/>
                <a:gd name="T74" fmla="*/ 6572 w 93"/>
                <a:gd name="T75" fmla="*/ 1074 h 44"/>
                <a:gd name="T76" fmla="*/ 6873 w 93"/>
                <a:gd name="T77" fmla="*/ 1440 h 44"/>
                <a:gd name="T78" fmla="*/ 6572 w 93"/>
                <a:gd name="T79" fmla="*/ 1567 h 44"/>
                <a:gd name="T80" fmla="*/ 6873 w 93"/>
                <a:gd name="T81" fmla="*/ 1694 h 44"/>
                <a:gd name="T82" fmla="*/ 6873 w 93"/>
                <a:gd name="T83" fmla="*/ 1881 h 44"/>
                <a:gd name="T84" fmla="*/ 6873 w 93"/>
                <a:gd name="T85" fmla="*/ 2009 h 44"/>
                <a:gd name="T86" fmla="*/ 7257 w 93"/>
                <a:gd name="T87" fmla="*/ 2327 h 44"/>
                <a:gd name="T88" fmla="*/ 7475 w 93"/>
                <a:gd name="T89" fmla="*/ 2263 h 44"/>
                <a:gd name="T90" fmla="*/ 7753 w 93"/>
                <a:gd name="T91" fmla="*/ 2327 h 44"/>
                <a:gd name="T92" fmla="*/ 7860 w 93"/>
                <a:gd name="T93" fmla="*/ 2577 h 44"/>
                <a:gd name="T94" fmla="*/ 7967 w 93"/>
                <a:gd name="T95" fmla="*/ 2768 h 44"/>
                <a:gd name="T96" fmla="*/ 8161 w 93"/>
                <a:gd name="T97" fmla="*/ 2768 h 44"/>
                <a:gd name="T98" fmla="*/ 8958 w 93"/>
                <a:gd name="T99" fmla="*/ 2514 h 44"/>
                <a:gd name="T100" fmla="*/ 9065 w 93"/>
                <a:gd name="T101" fmla="*/ 2327 h 44"/>
                <a:gd name="T102" fmla="*/ 9255 w 93"/>
                <a:gd name="T103" fmla="*/ 1754 h 44"/>
                <a:gd name="T104" fmla="*/ 6961 w 93"/>
                <a:gd name="T105" fmla="*/ 0 h 4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3" h="44">
                  <a:moveTo>
                    <a:pt x="70" y="0"/>
                  </a:moveTo>
                  <a:lnTo>
                    <a:pt x="53" y="3"/>
                  </a:lnTo>
                  <a:lnTo>
                    <a:pt x="0" y="13"/>
                  </a:lnTo>
                  <a:lnTo>
                    <a:pt x="3" y="26"/>
                  </a:lnTo>
                  <a:lnTo>
                    <a:pt x="4" y="24"/>
                  </a:lnTo>
                  <a:lnTo>
                    <a:pt x="5" y="24"/>
                  </a:lnTo>
                  <a:lnTo>
                    <a:pt x="9" y="19"/>
                  </a:lnTo>
                  <a:lnTo>
                    <a:pt x="11" y="19"/>
                  </a:lnTo>
                  <a:lnTo>
                    <a:pt x="12" y="16"/>
                  </a:lnTo>
                  <a:lnTo>
                    <a:pt x="14" y="16"/>
                  </a:lnTo>
                  <a:lnTo>
                    <a:pt x="15" y="13"/>
                  </a:lnTo>
                  <a:lnTo>
                    <a:pt x="16" y="14"/>
                  </a:lnTo>
                  <a:lnTo>
                    <a:pt x="19" y="15"/>
                  </a:lnTo>
                  <a:lnTo>
                    <a:pt x="21" y="14"/>
                  </a:lnTo>
                  <a:lnTo>
                    <a:pt x="22" y="12"/>
                  </a:lnTo>
                  <a:lnTo>
                    <a:pt x="28" y="10"/>
                  </a:lnTo>
                  <a:lnTo>
                    <a:pt x="30" y="11"/>
                  </a:lnTo>
                  <a:lnTo>
                    <a:pt x="31" y="11"/>
                  </a:lnTo>
                  <a:lnTo>
                    <a:pt x="33" y="10"/>
                  </a:lnTo>
                  <a:lnTo>
                    <a:pt x="34" y="12"/>
                  </a:lnTo>
                  <a:lnTo>
                    <a:pt x="34" y="13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40" y="18"/>
                  </a:lnTo>
                  <a:lnTo>
                    <a:pt x="42" y="19"/>
                  </a:lnTo>
                  <a:lnTo>
                    <a:pt x="41" y="21"/>
                  </a:lnTo>
                  <a:lnTo>
                    <a:pt x="43" y="23"/>
                  </a:lnTo>
                  <a:lnTo>
                    <a:pt x="47" y="23"/>
                  </a:lnTo>
                  <a:lnTo>
                    <a:pt x="48" y="25"/>
                  </a:lnTo>
                  <a:lnTo>
                    <a:pt x="51" y="26"/>
                  </a:lnTo>
                  <a:lnTo>
                    <a:pt x="52" y="28"/>
                  </a:lnTo>
                  <a:lnTo>
                    <a:pt x="52" y="29"/>
                  </a:lnTo>
                  <a:lnTo>
                    <a:pt x="50" y="34"/>
                  </a:lnTo>
                  <a:lnTo>
                    <a:pt x="48" y="37"/>
                  </a:lnTo>
                  <a:lnTo>
                    <a:pt x="49" y="40"/>
                  </a:lnTo>
                  <a:lnTo>
                    <a:pt x="51" y="40"/>
                  </a:lnTo>
                  <a:lnTo>
                    <a:pt x="54" y="39"/>
                  </a:lnTo>
                  <a:lnTo>
                    <a:pt x="56" y="41"/>
                  </a:lnTo>
                  <a:lnTo>
                    <a:pt x="57" y="42"/>
                  </a:lnTo>
                  <a:lnTo>
                    <a:pt x="57" y="41"/>
                  </a:lnTo>
                  <a:lnTo>
                    <a:pt x="60" y="41"/>
                  </a:lnTo>
                  <a:lnTo>
                    <a:pt x="63" y="41"/>
                  </a:lnTo>
                  <a:lnTo>
                    <a:pt x="67" y="42"/>
                  </a:lnTo>
                  <a:lnTo>
                    <a:pt x="69" y="43"/>
                  </a:lnTo>
                  <a:lnTo>
                    <a:pt x="70" y="43"/>
                  </a:lnTo>
                  <a:lnTo>
                    <a:pt x="70" y="42"/>
                  </a:lnTo>
                  <a:lnTo>
                    <a:pt x="69" y="41"/>
                  </a:lnTo>
                  <a:lnTo>
                    <a:pt x="67" y="38"/>
                  </a:lnTo>
                  <a:lnTo>
                    <a:pt x="66" y="38"/>
                  </a:lnTo>
                  <a:lnTo>
                    <a:pt x="65" y="37"/>
                  </a:lnTo>
                  <a:lnTo>
                    <a:pt x="66" y="36"/>
                  </a:lnTo>
                  <a:lnTo>
                    <a:pt x="67" y="35"/>
                  </a:lnTo>
                  <a:lnTo>
                    <a:pt x="65" y="35"/>
                  </a:lnTo>
                  <a:lnTo>
                    <a:pt x="63" y="32"/>
                  </a:lnTo>
                  <a:lnTo>
                    <a:pt x="62" y="27"/>
                  </a:lnTo>
                  <a:lnTo>
                    <a:pt x="61" y="26"/>
                  </a:lnTo>
                  <a:lnTo>
                    <a:pt x="61" y="23"/>
                  </a:lnTo>
                  <a:lnTo>
                    <a:pt x="62" y="19"/>
                  </a:lnTo>
                  <a:lnTo>
                    <a:pt x="62" y="18"/>
                  </a:lnTo>
                  <a:lnTo>
                    <a:pt x="61" y="17"/>
                  </a:lnTo>
                  <a:lnTo>
                    <a:pt x="61" y="15"/>
                  </a:lnTo>
                  <a:lnTo>
                    <a:pt x="62" y="13"/>
                  </a:lnTo>
                  <a:lnTo>
                    <a:pt x="62" y="12"/>
                  </a:lnTo>
                  <a:lnTo>
                    <a:pt x="66" y="9"/>
                  </a:lnTo>
                  <a:lnTo>
                    <a:pt x="67" y="5"/>
                  </a:lnTo>
                  <a:lnTo>
                    <a:pt x="69" y="5"/>
                  </a:lnTo>
                  <a:lnTo>
                    <a:pt x="70" y="7"/>
                  </a:lnTo>
                  <a:lnTo>
                    <a:pt x="68" y="9"/>
                  </a:lnTo>
                  <a:lnTo>
                    <a:pt x="67" y="11"/>
                  </a:lnTo>
                  <a:lnTo>
                    <a:pt x="66" y="13"/>
                  </a:lnTo>
                  <a:lnTo>
                    <a:pt x="65" y="15"/>
                  </a:lnTo>
                  <a:lnTo>
                    <a:pt x="66" y="17"/>
                  </a:lnTo>
                  <a:lnTo>
                    <a:pt x="68" y="18"/>
                  </a:lnTo>
                  <a:lnTo>
                    <a:pt x="69" y="23"/>
                  </a:lnTo>
                  <a:lnTo>
                    <a:pt x="66" y="25"/>
                  </a:lnTo>
                  <a:lnTo>
                    <a:pt x="66" y="26"/>
                  </a:lnTo>
                  <a:lnTo>
                    <a:pt x="69" y="27"/>
                  </a:lnTo>
                  <a:lnTo>
                    <a:pt x="69" y="28"/>
                  </a:lnTo>
                  <a:lnTo>
                    <a:pt x="69" y="30"/>
                  </a:lnTo>
                  <a:lnTo>
                    <a:pt x="69" y="31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6"/>
                  </a:lnTo>
                  <a:lnTo>
                    <a:pt x="77" y="36"/>
                  </a:lnTo>
                  <a:lnTo>
                    <a:pt x="78" y="37"/>
                  </a:lnTo>
                  <a:lnTo>
                    <a:pt x="77" y="38"/>
                  </a:lnTo>
                  <a:lnTo>
                    <a:pt x="79" y="41"/>
                  </a:lnTo>
                  <a:lnTo>
                    <a:pt x="79" y="42"/>
                  </a:lnTo>
                  <a:lnTo>
                    <a:pt x="80" y="44"/>
                  </a:lnTo>
                  <a:lnTo>
                    <a:pt x="82" y="44"/>
                  </a:lnTo>
                  <a:lnTo>
                    <a:pt x="84" y="42"/>
                  </a:lnTo>
                  <a:lnTo>
                    <a:pt x="90" y="40"/>
                  </a:lnTo>
                  <a:lnTo>
                    <a:pt x="91" y="39"/>
                  </a:lnTo>
                  <a:lnTo>
                    <a:pt x="91" y="37"/>
                  </a:lnTo>
                  <a:lnTo>
                    <a:pt x="93" y="29"/>
                  </a:lnTo>
                  <a:lnTo>
                    <a:pt x="93" y="28"/>
                  </a:lnTo>
                  <a:lnTo>
                    <a:pt x="80" y="31"/>
                  </a:lnTo>
                  <a:lnTo>
                    <a:pt x="70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7" name="Freeform 43"/>
            <p:cNvSpPr>
              <a:spLocks/>
            </p:cNvSpPr>
            <p:nvPr/>
          </p:nvSpPr>
          <p:spPr bwMode="auto">
            <a:xfrm>
              <a:off x="4784" y="1678"/>
              <a:ext cx="105" cy="142"/>
            </a:xfrm>
            <a:custGeom>
              <a:avLst/>
              <a:gdLst>
                <a:gd name="T0" fmla="*/ 2187 w 23"/>
                <a:gd name="T1" fmla="*/ 2024 h 36"/>
                <a:gd name="T2" fmla="*/ 2086 w 23"/>
                <a:gd name="T3" fmla="*/ 1897 h 36"/>
                <a:gd name="T4" fmla="*/ 2000 w 23"/>
                <a:gd name="T5" fmla="*/ 1665 h 36"/>
                <a:gd name="T6" fmla="*/ 1707 w 23"/>
                <a:gd name="T7" fmla="*/ 1542 h 36"/>
                <a:gd name="T8" fmla="*/ 1415 w 23"/>
                <a:gd name="T9" fmla="*/ 1353 h 36"/>
                <a:gd name="T10" fmla="*/ 1228 w 23"/>
                <a:gd name="T11" fmla="*/ 1290 h 36"/>
                <a:gd name="T12" fmla="*/ 1228 w 23"/>
                <a:gd name="T13" fmla="*/ 1168 h 36"/>
                <a:gd name="T14" fmla="*/ 959 w 23"/>
                <a:gd name="T15" fmla="*/ 856 h 36"/>
                <a:gd name="T16" fmla="*/ 854 w 23"/>
                <a:gd name="T17" fmla="*/ 730 h 36"/>
                <a:gd name="T18" fmla="*/ 667 w 23"/>
                <a:gd name="T19" fmla="*/ 607 h 36"/>
                <a:gd name="T20" fmla="*/ 562 w 23"/>
                <a:gd name="T21" fmla="*/ 497 h 36"/>
                <a:gd name="T22" fmla="*/ 562 w 23"/>
                <a:gd name="T23" fmla="*/ 434 h 36"/>
                <a:gd name="T24" fmla="*/ 562 w 23"/>
                <a:gd name="T25" fmla="*/ 375 h 36"/>
                <a:gd name="T26" fmla="*/ 562 w 23"/>
                <a:gd name="T27" fmla="*/ 312 h 36"/>
                <a:gd name="T28" fmla="*/ 667 w 23"/>
                <a:gd name="T29" fmla="*/ 63 h 36"/>
                <a:gd name="T30" fmla="*/ 479 w 23"/>
                <a:gd name="T31" fmla="*/ 0 h 36"/>
                <a:gd name="T32" fmla="*/ 292 w 23"/>
                <a:gd name="T33" fmla="*/ 63 h 36"/>
                <a:gd name="T34" fmla="*/ 105 w 23"/>
                <a:gd name="T35" fmla="*/ 126 h 36"/>
                <a:gd name="T36" fmla="*/ 105 w 23"/>
                <a:gd name="T37" fmla="*/ 249 h 36"/>
                <a:gd name="T38" fmla="*/ 105 w 23"/>
                <a:gd name="T39" fmla="*/ 249 h 36"/>
                <a:gd name="T40" fmla="*/ 0 w 23"/>
                <a:gd name="T41" fmla="*/ 312 h 36"/>
                <a:gd name="T42" fmla="*/ 959 w 23"/>
                <a:gd name="T43" fmla="*/ 2209 h 36"/>
                <a:gd name="T44" fmla="*/ 2187 w 23"/>
                <a:gd name="T45" fmla="*/ 2024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" h="36">
                  <a:moveTo>
                    <a:pt x="23" y="33"/>
                  </a:moveTo>
                  <a:lnTo>
                    <a:pt x="22" y="31"/>
                  </a:lnTo>
                  <a:lnTo>
                    <a:pt x="21" y="27"/>
                  </a:lnTo>
                  <a:lnTo>
                    <a:pt x="18" y="25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3" y="19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7" y="10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5"/>
                  </a:lnTo>
                  <a:lnTo>
                    <a:pt x="7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1" y="4"/>
                  </a:lnTo>
                  <a:lnTo>
                    <a:pt x="0" y="5"/>
                  </a:lnTo>
                  <a:lnTo>
                    <a:pt x="10" y="36"/>
                  </a:lnTo>
                  <a:lnTo>
                    <a:pt x="23" y="3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8" name="Freeform 44"/>
            <p:cNvSpPr>
              <a:spLocks/>
            </p:cNvSpPr>
            <p:nvPr/>
          </p:nvSpPr>
          <p:spPr bwMode="auto">
            <a:xfrm>
              <a:off x="4812" y="1514"/>
              <a:ext cx="129" cy="247"/>
            </a:xfrm>
            <a:custGeom>
              <a:avLst/>
              <a:gdLst>
                <a:gd name="T0" fmla="*/ 0 w 28"/>
                <a:gd name="T1" fmla="*/ 2904 h 62"/>
                <a:gd name="T2" fmla="*/ 106 w 28"/>
                <a:gd name="T3" fmla="*/ 2968 h 62"/>
                <a:gd name="T4" fmla="*/ 299 w 28"/>
                <a:gd name="T5" fmla="*/ 3223 h 62"/>
                <a:gd name="T6" fmla="*/ 871 w 28"/>
                <a:gd name="T7" fmla="*/ 3474 h 62"/>
                <a:gd name="T8" fmla="*/ 1378 w 28"/>
                <a:gd name="T9" fmla="*/ 3538 h 62"/>
                <a:gd name="T10" fmla="*/ 1465 w 28"/>
                <a:gd name="T11" fmla="*/ 3729 h 62"/>
                <a:gd name="T12" fmla="*/ 1571 w 28"/>
                <a:gd name="T13" fmla="*/ 3920 h 62"/>
                <a:gd name="T14" fmla="*/ 1866 w 28"/>
                <a:gd name="T15" fmla="*/ 3665 h 62"/>
                <a:gd name="T16" fmla="*/ 2059 w 28"/>
                <a:gd name="T17" fmla="*/ 3223 h 62"/>
                <a:gd name="T18" fmla="*/ 2442 w 28"/>
                <a:gd name="T19" fmla="*/ 2841 h 62"/>
                <a:gd name="T20" fmla="*/ 2737 w 28"/>
                <a:gd name="T21" fmla="*/ 2462 h 62"/>
                <a:gd name="T22" fmla="*/ 2631 w 28"/>
                <a:gd name="T23" fmla="*/ 1777 h 62"/>
                <a:gd name="T24" fmla="*/ 2442 w 28"/>
                <a:gd name="T25" fmla="*/ 1271 h 62"/>
                <a:gd name="T26" fmla="*/ 2059 w 28"/>
                <a:gd name="T27" fmla="*/ 1335 h 62"/>
                <a:gd name="T28" fmla="*/ 1953 w 28"/>
                <a:gd name="T29" fmla="*/ 1271 h 62"/>
                <a:gd name="T30" fmla="*/ 1760 w 28"/>
                <a:gd name="T31" fmla="*/ 1335 h 62"/>
                <a:gd name="T32" fmla="*/ 1953 w 28"/>
                <a:gd name="T33" fmla="*/ 1016 h 62"/>
                <a:gd name="T34" fmla="*/ 2059 w 28"/>
                <a:gd name="T35" fmla="*/ 952 h 62"/>
                <a:gd name="T36" fmla="*/ 2142 w 28"/>
                <a:gd name="T37" fmla="*/ 697 h 62"/>
                <a:gd name="T38" fmla="*/ 2354 w 28"/>
                <a:gd name="T39" fmla="*/ 570 h 62"/>
                <a:gd name="T40" fmla="*/ 594 w 28"/>
                <a:gd name="T41" fmla="*/ 0 h 62"/>
                <a:gd name="T42" fmla="*/ 382 w 28"/>
                <a:gd name="T43" fmla="*/ 191 h 62"/>
                <a:gd name="T44" fmla="*/ 299 w 28"/>
                <a:gd name="T45" fmla="*/ 506 h 62"/>
                <a:gd name="T46" fmla="*/ 0 w 28"/>
                <a:gd name="T47" fmla="*/ 697 h 62"/>
                <a:gd name="T48" fmla="*/ 189 w 28"/>
                <a:gd name="T49" fmla="*/ 825 h 62"/>
                <a:gd name="T50" fmla="*/ 106 w 28"/>
                <a:gd name="T51" fmla="*/ 1080 h 62"/>
                <a:gd name="T52" fmla="*/ 189 w 28"/>
                <a:gd name="T53" fmla="*/ 1335 h 62"/>
                <a:gd name="T54" fmla="*/ 488 w 28"/>
                <a:gd name="T55" fmla="*/ 1586 h 62"/>
                <a:gd name="T56" fmla="*/ 783 w 28"/>
                <a:gd name="T57" fmla="*/ 1649 h 62"/>
                <a:gd name="T58" fmla="*/ 977 w 28"/>
                <a:gd name="T59" fmla="*/ 1777 h 62"/>
                <a:gd name="T60" fmla="*/ 1272 w 28"/>
                <a:gd name="T61" fmla="*/ 1968 h 62"/>
                <a:gd name="T62" fmla="*/ 677 w 28"/>
                <a:gd name="T63" fmla="*/ 2271 h 62"/>
                <a:gd name="T64" fmla="*/ 106 w 28"/>
                <a:gd name="T65" fmla="*/ 2649 h 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" h="62">
                  <a:moveTo>
                    <a:pt x="1" y="42"/>
                  </a:moveTo>
                  <a:lnTo>
                    <a:pt x="0" y="46"/>
                  </a:lnTo>
                  <a:lnTo>
                    <a:pt x="0" y="47"/>
                  </a:lnTo>
                  <a:lnTo>
                    <a:pt x="1" y="47"/>
                  </a:lnTo>
                  <a:lnTo>
                    <a:pt x="2" y="49"/>
                  </a:lnTo>
                  <a:lnTo>
                    <a:pt x="3" y="51"/>
                  </a:lnTo>
                  <a:lnTo>
                    <a:pt x="5" y="53"/>
                  </a:lnTo>
                  <a:lnTo>
                    <a:pt x="9" y="55"/>
                  </a:lnTo>
                  <a:lnTo>
                    <a:pt x="11" y="55"/>
                  </a:lnTo>
                  <a:lnTo>
                    <a:pt x="14" y="56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61"/>
                  </a:lnTo>
                  <a:lnTo>
                    <a:pt x="16" y="62"/>
                  </a:lnTo>
                  <a:lnTo>
                    <a:pt x="17" y="61"/>
                  </a:lnTo>
                  <a:lnTo>
                    <a:pt x="19" y="58"/>
                  </a:lnTo>
                  <a:lnTo>
                    <a:pt x="19" y="55"/>
                  </a:lnTo>
                  <a:lnTo>
                    <a:pt x="21" y="51"/>
                  </a:lnTo>
                  <a:lnTo>
                    <a:pt x="22" y="49"/>
                  </a:lnTo>
                  <a:lnTo>
                    <a:pt x="25" y="45"/>
                  </a:lnTo>
                  <a:lnTo>
                    <a:pt x="26" y="41"/>
                  </a:lnTo>
                  <a:lnTo>
                    <a:pt x="28" y="39"/>
                  </a:lnTo>
                  <a:lnTo>
                    <a:pt x="27" y="37"/>
                  </a:lnTo>
                  <a:lnTo>
                    <a:pt x="27" y="28"/>
                  </a:lnTo>
                  <a:lnTo>
                    <a:pt x="26" y="22"/>
                  </a:lnTo>
                  <a:lnTo>
                    <a:pt x="25" y="20"/>
                  </a:lnTo>
                  <a:lnTo>
                    <a:pt x="22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19"/>
                  </a:lnTo>
                  <a:lnTo>
                    <a:pt x="20" y="16"/>
                  </a:lnTo>
                  <a:lnTo>
                    <a:pt x="21" y="16"/>
                  </a:lnTo>
                  <a:lnTo>
                    <a:pt x="21" y="15"/>
                  </a:lnTo>
                  <a:lnTo>
                    <a:pt x="21" y="13"/>
                  </a:lnTo>
                  <a:lnTo>
                    <a:pt x="22" y="11"/>
                  </a:lnTo>
                  <a:lnTo>
                    <a:pt x="23" y="10"/>
                  </a:lnTo>
                  <a:lnTo>
                    <a:pt x="24" y="9"/>
                  </a:lnTo>
                  <a:lnTo>
                    <a:pt x="23" y="6"/>
                  </a:lnTo>
                  <a:lnTo>
                    <a:pt x="6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8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2" y="13"/>
                  </a:lnTo>
                  <a:lnTo>
                    <a:pt x="2" y="16"/>
                  </a:lnTo>
                  <a:lnTo>
                    <a:pt x="1" y="17"/>
                  </a:lnTo>
                  <a:lnTo>
                    <a:pt x="1" y="21"/>
                  </a:lnTo>
                  <a:lnTo>
                    <a:pt x="2" y="21"/>
                  </a:lnTo>
                  <a:lnTo>
                    <a:pt x="4" y="22"/>
                  </a:lnTo>
                  <a:lnTo>
                    <a:pt x="5" y="25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9" y="27"/>
                  </a:lnTo>
                  <a:lnTo>
                    <a:pt x="10" y="28"/>
                  </a:lnTo>
                  <a:lnTo>
                    <a:pt x="13" y="30"/>
                  </a:lnTo>
                  <a:lnTo>
                    <a:pt x="13" y="31"/>
                  </a:lnTo>
                  <a:lnTo>
                    <a:pt x="10" y="33"/>
                  </a:lnTo>
                  <a:lnTo>
                    <a:pt x="7" y="36"/>
                  </a:lnTo>
                  <a:lnTo>
                    <a:pt x="6" y="38"/>
                  </a:lnTo>
                  <a:lnTo>
                    <a:pt x="1" y="4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9" name="Freeform 45"/>
            <p:cNvSpPr>
              <a:spLocks/>
            </p:cNvSpPr>
            <p:nvPr/>
          </p:nvSpPr>
          <p:spPr bwMode="auto">
            <a:xfrm>
              <a:off x="4925" y="1395"/>
              <a:ext cx="166" cy="137"/>
            </a:xfrm>
            <a:custGeom>
              <a:avLst/>
              <a:gdLst>
                <a:gd name="T0" fmla="*/ 0 w 35"/>
                <a:gd name="T1" fmla="*/ 455 h 34"/>
                <a:gd name="T2" fmla="*/ 1281 w 35"/>
                <a:gd name="T3" fmla="*/ 258 h 34"/>
                <a:gd name="T4" fmla="*/ 1394 w 35"/>
                <a:gd name="T5" fmla="*/ 326 h 34"/>
                <a:gd name="T6" fmla="*/ 1394 w 35"/>
                <a:gd name="T7" fmla="*/ 326 h 34"/>
                <a:gd name="T8" fmla="*/ 1394 w 35"/>
                <a:gd name="T9" fmla="*/ 258 h 34"/>
                <a:gd name="T10" fmla="*/ 3306 w 35"/>
                <a:gd name="T11" fmla="*/ 0 h 34"/>
                <a:gd name="T12" fmla="*/ 3733 w 35"/>
                <a:gd name="T13" fmla="*/ 911 h 34"/>
                <a:gd name="T14" fmla="*/ 3624 w 35"/>
                <a:gd name="T15" fmla="*/ 975 h 34"/>
                <a:gd name="T16" fmla="*/ 3624 w 35"/>
                <a:gd name="T17" fmla="*/ 1040 h 34"/>
                <a:gd name="T18" fmla="*/ 3624 w 35"/>
                <a:gd name="T19" fmla="*/ 1120 h 34"/>
                <a:gd name="T20" fmla="*/ 3624 w 35"/>
                <a:gd name="T21" fmla="*/ 1120 h 34"/>
                <a:gd name="T22" fmla="*/ 3420 w 35"/>
                <a:gd name="T23" fmla="*/ 1185 h 34"/>
                <a:gd name="T24" fmla="*/ 2765 w 35"/>
                <a:gd name="T25" fmla="*/ 1314 h 34"/>
                <a:gd name="T26" fmla="*/ 2566 w 35"/>
                <a:gd name="T27" fmla="*/ 1314 h 34"/>
                <a:gd name="T28" fmla="*/ 2566 w 35"/>
                <a:gd name="T29" fmla="*/ 1314 h 34"/>
                <a:gd name="T30" fmla="*/ 2566 w 35"/>
                <a:gd name="T31" fmla="*/ 1382 h 34"/>
                <a:gd name="T32" fmla="*/ 2452 w 35"/>
                <a:gd name="T33" fmla="*/ 1447 h 34"/>
                <a:gd name="T34" fmla="*/ 2139 w 35"/>
                <a:gd name="T35" fmla="*/ 1447 h 34"/>
                <a:gd name="T36" fmla="*/ 1598 w 35"/>
                <a:gd name="T37" fmla="*/ 1576 h 34"/>
                <a:gd name="T38" fmla="*/ 1598 w 35"/>
                <a:gd name="T39" fmla="*/ 1576 h 34"/>
                <a:gd name="T40" fmla="*/ 1281 w 35"/>
                <a:gd name="T41" fmla="*/ 1769 h 34"/>
                <a:gd name="T42" fmla="*/ 541 w 35"/>
                <a:gd name="T43" fmla="*/ 2095 h 34"/>
                <a:gd name="T44" fmla="*/ 313 w 35"/>
                <a:gd name="T45" fmla="*/ 2224 h 34"/>
                <a:gd name="T46" fmla="*/ 114 w 35"/>
                <a:gd name="T47" fmla="*/ 2095 h 34"/>
                <a:gd name="T48" fmla="*/ 427 w 35"/>
                <a:gd name="T49" fmla="*/ 1833 h 34"/>
                <a:gd name="T50" fmla="*/ 427 w 35"/>
                <a:gd name="T51" fmla="*/ 1769 h 34"/>
                <a:gd name="T52" fmla="*/ 313 w 35"/>
                <a:gd name="T53" fmla="*/ 1704 h 34"/>
                <a:gd name="T54" fmla="*/ 0 w 35"/>
                <a:gd name="T55" fmla="*/ 455 h 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5" h="34">
                  <a:moveTo>
                    <a:pt x="0" y="7"/>
                  </a:moveTo>
                  <a:lnTo>
                    <a:pt x="12" y="4"/>
                  </a:lnTo>
                  <a:lnTo>
                    <a:pt x="13" y="5"/>
                  </a:lnTo>
                  <a:lnTo>
                    <a:pt x="13" y="4"/>
                  </a:lnTo>
                  <a:lnTo>
                    <a:pt x="31" y="0"/>
                  </a:lnTo>
                  <a:lnTo>
                    <a:pt x="35" y="14"/>
                  </a:lnTo>
                  <a:lnTo>
                    <a:pt x="34" y="15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2" y="18"/>
                  </a:lnTo>
                  <a:lnTo>
                    <a:pt x="26" y="20"/>
                  </a:lnTo>
                  <a:lnTo>
                    <a:pt x="24" y="20"/>
                  </a:lnTo>
                  <a:lnTo>
                    <a:pt x="24" y="21"/>
                  </a:lnTo>
                  <a:lnTo>
                    <a:pt x="23" y="22"/>
                  </a:lnTo>
                  <a:lnTo>
                    <a:pt x="20" y="22"/>
                  </a:lnTo>
                  <a:lnTo>
                    <a:pt x="15" y="24"/>
                  </a:lnTo>
                  <a:lnTo>
                    <a:pt x="12" y="27"/>
                  </a:lnTo>
                  <a:lnTo>
                    <a:pt x="5" y="32"/>
                  </a:lnTo>
                  <a:lnTo>
                    <a:pt x="3" y="34"/>
                  </a:lnTo>
                  <a:lnTo>
                    <a:pt x="1" y="32"/>
                  </a:lnTo>
                  <a:lnTo>
                    <a:pt x="4" y="28"/>
                  </a:lnTo>
                  <a:lnTo>
                    <a:pt x="4" y="27"/>
                  </a:lnTo>
                  <a:lnTo>
                    <a:pt x="3" y="26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0" name="Freeform 46"/>
            <p:cNvSpPr>
              <a:spLocks/>
            </p:cNvSpPr>
            <p:nvPr/>
          </p:nvSpPr>
          <p:spPr bwMode="auto">
            <a:xfrm>
              <a:off x="4904" y="1302"/>
              <a:ext cx="263" cy="141"/>
            </a:xfrm>
            <a:custGeom>
              <a:avLst/>
              <a:gdLst>
                <a:gd name="T0" fmla="*/ 848 w 67"/>
                <a:gd name="T1" fmla="*/ 778 h 35"/>
                <a:gd name="T2" fmla="*/ 2171 w 67"/>
                <a:gd name="T3" fmla="*/ 391 h 35"/>
                <a:gd name="T4" fmla="*/ 2234 w 67"/>
                <a:gd name="T5" fmla="*/ 391 h 35"/>
                <a:gd name="T6" fmla="*/ 2234 w 67"/>
                <a:gd name="T7" fmla="*/ 258 h 35"/>
                <a:gd name="T8" fmla="*/ 2481 w 67"/>
                <a:gd name="T9" fmla="*/ 64 h 35"/>
                <a:gd name="T10" fmla="*/ 2603 w 67"/>
                <a:gd name="T11" fmla="*/ 64 h 35"/>
                <a:gd name="T12" fmla="*/ 2787 w 67"/>
                <a:gd name="T13" fmla="*/ 391 h 35"/>
                <a:gd name="T14" fmla="*/ 2834 w 67"/>
                <a:gd name="T15" fmla="*/ 520 h 35"/>
                <a:gd name="T16" fmla="*/ 2665 w 67"/>
                <a:gd name="T17" fmla="*/ 713 h 35"/>
                <a:gd name="T18" fmla="*/ 2665 w 67"/>
                <a:gd name="T19" fmla="*/ 975 h 35"/>
                <a:gd name="T20" fmla="*/ 2960 w 67"/>
                <a:gd name="T21" fmla="*/ 1039 h 35"/>
                <a:gd name="T22" fmla="*/ 3266 w 67"/>
                <a:gd name="T23" fmla="*/ 1511 h 35"/>
                <a:gd name="T24" fmla="*/ 3682 w 67"/>
                <a:gd name="T25" fmla="*/ 1640 h 35"/>
                <a:gd name="T26" fmla="*/ 3929 w 67"/>
                <a:gd name="T27" fmla="*/ 1378 h 35"/>
                <a:gd name="T28" fmla="*/ 3745 w 67"/>
                <a:gd name="T29" fmla="*/ 1249 h 35"/>
                <a:gd name="T30" fmla="*/ 3635 w 67"/>
                <a:gd name="T31" fmla="*/ 1039 h 35"/>
                <a:gd name="T32" fmla="*/ 3745 w 67"/>
                <a:gd name="T33" fmla="*/ 1104 h 35"/>
                <a:gd name="T34" fmla="*/ 4051 w 67"/>
                <a:gd name="T35" fmla="*/ 1640 h 35"/>
                <a:gd name="T36" fmla="*/ 3929 w 67"/>
                <a:gd name="T37" fmla="*/ 1704 h 35"/>
                <a:gd name="T38" fmla="*/ 3635 w 67"/>
                <a:gd name="T39" fmla="*/ 1897 h 35"/>
                <a:gd name="T40" fmla="*/ 3392 w 67"/>
                <a:gd name="T41" fmla="*/ 2095 h 35"/>
                <a:gd name="T42" fmla="*/ 3329 w 67"/>
                <a:gd name="T43" fmla="*/ 1962 h 35"/>
                <a:gd name="T44" fmla="*/ 3266 w 67"/>
                <a:gd name="T45" fmla="*/ 1833 h 35"/>
                <a:gd name="T46" fmla="*/ 3019 w 67"/>
                <a:gd name="T47" fmla="*/ 2224 h 35"/>
                <a:gd name="T48" fmla="*/ 2897 w 67"/>
                <a:gd name="T49" fmla="*/ 2159 h 35"/>
                <a:gd name="T50" fmla="*/ 2834 w 67"/>
                <a:gd name="T51" fmla="*/ 2095 h 35"/>
                <a:gd name="T52" fmla="*/ 2728 w 67"/>
                <a:gd name="T53" fmla="*/ 2030 h 35"/>
                <a:gd name="T54" fmla="*/ 2481 w 67"/>
                <a:gd name="T55" fmla="*/ 1897 h 35"/>
                <a:gd name="T56" fmla="*/ 2359 w 67"/>
                <a:gd name="T57" fmla="*/ 1704 h 35"/>
                <a:gd name="T58" fmla="*/ 1943 w 67"/>
                <a:gd name="T59" fmla="*/ 1704 h 35"/>
                <a:gd name="T60" fmla="*/ 848 w 67"/>
                <a:gd name="T61" fmla="*/ 2030 h 35"/>
                <a:gd name="T62" fmla="*/ 785 w 67"/>
                <a:gd name="T63" fmla="*/ 1962 h 35"/>
                <a:gd name="T64" fmla="*/ 0 w 67"/>
                <a:gd name="T65" fmla="*/ 2095 h 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7" h="35">
                  <a:moveTo>
                    <a:pt x="0" y="15"/>
                  </a:moveTo>
                  <a:lnTo>
                    <a:pt x="14" y="12"/>
                  </a:lnTo>
                  <a:lnTo>
                    <a:pt x="36" y="7"/>
                  </a:lnTo>
                  <a:lnTo>
                    <a:pt x="36" y="6"/>
                  </a:lnTo>
                  <a:lnTo>
                    <a:pt x="37" y="6"/>
                  </a:lnTo>
                  <a:lnTo>
                    <a:pt x="38" y="5"/>
                  </a:lnTo>
                  <a:lnTo>
                    <a:pt x="37" y="4"/>
                  </a:lnTo>
                  <a:lnTo>
                    <a:pt x="39" y="3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3" y="1"/>
                  </a:lnTo>
                  <a:lnTo>
                    <a:pt x="44" y="4"/>
                  </a:lnTo>
                  <a:lnTo>
                    <a:pt x="46" y="6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6" y="9"/>
                  </a:lnTo>
                  <a:lnTo>
                    <a:pt x="44" y="11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9" y="16"/>
                  </a:lnTo>
                  <a:lnTo>
                    <a:pt x="53" y="20"/>
                  </a:lnTo>
                  <a:lnTo>
                    <a:pt x="54" y="23"/>
                  </a:lnTo>
                  <a:lnTo>
                    <a:pt x="56" y="25"/>
                  </a:lnTo>
                  <a:lnTo>
                    <a:pt x="61" y="25"/>
                  </a:lnTo>
                  <a:lnTo>
                    <a:pt x="63" y="24"/>
                  </a:lnTo>
                  <a:lnTo>
                    <a:pt x="65" y="21"/>
                  </a:lnTo>
                  <a:lnTo>
                    <a:pt x="64" y="20"/>
                  </a:lnTo>
                  <a:lnTo>
                    <a:pt x="62" y="19"/>
                  </a:lnTo>
                  <a:lnTo>
                    <a:pt x="60" y="18"/>
                  </a:lnTo>
                  <a:lnTo>
                    <a:pt x="60" y="16"/>
                  </a:lnTo>
                  <a:lnTo>
                    <a:pt x="62" y="17"/>
                  </a:lnTo>
                  <a:lnTo>
                    <a:pt x="66" y="21"/>
                  </a:lnTo>
                  <a:lnTo>
                    <a:pt x="67" y="25"/>
                  </a:lnTo>
                  <a:lnTo>
                    <a:pt x="67" y="27"/>
                  </a:lnTo>
                  <a:lnTo>
                    <a:pt x="65" y="26"/>
                  </a:lnTo>
                  <a:lnTo>
                    <a:pt x="63" y="28"/>
                  </a:lnTo>
                  <a:lnTo>
                    <a:pt x="60" y="29"/>
                  </a:lnTo>
                  <a:lnTo>
                    <a:pt x="57" y="32"/>
                  </a:lnTo>
                  <a:lnTo>
                    <a:pt x="56" y="32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8"/>
                  </a:lnTo>
                  <a:lnTo>
                    <a:pt x="54" y="28"/>
                  </a:lnTo>
                  <a:lnTo>
                    <a:pt x="52" y="31"/>
                  </a:lnTo>
                  <a:lnTo>
                    <a:pt x="50" y="34"/>
                  </a:lnTo>
                  <a:lnTo>
                    <a:pt x="49" y="35"/>
                  </a:lnTo>
                  <a:lnTo>
                    <a:pt x="48" y="33"/>
                  </a:lnTo>
                  <a:lnTo>
                    <a:pt x="47" y="33"/>
                  </a:lnTo>
                  <a:lnTo>
                    <a:pt x="47" y="32"/>
                  </a:lnTo>
                  <a:lnTo>
                    <a:pt x="46" y="32"/>
                  </a:lnTo>
                  <a:lnTo>
                    <a:pt x="45" y="31"/>
                  </a:lnTo>
                  <a:lnTo>
                    <a:pt x="45" y="30"/>
                  </a:lnTo>
                  <a:lnTo>
                    <a:pt x="41" y="29"/>
                  </a:lnTo>
                  <a:lnTo>
                    <a:pt x="41" y="27"/>
                  </a:lnTo>
                  <a:lnTo>
                    <a:pt x="39" y="26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14" y="30"/>
                  </a:lnTo>
                  <a:lnTo>
                    <a:pt x="14" y="31"/>
                  </a:lnTo>
                  <a:lnTo>
                    <a:pt x="13" y="30"/>
                  </a:lnTo>
                  <a:lnTo>
                    <a:pt x="1" y="33"/>
                  </a:lnTo>
                  <a:lnTo>
                    <a:pt x="0" y="32"/>
                  </a:lnTo>
                  <a:lnTo>
                    <a:pt x="0" y="1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1" name="Freeform 47"/>
            <p:cNvSpPr>
              <a:spLocks/>
            </p:cNvSpPr>
            <p:nvPr/>
          </p:nvSpPr>
          <p:spPr bwMode="auto">
            <a:xfrm>
              <a:off x="4848" y="1100"/>
              <a:ext cx="167" cy="255"/>
            </a:xfrm>
            <a:custGeom>
              <a:avLst/>
              <a:gdLst>
                <a:gd name="T0" fmla="*/ 0 w 36"/>
                <a:gd name="T1" fmla="*/ 510 h 64"/>
                <a:gd name="T2" fmla="*/ 195 w 36"/>
                <a:gd name="T3" fmla="*/ 697 h 64"/>
                <a:gd name="T4" fmla="*/ 107 w 36"/>
                <a:gd name="T5" fmla="*/ 761 h 64"/>
                <a:gd name="T6" fmla="*/ 195 w 36"/>
                <a:gd name="T7" fmla="*/ 825 h 64"/>
                <a:gd name="T8" fmla="*/ 195 w 36"/>
                <a:gd name="T9" fmla="*/ 889 h 64"/>
                <a:gd name="T10" fmla="*/ 496 w 36"/>
                <a:gd name="T11" fmla="*/ 1335 h 64"/>
                <a:gd name="T12" fmla="*/ 603 w 36"/>
                <a:gd name="T13" fmla="*/ 1650 h 64"/>
                <a:gd name="T14" fmla="*/ 496 w 36"/>
                <a:gd name="T15" fmla="*/ 1841 h 64"/>
                <a:gd name="T16" fmla="*/ 496 w 36"/>
                <a:gd name="T17" fmla="*/ 2032 h 64"/>
                <a:gd name="T18" fmla="*/ 798 w 36"/>
                <a:gd name="T19" fmla="*/ 2462 h 64"/>
                <a:gd name="T20" fmla="*/ 798 w 36"/>
                <a:gd name="T21" fmla="*/ 2650 h 64"/>
                <a:gd name="T22" fmla="*/ 905 w 36"/>
                <a:gd name="T23" fmla="*/ 2777 h 64"/>
                <a:gd name="T24" fmla="*/ 905 w 36"/>
                <a:gd name="T25" fmla="*/ 2713 h 64"/>
                <a:gd name="T26" fmla="*/ 905 w 36"/>
                <a:gd name="T27" fmla="*/ 2713 h 64"/>
                <a:gd name="T28" fmla="*/ 988 w 36"/>
                <a:gd name="T29" fmla="*/ 2650 h 64"/>
                <a:gd name="T30" fmla="*/ 1206 w 36"/>
                <a:gd name="T31" fmla="*/ 2905 h 64"/>
                <a:gd name="T32" fmla="*/ 1290 w 36"/>
                <a:gd name="T33" fmla="*/ 3287 h 64"/>
                <a:gd name="T34" fmla="*/ 1290 w 36"/>
                <a:gd name="T35" fmla="*/ 3478 h 64"/>
                <a:gd name="T36" fmla="*/ 1401 w 36"/>
                <a:gd name="T37" fmla="*/ 3793 h 64"/>
                <a:gd name="T38" fmla="*/ 1591 w 36"/>
                <a:gd name="T39" fmla="*/ 4048 h 64"/>
                <a:gd name="T40" fmla="*/ 2992 w 36"/>
                <a:gd name="T41" fmla="*/ 3857 h 64"/>
                <a:gd name="T42" fmla="*/ 2992 w 36"/>
                <a:gd name="T43" fmla="*/ 3729 h 64"/>
                <a:gd name="T44" fmla="*/ 2797 w 36"/>
                <a:gd name="T45" fmla="*/ 3666 h 64"/>
                <a:gd name="T46" fmla="*/ 2797 w 36"/>
                <a:gd name="T47" fmla="*/ 3478 h 64"/>
                <a:gd name="T48" fmla="*/ 2904 w 36"/>
                <a:gd name="T49" fmla="*/ 3415 h 64"/>
                <a:gd name="T50" fmla="*/ 2797 w 36"/>
                <a:gd name="T51" fmla="*/ 3287 h 64"/>
                <a:gd name="T52" fmla="*/ 2691 w 36"/>
                <a:gd name="T53" fmla="*/ 2650 h 64"/>
                <a:gd name="T54" fmla="*/ 2691 w 36"/>
                <a:gd name="T55" fmla="*/ 2399 h 64"/>
                <a:gd name="T56" fmla="*/ 2904 w 36"/>
                <a:gd name="T57" fmla="*/ 2080 h 64"/>
                <a:gd name="T58" fmla="*/ 2904 w 36"/>
                <a:gd name="T59" fmla="*/ 1841 h 64"/>
                <a:gd name="T60" fmla="*/ 2992 w 36"/>
                <a:gd name="T61" fmla="*/ 1650 h 64"/>
                <a:gd name="T62" fmla="*/ 2904 w 36"/>
                <a:gd name="T63" fmla="*/ 1462 h 64"/>
                <a:gd name="T64" fmla="*/ 2904 w 36"/>
                <a:gd name="T65" fmla="*/ 1335 h 64"/>
                <a:gd name="T66" fmla="*/ 2904 w 36"/>
                <a:gd name="T67" fmla="*/ 1271 h 64"/>
                <a:gd name="T68" fmla="*/ 3294 w 36"/>
                <a:gd name="T69" fmla="*/ 1016 h 64"/>
                <a:gd name="T70" fmla="*/ 3595 w 36"/>
                <a:gd name="T71" fmla="*/ 697 h 64"/>
                <a:gd name="T72" fmla="*/ 3294 w 36"/>
                <a:gd name="T73" fmla="*/ 446 h 64"/>
                <a:gd name="T74" fmla="*/ 3294 w 36"/>
                <a:gd name="T75" fmla="*/ 383 h 64"/>
                <a:gd name="T76" fmla="*/ 3400 w 36"/>
                <a:gd name="T77" fmla="*/ 319 h 64"/>
                <a:gd name="T78" fmla="*/ 3400 w 36"/>
                <a:gd name="T79" fmla="*/ 255 h 64"/>
                <a:gd name="T80" fmla="*/ 3294 w 36"/>
                <a:gd name="T81" fmla="*/ 0 h 64"/>
                <a:gd name="T82" fmla="*/ 0 w 36"/>
                <a:gd name="T83" fmla="*/ 510 h 64"/>
                <a:gd name="T84" fmla="*/ 0 w 36"/>
                <a:gd name="T85" fmla="*/ 510 h 6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6" h="64">
                  <a:moveTo>
                    <a:pt x="0" y="8"/>
                  </a:moveTo>
                  <a:lnTo>
                    <a:pt x="2" y="11"/>
                  </a:lnTo>
                  <a:lnTo>
                    <a:pt x="1" y="12"/>
                  </a:lnTo>
                  <a:lnTo>
                    <a:pt x="2" y="13"/>
                  </a:lnTo>
                  <a:lnTo>
                    <a:pt x="2" y="14"/>
                  </a:lnTo>
                  <a:lnTo>
                    <a:pt x="5" y="21"/>
                  </a:lnTo>
                  <a:lnTo>
                    <a:pt x="6" y="26"/>
                  </a:lnTo>
                  <a:lnTo>
                    <a:pt x="5" y="29"/>
                  </a:lnTo>
                  <a:lnTo>
                    <a:pt x="5" y="32"/>
                  </a:lnTo>
                  <a:lnTo>
                    <a:pt x="8" y="39"/>
                  </a:lnTo>
                  <a:lnTo>
                    <a:pt x="8" y="42"/>
                  </a:lnTo>
                  <a:lnTo>
                    <a:pt x="9" y="44"/>
                  </a:lnTo>
                  <a:lnTo>
                    <a:pt x="9" y="43"/>
                  </a:lnTo>
                  <a:lnTo>
                    <a:pt x="10" y="42"/>
                  </a:lnTo>
                  <a:lnTo>
                    <a:pt x="12" y="46"/>
                  </a:lnTo>
                  <a:lnTo>
                    <a:pt x="13" y="52"/>
                  </a:lnTo>
                  <a:lnTo>
                    <a:pt x="13" y="55"/>
                  </a:lnTo>
                  <a:lnTo>
                    <a:pt x="14" y="60"/>
                  </a:lnTo>
                  <a:lnTo>
                    <a:pt x="16" y="64"/>
                  </a:lnTo>
                  <a:lnTo>
                    <a:pt x="30" y="61"/>
                  </a:lnTo>
                  <a:lnTo>
                    <a:pt x="30" y="59"/>
                  </a:lnTo>
                  <a:lnTo>
                    <a:pt x="28" y="58"/>
                  </a:lnTo>
                  <a:lnTo>
                    <a:pt x="28" y="55"/>
                  </a:lnTo>
                  <a:lnTo>
                    <a:pt x="29" y="54"/>
                  </a:lnTo>
                  <a:lnTo>
                    <a:pt x="28" y="52"/>
                  </a:lnTo>
                  <a:lnTo>
                    <a:pt x="27" y="42"/>
                  </a:lnTo>
                  <a:lnTo>
                    <a:pt x="27" y="38"/>
                  </a:lnTo>
                  <a:lnTo>
                    <a:pt x="29" y="33"/>
                  </a:lnTo>
                  <a:lnTo>
                    <a:pt x="29" y="29"/>
                  </a:lnTo>
                  <a:lnTo>
                    <a:pt x="30" y="26"/>
                  </a:lnTo>
                  <a:lnTo>
                    <a:pt x="29" y="23"/>
                  </a:lnTo>
                  <a:lnTo>
                    <a:pt x="29" y="21"/>
                  </a:lnTo>
                  <a:lnTo>
                    <a:pt x="29" y="20"/>
                  </a:lnTo>
                  <a:lnTo>
                    <a:pt x="33" y="16"/>
                  </a:lnTo>
                  <a:lnTo>
                    <a:pt x="36" y="11"/>
                  </a:lnTo>
                  <a:lnTo>
                    <a:pt x="33" y="7"/>
                  </a:lnTo>
                  <a:lnTo>
                    <a:pt x="33" y="6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3" y="0"/>
                  </a:lnTo>
                  <a:lnTo>
                    <a:pt x="0" y="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2" name="Freeform 48"/>
            <p:cNvSpPr>
              <a:spLocks/>
            </p:cNvSpPr>
            <p:nvPr/>
          </p:nvSpPr>
          <p:spPr bwMode="auto">
            <a:xfrm>
              <a:off x="4974" y="1064"/>
              <a:ext cx="155" cy="278"/>
            </a:xfrm>
            <a:custGeom>
              <a:avLst/>
              <a:gdLst>
                <a:gd name="T0" fmla="*/ 3311 w 33"/>
                <a:gd name="T1" fmla="*/ 3689 h 70"/>
                <a:gd name="T2" fmla="*/ 3222 w 33"/>
                <a:gd name="T3" fmla="*/ 3626 h 70"/>
                <a:gd name="T4" fmla="*/ 3109 w 33"/>
                <a:gd name="T5" fmla="*/ 3689 h 70"/>
                <a:gd name="T6" fmla="*/ 2912 w 33"/>
                <a:gd name="T7" fmla="*/ 3817 h 70"/>
                <a:gd name="T8" fmla="*/ 2691 w 33"/>
                <a:gd name="T9" fmla="*/ 3880 h 70"/>
                <a:gd name="T10" fmla="*/ 2804 w 33"/>
                <a:gd name="T11" fmla="*/ 3944 h 70"/>
                <a:gd name="T12" fmla="*/ 2691 w 33"/>
                <a:gd name="T13" fmla="*/ 4007 h 70"/>
                <a:gd name="T14" fmla="*/ 2691 w 33"/>
                <a:gd name="T15" fmla="*/ 4007 h 70"/>
                <a:gd name="T16" fmla="*/ 2583 w 33"/>
                <a:gd name="T17" fmla="*/ 4007 h 70"/>
                <a:gd name="T18" fmla="*/ 2583 w 33"/>
                <a:gd name="T19" fmla="*/ 4071 h 70"/>
                <a:gd name="T20" fmla="*/ 310 w 33"/>
                <a:gd name="T21" fmla="*/ 4384 h 70"/>
                <a:gd name="T22" fmla="*/ 310 w 33"/>
                <a:gd name="T23" fmla="*/ 4257 h 70"/>
                <a:gd name="T24" fmla="*/ 108 w 33"/>
                <a:gd name="T25" fmla="*/ 4194 h 70"/>
                <a:gd name="T26" fmla="*/ 108 w 33"/>
                <a:gd name="T27" fmla="*/ 4007 h 70"/>
                <a:gd name="T28" fmla="*/ 197 w 33"/>
                <a:gd name="T29" fmla="*/ 3944 h 70"/>
                <a:gd name="T30" fmla="*/ 108 w 33"/>
                <a:gd name="T31" fmla="*/ 3817 h 70"/>
                <a:gd name="T32" fmla="*/ 0 w 33"/>
                <a:gd name="T33" fmla="*/ 3201 h 70"/>
                <a:gd name="T34" fmla="*/ 0 w 33"/>
                <a:gd name="T35" fmla="*/ 2951 h 70"/>
                <a:gd name="T36" fmla="*/ 197 w 33"/>
                <a:gd name="T37" fmla="*/ 2633 h 70"/>
                <a:gd name="T38" fmla="*/ 197 w 33"/>
                <a:gd name="T39" fmla="*/ 2383 h 70"/>
                <a:gd name="T40" fmla="*/ 310 w 33"/>
                <a:gd name="T41" fmla="*/ 2192 h 70"/>
                <a:gd name="T42" fmla="*/ 197 w 33"/>
                <a:gd name="T43" fmla="*/ 2002 h 70"/>
                <a:gd name="T44" fmla="*/ 197 w 33"/>
                <a:gd name="T45" fmla="*/ 1878 h 70"/>
                <a:gd name="T46" fmla="*/ 197 w 33"/>
                <a:gd name="T47" fmla="*/ 1815 h 70"/>
                <a:gd name="T48" fmla="*/ 620 w 33"/>
                <a:gd name="T49" fmla="*/ 1561 h 70"/>
                <a:gd name="T50" fmla="*/ 925 w 33"/>
                <a:gd name="T51" fmla="*/ 1247 h 70"/>
                <a:gd name="T52" fmla="*/ 620 w 33"/>
                <a:gd name="T53" fmla="*/ 1009 h 70"/>
                <a:gd name="T54" fmla="*/ 620 w 33"/>
                <a:gd name="T55" fmla="*/ 945 h 70"/>
                <a:gd name="T56" fmla="*/ 728 w 33"/>
                <a:gd name="T57" fmla="*/ 882 h 70"/>
                <a:gd name="T58" fmla="*/ 728 w 33"/>
                <a:gd name="T59" fmla="*/ 822 h 70"/>
                <a:gd name="T60" fmla="*/ 620 w 33"/>
                <a:gd name="T61" fmla="*/ 568 h 70"/>
                <a:gd name="T62" fmla="*/ 620 w 33"/>
                <a:gd name="T63" fmla="*/ 314 h 70"/>
                <a:gd name="T64" fmla="*/ 507 w 33"/>
                <a:gd name="T65" fmla="*/ 191 h 70"/>
                <a:gd name="T66" fmla="*/ 620 w 33"/>
                <a:gd name="T67" fmla="*/ 127 h 70"/>
                <a:gd name="T68" fmla="*/ 728 w 33"/>
                <a:gd name="T69" fmla="*/ 127 h 70"/>
                <a:gd name="T70" fmla="*/ 836 w 33"/>
                <a:gd name="T71" fmla="*/ 64 h 70"/>
                <a:gd name="T72" fmla="*/ 925 w 33"/>
                <a:gd name="T73" fmla="*/ 64 h 70"/>
                <a:gd name="T74" fmla="*/ 1038 w 33"/>
                <a:gd name="T75" fmla="*/ 64 h 70"/>
                <a:gd name="T76" fmla="*/ 1146 w 33"/>
                <a:gd name="T77" fmla="*/ 0 h 70"/>
                <a:gd name="T78" fmla="*/ 2691 w 33"/>
                <a:gd name="T79" fmla="*/ 2697 h 70"/>
                <a:gd name="T80" fmla="*/ 2691 w 33"/>
                <a:gd name="T81" fmla="*/ 2760 h 70"/>
                <a:gd name="T82" fmla="*/ 2691 w 33"/>
                <a:gd name="T83" fmla="*/ 2824 h 70"/>
                <a:gd name="T84" fmla="*/ 2691 w 33"/>
                <a:gd name="T85" fmla="*/ 2887 h 70"/>
                <a:gd name="T86" fmla="*/ 3001 w 33"/>
                <a:gd name="T87" fmla="*/ 3074 h 70"/>
                <a:gd name="T88" fmla="*/ 3109 w 33"/>
                <a:gd name="T89" fmla="*/ 3074 h 70"/>
                <a:gd name="T90" fmla="*/ 3222 w 33"/>
                <a:gd name="T91" fmla="*/ 3201 h 70"/>
                <a:gd name="T92" fmla="*/ 3109 w 33"/>
                <a:gd name="T93" fmla="*/ 3201 h 70"/>
                <a:gd name="T94" fmla="*/ 3419 w 33"/>
                <a:gd name="T95" fmla="*/ 3439 h 70"/>
                <a:gd name="T96" fmla="*/ 3311 w 33"/>
                <a:gd name="T97" fmla="*/ 3503 h 70"/>
                <a:gd name="T98" fmla="*/ 3311 w 33"/>
                <a:gd name="T99" fmla="*/ 3566 h 70"/>
                <a:gd name="T100" fmla="*/ 3311 w 33"/>
                <a:gd name="T101" fmla="*/ 3689 h 7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3" h="70">
                  <a:moveTo>
                    <a:pt x="32" y="59"/>
                  </a:moveTo>
                  <a:lnTo>
                    <a:pt x="31" y="58"/>
                  </a:lnTo>
                  <a:lnTo>
                    <a:pt x="30" y="59"/>
                  </a:lnTo>
                  <a:lnTo>
                    <a:pt x="28" y="61"/>
                  </a:lnTo>
                  <a:lnTo>
                    <a:pt x="26" y="62"/>
                  </a:lnTo>
                  <a:lnTo>
                    <a:pt x="27" y="63"/>
                  </a:lnTo>
                  <a:lnTo>
                    <a:pt x="26" y="64"/>
                  </a:lnTo>
                  <a:lnTo>
                    <a:pt x="25" y="64"/>
                  </a:lnTo>
                  <a:lnTo>
                    <a:pt x="25" y="65"/>
                  </a:lnTo>
                  <a:lnTo>
                    <a:pt x="3" y="70"/>
                  </a:lnTo>
                  <a:lnTo>
                    <a:pt x="3" y="68"/>
                  </a:lnTo>
                  <a:lnTo>
                    <a:pt x="1" y="67"/>
                  </a:lnTo>
                  <a:lnTo>
                    <a:pt x="1" y="64"/>
                  </a:lnTo>
                  <a:lnTo>
                    <a:pt x="2" y="63"/>
                  </a:lnTo>
                  <a:lnTo>
                    <a:pt x="1" y="61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2" y="42"/>
                  </a:lnTo>
                  <a:lnTo>
                    <a:pt x="2" y="38"/>
                  </a:lnTo>
                  <a:lnTo>
                    <a:pt x="3" y="35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2" y="29"/>
                  </a:lnTo>
                  <a:lnTo>
                    <a:pt x="6" y="25"/>
                  </a:lnTo>
                  <a:lnTo>
                    <a:pt x="9" y="20"/>
                  </a:lnTo>
                  <a:lnTo>
                    <a:pt x="6" y="16"/>
                  </a:lnTo>
                  <a:lnTo>
                    <a:pt x="6" y="15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9"/>
                  </a:lnTo>
                  <a:lnTo>
                    <a:pt x="6" y="5"/>
                  </a:lnTo>
                  <a:lnTo>
                    <a:pt x="5" y="3"/>
                  </a:lnTo>
                  <a:lnTo>
                    <a:pt x="6" y="2"/>
                  </a:lnTo>
                  <a:lnTo>
                    <a:pt x="7" y="2"/>
                  </a:lnTo>
                  <a:lnTo>
                    <a:pt x="8" y="1"/>
                  </a:lnTo>
                  <a:lnTo>
                    <a:pt x="9" y="1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26" y="43"/>
                  </a:lnTo>
                  <a:lnTo>
                    <a:pt x="26" y="44"/>
                  </a:lnTo>
                  <a:lnTo>
                    <a:pt x="26" y="45"/>
                  </a:lnTo>
                  <a:lnTo>
                    <a:pt x="26" y="46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1" y="51"/>
                  </a:lnTo>
                  <a:lnTo>
                    <a:pt x="30" y="51"/>
                  </a:lnTo>
                  <a:lnTo>
                    <a:pt x="33" y="55"/>
                  </a:lnTo>
                  <a:lnTo>
                    <a:pt x="32" y="56"/>
                  </a:lnTo>
                  <a:lnTo>
                    <a:pt x="32" y="57"/>
                  </a:lnTo>
                  <a:lnTo>
                    <a:pt x="32" y="59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3" name="Freeform 49"/>
            <p:cNvSpPr>
              <a:spLocks/>
            </p:cNvSpPr>
            <p:nvPr/>
          </p:nvSpPr>
          <p:spPr bwMode="auto">
            <a:xfrm>
              <a:off x="5031" y="813"/>
              <a:ext cx="345" cy="475"/>
            </a:xfrm>
            <a:custGeom>
              <a:avLst/>
              <a:gdLst>
                <a:gd name="T0" fmla="*/ 1520 w 74"/>
                <a:gd name="T1" fmla="*/ 6802 h 119"/>
                <a:gd name="T2" fmla="*/ 1520 w 74"/>
                <a:gd name="T3" fmla="*/ 6929 h 119"/>
                <a:gd name="T4" fmla="*/ 1828 w 74"/>
                <a:gd name="T5" fmla="*/ 7185 h 119"/>
                <a:gd name="T6" fmla="*/ 2023 w 74"/>
                <a:gd name="T7" fmla="*/ 7313 h 119"/>
                <a:gd name="T8" fmla="*/ 2238 w 74"/>
                <a:gd name="T9" fmla="*/ 7568 h 119"/>
                <a:gd name="T10" fmla="*/ 2238 w 74"/>
                <a:gd name="T11" fmla="*/ 7313 h 119"/>
                <a:gd name="T12" fmla="*/ 2434 w 74"/>
                <a:gd name="T13" fmla="*/ 6929 h 119"/>
                <a:gd name="T14" fmla="*/ 2737 w 74"/>
                <a:gd name="T15" fmla="*/ 6550 h 119"/>
                <a:gd name="T16" fmla="*/ 2737 w 74"/>
                <a:gd name="T17" fmla="*/ 6422 h 119"/>
                <a:gd name="T18" fmla="*/ 3044 w 74"/>
                <a:gd name="T19" fmla="*/ 5975 h 119"/>
                <a:gd name="T20" fmla="*/ 3240 w 74"/>
                <a:gd name="T21" fmla="*/ 6103 h 119"/>
                <a:gd name="T22" fmla="*/ 3347 w 74"/>
                <a:gd name="T23" fmla="*/ 6103 h 119"/>
                <a:gd name="T24" fmla="*/ 3455 w 74"/>
                <a:gd name="T25" fmla="*/ 5912 h 119"/>
                <a:gd name="T26" fmla="*/ 3958 w 74"/>
                <a:gd name="T27" fmla="*/ 5784 h 119"/>
                <a:gd name="T28" fmla="*/ 3958 w 74"/>
                <a:gd name="T29" fmla="*/ 5592 h 119"/>
                <a:gd name="T30" fmla="*/ 4345 w 74"/>
                <a:gd name="T31" fmla="*/ 5592 h 119"/>
                <a:gd name="T32" fmla="*/ 4457 w 74"/>
                <a:gd name="T33" fmla="*/ 5337 h 119"/>
                <a:gd name="T34" fmla="*/ 4653 w 74"/>
                <a:gd name="T35" fmla="*/ 5017 h 119"/>
                <a:gd name="T36" fmla="*/ 4760 w 74"/>
                <a:gd name="T37" fmla="*/ 4890 h 119"/>
                <a:gd name="T38" fmla="*/ 5175 w 74"/>
                <a:gd name="T39" fmla="*/ 4890 h 119"/>
                <a:gd name="T40" fmla="*/ 5259 w 74"/>
                <a:gd name="T41" fmla="*/ 4638 h 119"/>
                <a:gd name="T42" fmla="*/ 5567 w 74"/>
                <a:gd name="T43" fmla="*/ 4447 h 119"/>
                <a:gd name="T44" fmla="*/ 6084 w 74"/>
                <a:gd name="T45" fmla="*/ 4574 h 119"/>
                <a:gd name="T46" fmla="*/ 6588 w 74"/>
                <a:gd name="T47" fmla="*/ 4191 h 119"/>
                <a:gd name="T48" fmla="*/ 7086 w 74"/>
                <a:gd name="T49" fmla="*/ 3872 h 119"/>
                <a:gd name="T50" fmla="*/ 7194 w 74"/>
                <a:gd name="T51" fmla="*/ 3872 h 119"/>
                <a:gd name="T52" fmla="*/ 7497 w 74"/>
                <a:gd name="T53" fmla="*/ 3696 h 119"/>
                <a:gd name="T54" fmla="*/ 7301 w 74"/>
                <a:gd name="T55" fmla="*/ 3505 h 119"/>
                <a:gd name="T56" fmla="*/ 7194 w 74"/>
                <a:gd name="T57" fmla="*/ 3505 h 119"/>
                <a:gd name="T58" fmla="*/ 7301 w 74"/>
                <a:gd name="T59" fmla="*/ 3377 h 119"/>
                <a:gd name="T60" fmla="*/ 7086 w 74"/>
                <a:gd name="T61" fmla="*/ 3058 h 119"/>
                <a:gd name="T62" fmla="*/ 6783 w 74"/>
                <a:gd name="T63" fmla="*/ 2994 h 119"/>
                <a:gd name="T64" fmla="*/ 6588 w 74"/>
                <a:gd name="T65" fmla="*/ 3058 h 119"/>
                <a:gd name="T66" fmla="*/ 6280 w 74"/>
                <a:gd name="T67" fmla="*/ 2614 h 119"/>
                <a:gd name="T68" fmla="*/ 6280 w 74"/>
                <a:gd name="T69" fmla="*/ 2487 h 119"/>
                <a:gd name="T70" fmla="*/ 6084 w 74"/>
                <a:gd name="T71" fmla="*/ 2487 h 119"/>
                <a:gd name="T72" fmla="*/ 5781 w 74"/>
                <a:gd name="T73" fmla="*/ 2423 h 119"/>
                <a:gd name="T74" fmla="*/ 5478 w 74"/>
                <a:gd name="T75" fmla="*/ 2423 h 119"/>
                <a:gd name="T76" fmla="*/ 5371 w 74"/>
                <a:gd name="T77" fmla="*/ 2104 h 119"/>
                <a:gd name="T78" fmla="*/ 3762 w 74"/>
                <a:gd name="T79" fmla="*/ 64 h 119"/>
                <a:gd name="T80" fmla="*/ 3347 w 74"/>
                <a:gd name="T81" fmla="*/ 0 h 119"/>
                <a:gd name="T82" fmla="*/ 3152 w 74"/>
                <a:gd name="T83" fmla="*/ 192 h 119"/>
                <a:gd name="T84" fmla="*/ 2849 w 74"/>
                <a:gd name="T85" fmla="*/ 255 h 119"/>
                <a:gd name="T86" fmla="*/ 2238 w 74"/>
                <a:gd name="T87" fmla="*/ 511 h 119"/>
                <a:gd name="T88" fmla="*/ 2131 w 74"/>
                <a:gd name="T89" fmla="*/ 192 h 119"/>
                <a:gd name="T90" fmla="*/ 1935 w 74"/>
                <a:gd name="T91" fmla="*/ 128 h 119"/>
                <a:gd name="T92" fmla="*/ 1021 w 74"/>
                <a:gd name="T93" fmla="*/ 1593 h 119"/>
                <a:gd name="T94" fmla="*/ 1110 w 74"/>
                <a:gd name="T95" fmla="*/ 1848 h 119"/>
                <a:gd name="T96" fmla="*/ 1021 w 74"/>
                <a:gd name="T97" fmla="*/ 2104 h 119"/>
                <a:gd name="T98" fmla="*/ 807 w 74"/>
                <a:gd name="T99" fmla="*/ 2295 h 119"/>
                <a:gd name="T100" fmla="*/ 914 w 74"/>
                <a:gd name="T101" fmla="*/ 3058 h 119"/>
                <a:gd name="T102" fmla="*/ 611 w 74"/>
                <a:gd name="T103" fmla="*/ 3505 h 119"/>
                <a:gd name="T104" fmla="*/ 718 w 74"/>
                <a:gd name="T105" fmla="*/ 3760 h 119"/>
                <a:gd name="T106" fmla="*/ 499 w 74"/>
                <a:gd name="T107" fmla="*/ 3760 h 119"/>
                <a:gd name="T108" fmla="*/ 499 w 74"/>
                <a:gd name="T109" fmla="*/ 4000 h 119"/>
                <a:gd name="T110" fmla="*/ 196 w 74"/>
                <a:gd name="T111" fmla="*/ 3936 h 11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4" h="119">
                  <a:moveTo>
                    <a:pt x="0" y="64"/>
                  </a:moveTo>
                  <a:lnTo>
                    <a:pt x="15" y="107"/>
                  </a:lnTo>
                  <a:lnTo>
                    <a:pt x="15" y="108"/>
                  </a:lnTo>
                  <a:lnTo>
                    <a:pt x="15" y="109"/>
                  </a:lnTo>
                  <a:lnTo>
                    <a:pt x="15" y="110"/>
                  </a:lnTo>
                  <a:lnTo>
                    <a:pt x="18" y="113"/>
                  </a:lnTo>
                  <a:lnTo>
                    <a:pt x="19" y="113"/>
                  </a:lnTo>
                  <a:lnTo>
                    <a:pt x="20" y="115"/>
                  </a:lnTo>
                  <a:lnTo>
                    <a:pt x="19" y="115"/>
                  </a:lnTo>
                  <a:lnTo>
                    <a:pt x="22" y="119"/>
                  </a:lnTo>
                  <a:lnTo>
                    <a:pt x="22" y="118"/>
                  </a:lnTo>
                  <a:lnTo>
                    <a:pt x="22" y="115"/>
                  </a:lnTo>
                  <a:lnTo>
                    <a:pt x="23" y="112"/>
                  </a:lnTo>
                  <a:lnTo>
                    <a:pt x="24" y="109"/>
                  </a:lnTo>
                  <a:lnTo>
                    <a:pt x="25" y="104"/>
                  </a:lnTo>
                  <a:lnTo>
                    <a:pt x="27" y="103"/>
                  </a:lnTo>
                  <a:lnTo>
                    <a:pt x="28" y="102"/>
                  </a:lnTo>
                  <a:lnTo>
                    <a:pt x="27" y="101"/>
                  </a:lnTo>
                  <a:lnTo>
                    <a:pt x="26" y="98"/>
                  </a:lnTo>
                  <a:lnTo>
                    <a:pt x="30" y="94"/>
                  </a:lnTo>
                  <a:lnTo>
                    <a:pt x="31" y="94"/>
                  </a:lnTo>
                  <a:lnTo>
                    <a:pt x="32" y="96"/>
                  </a:lnTo>
                  <a:lnTo>
                    <a:pt x="33" y="97"/>
                  </a:lnTo>
                  <a:lnTo>
                    <a:pt x="33" y="96"/>
                  </a:lnTo>
                  <a:lnTo>
                    <a:pt x="33" y="94"/>
                  </a:lnTo>
                  <a:lnTo>
                    <a:pt x="34" y="93"/>
                  </a:lnTo>
                  <a:lnTo>
                    <a:pt x="37" y="92"/>
                  </a:lnTo>
                  <a:lnTo>
                    <a:pt x="39" y="91"/>
                  </a:lnTo>
                  <a:lnTo>
                    <a:pt x="39" y="89"/>
                  </a:lnTo>
                  <a:lnTo>
                    <a:pt x="39" y="88"/>
                  </a:lnTo>
                  <a:lnTo>
                    <a:pt x="41" y="88"/>
                  </a:lnTo>
                  <a:lnTo>
                    <a:pt x="43" y="88"/>
                  </a:lnTo>
                  <a:lnTo>
                    <a:pt x="43" y="87"/>
                  </a:lnTo>
                  <a:lnTo>
                    <a:pt x="44" y="84"/>
                  </a:lnTo>
                  <a:lnTo>
                    <a:pt x="44" y="81"/>
                  </a:lnTo>
                  <a:lnTo>
                    <a:pt x="46" y="79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9" y="78"/>
                  </a:lnTo>
                  <a:lnTo>
                    <a:pt x="51" y="77"/>
                  </a:lnTo>
                  <a:lnTo>
                    <a:pt x="51" y="76"/>
                  </a:lnTo>
                  <a:lnTo>
                    <a:pt x="52" y="73"/>
                  </a:lnTo>
                  <a:lnTo>
                    <a:pt x="53" y="73"/>
                  </a:lnTo>
                  <a:lnTo>
                    <a:pt x="55" y="70"/>
                  </a:lnTo>
                  <a:lnTo>
                    <a:pt x="58" y="71"/>
                  </a:lnTo>
                  <a:lnTo>
                    <a:pt x="60" y="72"/>
                  </a:lnTo>
                  <a:lnTo>
                    <a:pt x="63" y="67"/>
                  </a:lnTo>
                  <a:lnTo>
                    <a:pt x="65" y="66"/>
                  </a:lnTo>
                  <a:lnTo>
                    <a:pt x="69" y="63"/>
                  </a:lnTo>
                  <a:lnTo>
                    <a:pt x="70" y="61"/>
                  </a:lnTo>
                  <a:lnTo>
                    <a:pt x="71" y="61"/>
                  </a:lnTo>
                  <a:lnTo>
                    <a:pt x="73" y="60"/>
                  </a:lnTo>
                  <a:lnTo>
                    <a:pt x="74" y="58"/>
                  </a:lnTo>
                  <a:lnTo>
                    <a:pt x="74" y="56"/>
                  </a:lnTo>
                  <a:lnTo>
                    <a:pt x="72" y="55"/>
                  </a:lnTo>
                  <a:lnTo>
                    <a:pt x="71" y="55"/>
                  </a:lnTo>
                  <a:lnTo>
                    <a:pt x="72" y="53"/>
                  </a:lnTo>
                  <a:lnTo>
                    <a:pt x="72" y="51"/>
                  </a:lnTo>
                  <a:lnTo>
                    <a:pt x="70" y="48"/>
                  </a:lnTo>
                  <a:lnTo>
                    <a:pt x="68" y="47"/>
                  </a:lnTo>
                  <a:lnTo>
                    <a:pt x="67" y="47"/>
                  </a:lnTo>
                  <a:lnTo>
                    <a:pt x="67" y="48"/>
                  </a:lnTo>
                  <a:lnTo>
                    <a:pt x="65" y="48"/>
                  </a:lnTo>
                  <a:lnTo>
                    <a:pt x="63" y="48"/>
                  </a:lnTo>
                  <a:lnTo>
                    <a:pt x="62" y="41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7" y="38"/>
                  </a:lnTo>
                  <a:lnTo>
                    <a:pt x="55" y="38"/>
                  </a:lnTo>
                  <a:lnTo>
                    <a:pt x="54" y="38"/>
                  </a:lnTo>
                  <a:lnTo>
                    <a:pt x="53" y="34"/>
                  </a:lnTo>
                  <a:lnTo>
                    <a:pt x="53" y="33"/>
                  </a:lnTo>
                  <a:lnTo>
                    <a:pt x="44" y="5"/>
                  </a:lnTo>
                  <a:lnTo>
                    <a:pt x="37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2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28" y="4"/>
                  </a:lnTo>
                  <a:lnTo>
                    <a:pt x="24" y="8"/>
                  </a:lnTo>
                  <a:lnTo>
                    <a:pt x="22" y="8"/>
                  </a:lnTo>
                  <a:lnTo>
                    <a:pt x="21" y="6"/>
                  </a:lnTo>
                  <a:lnTo>
                    <a:pt x="21" y="3"/>
                  </a:lnTo>
                  <a:lnTo>
                    <a:pt x="20" y="2"/>
                  </a:lnTo>
                  <a:lnTo>
                    <a:pt x="19" y="2"/>
                  </a:lnTo>
                  <a:lnTo>
                    <a:pt x="16" y="3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11" y="29"/>
                  </a:lnTo>
                  <a:lnTo>
                    <a:pt x="11" y="32"/>
                  </a:lnTo>
                  <a:lnTo>
                    <a:pt x="10" y="33"/>
                  </a:lnTo>
                  <a:lnTo>
                    <a:pt x="9" y="34"/>
                  </a:lnTo>
                  <a:lnTo>
                    <a:pt x="8" y="36"/>
                  </a:lnTo>
                  <a:lnTo>
                    <a:pt x="10" y="45"/>
                  </a:lnTo>
                  <a:lnTo>
                    <a:pt x="9" y="48"/>
                  </a:lnTo>
                  <a:lnTo>
                    <a:pt x="9" y="50"/>
                  </a:lnTo>
                  <a:lnTo>
                    <a:pt x="6" y="55"/>
                  </a:lnTo>
                  <a:lnTo>
                    <a:pt x="6" y="56"/>
                  </a:lnTo>
                  <a:lnTo>
                    <a:pt x="7" y="59"/>
                  </a:lnTo>
                  <a:lnTo>
                    <a:pt x="5" y="59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3" y="63"/>
                  </a:lnTo>
                  <a:lnTo>
                    <a:pt x="2" y="62"/>
                  </a:lnTo>
                  <a:lnTo>
                    <a:pt x="0" y="64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4" name="Freeform 50"/>
            <p:cNvSpPr>
              <a:spLocks/>
            </p:cNvSpPr>
            <p:nvPr/>
          </p:nvSpPr>
          <p:spPr bwMode="auto">
            <a:xfrm>
              <a:off x="4208" y="1675"/>
              <a:ext cx="422" cy="356"/>
            </a:xfrm>
            <a:custGeom>
              <a:avLst/>
              <a:gdLst>
                <a:gd name="T0" fmla="*/ 2991 w 91"/>
                <a:gd name="T1" fmla="*/ 0 h 90"/>
                <a:gd name="T2" fmla="*/ 2991 w 91"/>
                <a:gd name="T3" fmla="*/ 249 h 90"/>
                <a:gd name="T4" fmla="*/ 3098 w 91"/>
                <a:gd name="T5" fmla="*/ 502 h 90"/>
                <a:gd name="T6" fmla="*/ 2796 w 91"/>
                <a:gd name="T7" fmla="*/ 1175 h 90"/>
                <a:gd name="T8" fmla="*/ 2880 w 91"/>
                <a:gd name="T9" fmla="*/ 1424 h 90"/>
                <a:gd name="T10" fmla="*/ 2690 w 91"/>
                <a:gd name="T11" fmla="*/ 1736 h 90"/>
                <a:gd name="T12" fmla="*/ 2193 w 91"/>
                <a:gd name="T13" fmla="*/ 1986 h 90"/>
                <a:gd name="T14" fmla="*/ 1999 w 91"/>
                <a:gd name="T15" fmla="*/ 2096 h 90"/>
                <a:gd name="T16" fmla="*/ 1697 w 91"/>
                <a:gd name="T17" fmla="*/ 2160 h 90"/>
                <a:gd name="T18" fmla="*/ 1507 w 91"/>
                <a:gd name="T19" fmla="*/ 2346 h 90"/>
                <a:gd name="T20" fmla="*/ 1289 w 91"/>
                <a:gd name="T21" fmla="*/ 2785 h 90"/>
                <a:gd name="T22" fmla="*/ 904 w 91"/>
                <a:gd name="T23" fmla="*/ 2785 h 90"/>
                <a:gd name="T24" fmla="*/ 603 w 91"/>
                <a:gd name="T25" fmla="*/ 3160 h 90"/>
                <a:gd name="T26" fmla="*/ 603 w 91"/>
                <a:gd name="T27" fmla="*/ 3520 h 90"/>
                <a:gd name="T28" fmla="*/ 301 w 91"/>
                <a:gd name="T29" fmla="*/ 3770 h 90"/>
                <a:gd name="T30" fmla="*/ 107 w 91"/>
                <a:gd name="T31" fmla="*/ 4023 h 90"/>
                <a:gd name="T32" fmla="*/ 0 w 91"/>
                <a:gd name="T33" fmla="*/ 4209 h 90"/>
                <a:gd name="T34" fmla="*/ 496 w 91"/>
                <a:gd name="T35" fmla="*/ 4648 h 90"/>
                <a:gd name="T36" fmla="*/ 798 w 91"/>
                <a:gd name="T37" fmla="*/ 4944 h 90"/>
                <a:gd name="T38" fmla="*/ 1099 w 91"/>
                <a:gd name="T39" fmla="*/ 4944 h 90"/>
                <a:gd name="T40" fmla="*/ 1206 w 91"/>
                <a:gd name="T41" fmla="*/ 5008 h 90"/>
                <a:gd name="T42" fmla="*/ 1507 w 91"/>
                <a:gd name="T43" fmla="*/ 5071 h 90"/>
                <a:gd name="T44" fmla="*/ 1507 w 91"/>
                <a:gd name="T45" fmla="*/ 5257 h 90"/>
                <a:gd name="T46" fmla="*/ 2300 w 91"/>
                <a:gd name="T47" fmla="*/ 5569 h 90"/>
                <a:gd name="T48" fmla="*/ 2690 w 91"/>
                <a:gd name="T49" fmla="*/ 5447 h 90"/>
                <a:gd name="T50" fmla="*/ 2880 w 91"/>
                <a:gd name="T51" fmla="*/ 5320 h 90"/>
                <a:gd name="T52" fmla="*/ 3098 w 91"/>
                <a:gd name="T53" fmla="*/ 5384 h 90"/>
                <a:gd name="T54" fmla="*/ 3784 w 91"/>
                <a:gd name="T55" fmla="*/ 5257 h 90"/>
                <a:gd name="T56" fmla="*/ 3891 w 91"/>
                <a:gd name="T57" fmla="*/ 5071 h 90"/>
                <a:gd name="T58" fmla="*/ 4387 w 91"/>
                <a:gd name="T59" fmla="*/ 4881 h 90"/>
                <a:gd name="T60" fmla="*/ 4883 w 91"/>
                <a:gd name="T61" fmla="*/ 4711 h 90"/>
                <a:gd name="T62" fmla="*/ 4883 w 91"/>
                <a:gd name="T63" fmla="*/ 4399 h 90"/>
                <a:gd name="T64" fmla="*/ 5593 w 91"/>
                <a:gd name="T65" fmla="*/ 2975 h 90"/>
                <a:gd name="T66" fmla="*/ 5978 w 91"/>
                <a:gd name="T67" fmla="*/ 3097 h 90"/>
                <a:gd name="T68" fmla="*/ 6084 w 91"/>
                <a:gd name="T69" fmla="*/ 3224 h 90"/>
                <a:gd name="T70" fmla="*/ 6474 w 91"/>
                <a:gd name="T71" fmla="*/ 2975 h 90"/>
                <a:gd name="T72" fmla="*/ 6882 w 91"/>
                <a:gd name="T73" fmla="*/ 2472 h 90"/>
                <a:gd name="T74" fmla="*/ 7290 w 91"/>
                <a:gd name="T75" fmla="*/ 2286 h 90"/>
                <a:gd name="T76" fmla="*/ 7485 w 91"/>
                <a:gd name="T77" fmla="*/ 2160 h 90"/>
                <a:gd name="T78" fmla="*/ 7786 w 91"/>
                <a:gd name="T79" fmla="*/ 1863 h 90"/>
                <a:gd name="T80" fmla="*/ 7679 w 91"/>
                <a:gd name="T81" fmla="*/ 1800 h 90"/>
                <a:gd name="T82" fmla="*/ 7786 w 91"/>
                <a:gd name="T83" fmla="*/ 1424 h 90"/>
                <a:gd name="T84" fmla="*/ 8774 w 91"/>
                <a:gd name="T85" fmla="*/ 1736 h 90"/>
                <a:gd name="T86" fmla="*/ 8969 w 91"/>
                <a:gd name="T87" fmla="*/ 1736 h 90"/>
                <a:gd name="T88" fmla="*/ 9075 w 91"/>
                <a:gd name="T89" fmla="*/ 1424 h 90"/>
                <a:gd name="T90" fmla="*/ 8774 w 91"/>
                <a:gd name="T91" fmla="*/ 1112 h 90"/>
                <a:gd name="T92" fmla="*/ 8472 w 91"/>
                <a:gd name="T93" fmla="*/ 1048 h 90"/>
                <a:gd name="T94" fmla="*/ 8171 w 91"/>
                <a:gd name="T95" fmla="*/ 985 h 90"/>
                <a:gd name="T96" fmla="*/ 7485 w 91"/>
                <a:gd name="T97" fmla="*/ 1234 h 90"/>
                <a:gd name="T98" fmla="*/ 6989 w 91"/>
                <a:gd name="T99" fmla="*/ 1234 h 90"/>
                <a:gd name="T100" fmla="*/ 6775 w 91"/>
                <a:gd name="T101" fmla="*/ 1361 h 90"/>
                <a:gd name="T102" fmla="*/ 6474 w 91"/>
                <a:gd name="T103" fmla="*/ 1551 h 90"/>
                <a:gd name="T104" fmla="*/ 5894 w 91"/>
                <a:gd name="T105" fmla="*/ 1863 h 90"/>
                <a:gd name="T106" fmla="*/ 5676 w 91"/>
                <a:gd name="T107" fmla="*/ 1986 h 90"/>
                <a:gd name="T108" fmla="*/ 3483 w 91"/>
                <a:gd name="T109" fmla="*/ 1424 h 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1" h="90">
                  <a:moveTo>
                    <a:pt x="31" y="0"/>
                  </a:moveTo>
                  <a:lnTo>
                    <a:pt x="30" y="0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27" y="6"/>
                  </a:lnTo>
                  <a:lnTo>
                    <a:pt x="31" y="8"/>
                  </a:lnTo>
                  <a:lnTo>
                    <a:pt x="29" y="17"/>
                  </a:lnTo>
                  <a:lnTo>
                    <a:pt x="28" y="19"/>
                  </a:lnTo>
                  <a:lnTo>
                    <a:pt x="28" y="21"/>
                  </a:lnTo>
                  <a:lnTo>
                    <a:pt x="29" y="23"/>
                  </a:lnTo>
                  <a:lnTo>
                    <a:pt x="29" y="26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4"/>
                  </a:lnTo>
                  <a:lnTo>
                    <a:pt x="17" y="35"/>
                  </a:lnTo>
                  <a:lnTo>
                    <a:pt x="16" y="37"/>
                  </a:lnTo>
                  <a:lnTo>
                    <a:pt x="15" y="38"/>
                  </a:lnTo>
                  <a:lnTo>
                    <a:pt x="13" y="43"/>
                  </a:lnTo>
                  <a:lnTo>
                    <a:pt x="13" y="45"/>
                  </a:lnTo>
                  <a:lnTo>
                    <a:pt x="11" y="48"/>
                  </a:lnTo>
                  <a:lnTo>
                    <a:pt x="9" y="45"/>
                  </a:lnTo>
                  <a:lnTo>
                    <a:pt x="8" y="45"/>
                  </a:lnTo>
                  <a:lnTo>
                    <a:pt x="6" y="51"/>
                  </a:lnTo>
                  <a:lnTo>
                    <a:pt x="6" y="54"/>
                  </a:lnTo>
                  <a:lnTo>
                    <a:pt x="6" y="57"/>
                  </a:lnTo>
                  <a:lnTo>
                    <a:pt x="5" y="58"/>
                  </a:lnTo>
                  <a:lnTo>
                    <a:pt x="3" y="61"/>
                  </a:lnTo>
                  <a:lnTo>
                    <a:pt x="0" y="62"/>
                  </a:lnTo>
                  <a:lnTo>
                    <a:pt x="1" y="65"/>
                  </a:lnTo>
                  <a:lnTo>
                    <a:pt x="1" y="67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5" y="75"/>
                  </a:lnTo>
                  <a:lnTo>
                    <a:pt x="8" y="79"/>
                  </a:lnTo>
                  <a:lnTo>
                    <a:pt x="8" y="80"/>
                  </a:lnTo>
                  <a:lnTo>
                    <a:pt x="9" y="80"/>
                  </a:lnTo>
                  <a:lnTo>
                    <a:pt x="11" y="80"/>
                  </a:lnTo>
                  <a:lnTo>
                    <a:pt x="12" y="81"/>
                  </a:lnTo>
                  <a:lnTo>
                    <a:pt x="14" y="82"/>
                  </a:lnTo>
                  <a:lnTo>
                    <a:pt x="15" y="82"/>
                  </a:lnTo>
                  <a:lnTo>
                    <a:pt x="16" y="83"/>
                  </a:lnTo>
                  <a:lnTo>
                    <a:pt x="15" y="85"/>
                  </a:lnTo>
                  <a:lnTo>
                    <a:pt x="18" y="88"/>
                  </a:lnTo>
                  <a:lnTo>
                    <a:pt x="23" y="90"/>
                  </a:lnTo>
                  <a:lnTo>
                    <a:pt x="25" y="90"/>
                  </a:lnTo>
                  <a:lnTo>
                    <a:pt x="27" y="88"/>
                  </a:lnTo>
                  <a:lnTo>
                    <a:pt x="27" y="87"/>
                  </a:lnTo>
                  <a:lnTo>
                    <a:pt x="29" y="86"/>
                  </a:lnTo>
                  <a:lnTo>
                    <a:pt x="31" y="87"/>
                  </a:lnTo>
                  <a:lnTo>
                    <a:pt x="33" y="87"/>
                  </a:lnTo>
                  <a:lnTo>
                    <a:pt x="38" y="85"/>
                  </a:lnTo>
                  <a:lnTo>
                    <a:pt x="39" y="82"/>
                  </a:lnTo>
                  <a:lnTo>
                    <a:pt x="40" y="83"/>
                  </a:lnTo>
                  <a:lnTo>
                    <a:pt x="44" y="79"/>
                  </a:lnTo>
                  <a:lnTo>
                    <a:pt x="46" y="80"/>
                  </a:lnTo>
                  <a:lnTo>
                    <a:pt x="49" y="76"/>
                  </a:lnTo>
                  <a:lnTo>
                    <a:pt x="48" y="74"/>
                  </a:lnTo>
                  <a:lnTo>
                    <a:pt x="49" y="71"/>
                  </a:lnTo>
                  <a:lnTo>
                    <a:pt x="52" y="65"/>
                  </a:lnTo>
                  <a:lnTo>
                    <a:pt x="56" y="48"/>
                  </a:lnTo>
                  <a:lnTo>
                    <a:pt x="57" y="48"/>
                  </a:lnTo>
                  <a:lnTo>
                    <a:pt x="60" y="50"/>
                  </a:lnTo>
                  <a:lnTo>
                    <a:pt x="60" y="51"/>
                  </a:lnTo>
                  <a:lnTo>
                    <a:pt x="61" y="52"/>
                  </a:lnTo>
                  <a:lnTo>
                    <a:pt x="64" y="51"/>
                  </a:lnTo>
                  <a:lnTo>
                    <a:pt x="65" y="48"/>
                  </a:lnTo>
                  <a:lnTo>
                    <a:pt x="67" y="42"/>
                  </a:lnTo>
                  <a:lnTo>
                    <a:pt x="69" y="40"/>
                  </a:lnTo>
                  <a:lnTo>
                    <a:pt x="71" y="41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5"/>
                  </a:lnTo>
                  <a:lnTo>
                    <a:pt x="77" y="31"/>
                  </a:lnTo>
                  <a:lnTo>
                    <a:pt x="78" y="30"/>
                  </a:lnTo>
                  <a:lnTo>
                    <a:pt x="77" y="29"/>
                  </a:lnTo>
                  <a:lnTo>
                    <a:pt x="78" y="24"/>
                  </a:lnTo>
                  <a:lnTo>
                    <a:pt x="78" y="23"/>
                  </a:lnTo>
                  <a:lnTo>
                    <a:pt x="79" y="22"/>
                  </a:lnTo>
                  <a:lnTo>
                    <a:pt x="88" y="28"/>
                  </a:lnTo>
                  <a:lnTo>
                    <a:pt x="89" y="29"/>
                  </a:lnTo>
                  <a:lnTo>
                    <a:pt x="90" y="28"/>
                  </a:lnTo>
                  <a:lnTo>
                    <a:pt x="91" y="23"/>
                  </a:lnTo>
                  <a:lnTo>
                    <a:pt x="88" y="19"/>
                  </a:lnTo>
                  <a:lnTo>
                    <a:pt x="88" y="18"/>
                  </a:lnTo>
                  <a:lnTo>
                    <a:pt x="87" y="16"/>
                  </a:lnTo>
                  <a:lnTo>
                    <a:pt x="85" y="17"/>
                  </a:lnTo>
                  <a:lnTo>
                    <a:pt x="84" y="17"/>
                  </a:lnTo>
                  <a:lnTo>
                    <a:pt x="82" y="16"/>
                  </a:lnTo>
                  <a:lnTo>
                    <a:pt x="76" y="18"/>
                  </a:lnTo>
                  <a:lnTo>
                    <a:pt x="75" y="20"/>
                  </a:lnTo>
                  <a:lnTo>
                    <a:pt x="73" y="21"/>
                  </a:lnTo>
                  <a:lnTo>
                    <a:pt x="70" y="20"/>
                  </a:lnTo>
                  <a:lnTo>
                    <a:pt x="69" y="19"/>
                  </a:lnTo>
                  <a:lnTo>
                    <a:pt x="68" y="22"/>
                  </a:lnTo>
                  <a:lnTo>
                    <a:pt x="66" y="22"/>
                  </a:lnTo>
                  <a:lnTo>
                    <a:pt x="65" y="25"/>
                  </a:lnTo>
                  <a:lnTo>
                    <a:pt x="63" y="25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7" y="32"/>
                  </a:lnTo>
                  <a:lnTo>
                    <a:pt x="54" y="19"/>
                  </a:lnTo>
                  <a:lnTo>
                    <a:pt x="35" y="23"/>
                  </a:lnTo>
                  <a:lnTo>
                    <a:pt x="31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5" name="Freeform 51"/>
            <p:cNvSpPr>
              <a:spLocks/>
            </p:cNvSpPr>
            <p:nvPr/>
          </p:nvSpPr>
          <p:spPr bwMode="auto">
            <a:xfrm>
              <a:off x="3107" y="2174"/>
              <a:ext cx="469" cy="368"/>
            </a:xfrm>
            <a:custGeom>
              <a:avLst/>
              <a:gdLst>
                <a:gd name="T0" fmla="*/ 0 w 101"/>
                <a:gd name="T1" fmla="*/ 256 h 92"/>
                <a:gd name="T2" fmla="*/ 9120 w 101"/>
                <a:gd name="T3" fmla="*/ 0 h 92"/>
                <a:gd name="T4" fmla="*/ 9013 w 101"/>
                <a:gd name="T5" fmla="*/ 64 h 92"/>
                <a:gd name="T6" fmla="*/ 9208 w 101"/>
                <a:gd name="T7" fmla="*/ 128 h 92"/>
                <a:gd name="T8" fmla="*/ 9315 w 101"/>
                <a:gd name="T9" fmla="*/ 256 h 92"/>
                <a:gd name="T10" fmla="*/ 9315 w 101"/>
                <a:gd name="T11" fmla="*/ 384 h 92"/>
                <a:gd name="T12" fmla="*/ 9013 w 101"/>
                <a:gd name="T13" fmla="*/ 576 h 92"/>
                <a:gd name="T14" fmla="*/ 8818 w 101"/>
                <a:gd name="T15" fmla="*/ 704 h 92"/>
                <a:gd name="T16" fmla="*/ 8711 w 101"/>
                <a:gd name="T17" fmla="*/ 832 h 92"/>
                <a:gd name="T18" fmla="*/ 10114 w 101"/>
                <a:gd name="T19" fmla="*/ 768 h 92"/>
                <a:gd name="T20" fmla="*/ 10007 w 101"/>
                <a:gd name="T21" fmla="*/ 832 h 92"/>
                <a:gd name="T22" fmla="*/ 10114 w 101"/>
                <a:gd name="T23" fmla="*/ 960 h 92"/>
                <a:gd name="T24" fmla="*/ 10007 w 101"/>
                <a:gd name="T25" fmla="*/ 1088 h 92"/>
                <a:gd name="T26" fmla="*/ 9705 w 101"/>
                <a:gd name="T27" fmla="*/ 1216 h 92"/>
                <a:gd name="T28" fmla="*/ 9617 w 101"/>
                <a:gd name="T29" fmla="*/ 1600 h 92"/>
                <a:gd name="T30" fmla="*/ 9403 w 101"/>
                <a:gd name="T31" fmla="*/ 1792 h 92"/>
                <a:gd name="T32" fmla="*/ 9403 w 101"/>
                <a:gd name="T33" fmla="*/ 2048 h 92"/>
                <a:gd name="T34" fmla="*/ 9403 w 101"/>
                <a:gd name="T35" fmla="*/ 2304 h 92"/>
                <a:gd name="T36" fmla="*/ 9315 w 101"/>
                <a:gd name="T37" fmla="*/ 2304 h 92"/>
                <a:gd name="T38" fmla="*/ 9120 w 101"/>
                <a:gd name="T39" fmla="*/ 2432 h 92"/>
                <a:gd name="T40" fmla="*/ 9120 w 101"/>
                <a:gd name="T41" fmla="*/ 2560 h 92"/>
                <a:gd name="T42" fmla="*/ 8711 w 101"/>
                <a:gd name="T43" fmla="*/ 2752 h 92"/>
                <a:gd name="T44" fmla="*/ 8516 w 101"/>
                <a:gd name="T45" fmla="*/ 3008 h 92"/>
                <a:gd name="T46" fmla="*/ 8605 w 101"/>
                <a:gd name="T47" fmla="*/ 3264 h 92"/>
                <a:gd name="T48" fmla="*/ 8516 w 101"/>
                <a:gd name="T49" fmla="*/ 3392 h 92"/>
                <a:gd name="T50" fmla="*/ 8108 w 101"/>
                <a:gd name="T51" fmla="*/ 3584 h 92"/>
                <a:gd name="T52" fmla="*/ 7913 w 101"/>
                <a:gd name="T53" fmla="*/ 3840 h 92"/>
                <a:gd name="T54" fmla="*/ 7806 w 101"/>
                <a:gd name="T55" fmla="*/ 3904 h 92"/>
                <a:gd name="T56" fmla="*/ 7806 w 101"/>
                <a:gd name="T57" fmla="*/ 4096 h 92"/>
                <a:gd name="T58" fmla="*/ 7611 w 101"/>
                <a:gd name="T59" fmla="*/ 4224 h 92"/>
                <a:gd name="T60" fmla="*/ 7611 w 101"/>
                <a:gd name="T61" fmla="*/ 4416 h 92"/>
                <a:gd name="T62" fmla="*/ 7504 w 101"/>
                <a:gd name="T63" fmla="*/ 4608 h 92"/>
                <a:gd name="T64" fmla="*/ 7309 w 101"/>
                <a:gd name="T65" fmla="*/ 4864 h 92"/>
                <a:gd name="T66" fmla="*/ 7309 w 101"/>
                <a:gd name="T67" fmla="*/ 5056 h 92"/>
                <a:gd name="T68" fmla="*/ 7504 w 101"/>
                <a:gd name="T69" fmla="*/ 5184 h 92"/>
                <a:gd name="T70" fmla="*/ 7611 w 101"/>
                <a:gd name="T71" fmla="*/ 5376 h 92"/>
                <a:gd name="T72" fmla="*/ 7611 w 101"/>
                <a:gd name="T73" fmla="*/ 5440 h 92"/>
                <a:gd name="T74" fmla="*/ 7611 w 101"/>
                <a:gd name="T75" fmla="*/ 5504 h 92"/>
                <a:gd name="T76" fmla="*/ 7504 w 101"/>
                <a:gd name="T77" fmla="*/ 5568 h 92"/>
                <a:gd name="T78" fmla="*/ 7504 w 101"/>
                <a:gd name="T79" fmla="*/ 5696 h 92"/>
                <a:gd name="T80" fmla="*/ 7504 w 101"/>
                <a:gd name="T81" fmla="*/ 5760 h 92"/>
                <a:gd name="T82" fmla="*/ 1402 w 101"/>
                <a:gd name="T83" fmla="*/ 5888 h 92"/>
                <a:gd name="T84" fmla="*/ 1296 w 101"/>
                <a:gd name="T85" fmla="*/ 5056 h 92"/>
                <a:gd name="T86" fmla="*/ 994 w 101"/>
                <a:gd name="T87" fmla="*/ 4992 h 92"/>
                <a:gd name="T88" fmla="*/ 799 w 101"/>
                <a:gd name="T89" fmla="*/ 5056 h 92"/>
                <a:gd name="T90" fmla="*/ 710 w 101"/>
                <a:gd name="T91" fmla="*/ 5056 h 92"/>
                <a:gd name="T92" fmla="*/ 409 w 101"/>
                <a:gd name="T93" fmla="*/ 4864 h 92"/>
                <a:gd name="T94" fmla="*/ 409 w 101"/>
                <a:gd name="T95" fmla="*/ 2048 h 92"/>
                <a:gd name="T96" fmla="*/ 0 w 101"/>
                <a:gd name="T97" fmla="*/ 256 h 9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01" h="92">
                  <a:moveTo>
                    <a:pt x="0" y="4"/>
                  </a:moveTo>
                  <a:lnTo>
                    <a:pt x="91" y="0"/>
                  </a:lnTo>
                  <a:lnTo>
                    <a:pt x="90" y="1"/>
                  </a:lnTo>
                  <a:lnTo>
                    <a:pt x="92" y="2"/>
                  </a:lnTo>
                  <a:lnTo>
                    <a:pt x="93" y="4"/>
                  </a:lnTo>
                  <a:lnTo>
                    <a:pt x="93" y="6"/>
                  </a:lnTo>
                  <a:lnTo>
                    <a:pt x="90" y="9"/>
                  </a:lnTo>
                  <a:lnTo>
                    <a:pt x="88" y="11"/>
                  </a:lnTo>
                  <a:lnTo>
                    <a:pt x="87" y="13"/>
                  </a:lnTo>
                  <a:lnTo>
                    <a:pt x="101" y="12"/>
                  </a:lnTo>
                  <a:lnTo>
                    <a:pt x="100" y="13"/>
                  </a:lnTo>
                  <a:lnTo>
                    <a:pt x="101" y="15"/>
                  </a:lnTo>
                  <a:lnTo>
                    <a:pt x="100" y="17"/>
                  </a:lnTo>
                  <a:lnTo>
                    <a:pt x="97" y="19"/>
                  </a:lnTo>
                  <a:lnTo>
                    <a:pt x="96" y="25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40"/>
                  </a:lnTo>
                  <a:lnTo>
                    <a:pt x="87" y="43"/>
                  </a:lnTo>
                  <a:lnTo>
                    <a:pt x="85" y="47"/>
                  </a:lnTo>
                  <a:lnTo>
                    <a:pt x="86" y="51"/>
                  </a:lnTo>
                  <a:lnTo>
                    <a:pt x="85" y="53"/>
                  </a:lnTo>
                  <a:lnTo>
                    <a:pt x="81" y="56"/>
                  </a:lnTo>
                  <a:lnTo>
                    <a:pt x="79" y="60"/>
                  </a:lnTo>
                  <a:lnTo>
                    <a:pt x="78" y="61"/>
                  </a:lnTo>
                  <a:lnTo>
                    <a:pt x="78" y="64"/>
                  </a:lnTo>
                  <a:lnTo>
                    <a:pt x="76" y="66"/>
                  </a:lnTo>
                  <a:lnTo>
                    <a:pt x="76" y="69"/>
                  </a:lnTo>
                  <a:lnTo>
                    <a:pt x="75" y="72"/>
                  </a:lnTo>
                  <a:lnTo>
                    <a:pt x="73" y="76"/>
                  </a:lnTo>
                  <a:lnTo>
                    <a:pt x="73" y="79"/>
                  </a:lnTo>
                  <a:lnTo>
                    <a:pt x="75" y="81"/>
                  </a:lnTo>
                  <a:lnTo>
                    <a:pt x="76" y="84"/>
                  </a:lnTo>
                  <a:lnTo>
                    <a:pt x="76" y="85"/>
                  </a:lnTo>
                  <a:lnTo>
                    <a:pt x="76" y="86"/>
                  </a:lnTo>
                  <a:lnTo>
                    <a:pt x="75" y="87"/>
                  </a:lnTo>
                  <a:lnTo>
                    <a:pt x="75" y="89"/>
                  </a:lnTo>
                  <a:lnTo>
                    <a:pt x="75" y="90"/>
                  </a:lnTo>
                  <a:lnTo>
                    <a:pt x="14" y="92"/>
                  </a:lnTo>
                  <a:lnTo>
                    <a:pt x="13" y="79"/>
                  </a:lnTo>
                  <a:lnTo>
                    <a:pt x="10" y="78"/>
                  </a:lnTo>
                  <a:lnTo>
                    <a:pt x="8" y="79"/>
                  </a:lnTo>
                  <a:lnTo>
                    <a:pt x="7" y="79"/>
                  </a:lnTo>
                  <a:lnTo>
                    <a:pt x="4" y="76"/>
                  </a:lnTo>
                  <a:lnTo>
                    <a:pt x="4" y="32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6" name="Freeform 52"/>
            <p:cNvSpPr>
              <a:spLocks/>
            </p:cNvSpPr>
            <p:nvPr/>
          </p:nvSpPr>
          <p:spPr bwMode="auto">
            <a:xfrm>
              <a:off x="2337" y="3277"/>
              <a:ext cx="114" cy="113"/>
            </a:xfrm>
            <a:custGeom>
              <a:avLst/>
              <a:gdLst>
                <a:gd name="T0" fmla="*/ 0 w 24"/>
                <a:gd name="T1" fmla="*/ 592 h 29"/>
                <a:gd name="T2" fmla="*/ 228 w 24"/>
                <a:gd name="T3" fmla="*/ 1122 h 29"/>
                <a:gd name="T4" fmla="*/ 228 w 24"/>
                <a:gd name="T5" fmla="*/ 1426 h 29"/>
                <a:gd name="T6" fmla="*/ 1083 w 24"/>
                <a:gd name="T7" fmla="*/ 1714 h 29"/>
                <a:gd name="T8" fmla="*/ 1287 w 24"/>
                <a:gd name="T9" fmla="*/ 1426 h 29"/>
                <a:gd name="T10" fmla="*/ 2575 w 24"/>
                <a:gd name="T11" fmla="*/ 1001 h 29"/>
                <a:gd name="T12" fmla="*/ 2033 w 24"/>
                <a:gd name="T13" fmla="*/ 409 h 29"/>
                <a:gd name="T14" fmla="*/ 542 w 24"/>
                <a:gd name="T15" fmla="*/ 0 h 29"/>
                <a:gd name="T16" fmla="*/ 542 w 24"/>
                <a:gd name="T17" fmla="*/ 409 h 29"/>
                <a:gd name="T18" fmla="*/ 0 w 24"/>
                <a:gd name="T19" fmla="*/ 592 h 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" h="29">
                  <a:moveTo>
                    <a:pt x="0" y="10"/>
                  </a:moveTo>
                  <a:lnTo>
                    <a:pt x="2" y="19"/>
                  </a:lnTo>
                  <a:lnTo>
                    <a:pt x="2" y="24"/>
                  </a:lnTo>
                  <a:lnTo>
                    <a:pt x="10" y="29"/>
                  </a:lnTo>
                  <a:lnTo>
                    <a:pt x="12" y="24"/>
                  </a:lnTo>
                  <a:lnTo>
                    <a:pt x="24" y="17"/>
                  </a:lnTo>
                  <a:lnTo>
                    <a:pt x="19" y="7"/>
                  </a:lnTo>
                  <a:lnTo>
                    <a:pt x="5" y="0"/>
                  </a:lnTo>
                  <a:lnTo>
                    <a:pt x="5" y="7"/>
                  </a:lnTo>
                  <a:lnTo>
                    <a:pt x="0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7" name="Freeform 53"/>
            <p:cNvSpPr>
              <a:spLocks/>
            </p:cNvSpPr>
            <p:nvPr/>
          </p:nvSpPr>
          <p:spPr bwMode="auto">
            <a:xfrm>
              <a:off x="2284" y="3207"/>
              <a:ext cx="62" cy="41"/>
            </a:xfrm>
            <a:custGeom>
              <a:avLst/>
              <a:gdLst>
                <a:gd name="T0" fmla="*/ 430 w 14"/>
                <a:gd name="T1" fmla="*/ 689 h 10"/>
                <a:gd name="T2" fmla="*/ 1041 w 14"/>
                <a:gd name="T3" fmla="*/ 689 h 10"/>
                <a:gd name="T4" fmla="*/ 1218 w 14"/>
                <a:gd name="T5" fmla="*/ 353 h 10"/>
                <a:gd name="T6" fmla="*/ 607 w 14"/>
                <a:gd name="T7" fmla="*/ 201 h 10"/>
                <a:gd name="T8" fmla="*/ 430 w 14"/>
                <a:gd name="T9" fmla="*/ 201 h 10"/>
                <a:gd name="T10" fmla="*/ 257 w 14"/>
                <a:gd name="T11" fmla="*/ 0 h 10"/>
                <a:gd name="T12" fmla="*/ 0 w 14"/>
                <a:gd name="T13" fmla="*/ 201 h 10"/>
                <a:gd name="T14" fmla="*/ 257 w 14"/>
                <a:gd name="T15" fmla="*/ 554 h 10"/>
                <a:gd name="T16" fmla="*/ 430 w 14"/>
                <a:gd name="T17" fmla="*/ 689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5" y="10"/>
                  </a:moveTo>
                  <a:lnTo>
                    <a:pt x="12" y="10"/>
                  </a:lnTo>
                  <a:lnTo>
                    <a:pt x="14" y="5"/>
                  </a:lnTo>
                  <a:lnTo>
                    <a:pt x="7" y="3"/>
                  </a:lnTo>
                  <a:lnTo>
                    <a:pt x="5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3" y="8"/>
                  </a:lnTo>
                  <a:lnTo>
                    <a:pt x="5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8" name="Freeform 54"/>
            <p:cNvSpPr>
              <a:spLocks/>
            </p:cNvSpPr>
            <p:nvPr/>
          </p:nvSpPr>
          <p:spPr bwMode="auto">
            <a:xfrm>
              <a:off x="2274" y="3248"/>
              <a:ext cx="23" cy="8"/>
            </a:xfrm>
            <a:custGeom>
              <a:avLst/>
              <a:gdLst>
                <a:gd name="T0" fmla="*/ 0 w 5"/>
                <a:gd name="T1" fmla="*/ 128 h 2"/>
                <a:gd name="T2" fmla="*/ 488 w 5"/>
                <a:gd name="T3" fmla="*/ 0 h 2"/>
                <a:gd name="T4" fmla="*/ 488 w 5"/>
                <a:gd name="T5" fmla="*/ 128 h 2"/>
                <a:gd name="T6" fmla="*/ 0 w 5"/>
                <a:gd name="T7" fmla="*/ 128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2">
                  <a:moveTo>
                    <a:pt x="0" y="2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9" name="Freeform 55"/>
            <p:cNvSpPr>
              <a:spLocks/>
            </p:cNvSpPr>
            <p:nvPr/>
          </p:nvSpPr>
          <p:spPr bwMode="auto">
            <a:xfrm>
              <a:off x="1985" y="3103"/>
              <a:ext cx="54" cy="29"/>
            </a:xfrm>
            <a:custGeom>
              <a:avLst/>
              <a:gdLst>
                <a:gd name="T0" fmla="*/ 0 w 12"/>
                <a:gd name="T1" fmla="*/ 360 h 7"/>
                <a:gd name="T2" fmla="*/ 365 w 12"/>
                <a:gd name="T3" fmla="*/ 497 h 7"/>
                <a:gd name="T4" fmla="*/ 833 w 12"/>
                <a:gd name="T5" fmla="*/ 497 h 7"/>
                <a:gd name="T6" fmla="*/ 1094 w 12"/>
                <a:gd name="T7" fmla="*/ 207 h 7"/>
                <a:gd name="T8" fmla="*/ 648 w 12"/>
                <a:gd name="T9" fmla="*/ 0 h 7"/>
                <a:gd name="T10" fmla="*/ 185 w 12"/>
                <a:gd name="T11" fmla="*/ 207 h 7"/>
                <a:gd name="T12" fmla="*/ 0 w 12"/>
                <a:gd name="T13" fmla="*/ 360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7">
                  <a:moveTo>
                    <a:pt x="0" y="5"/>
                  </a:moveTo>
                  <a:lnTo>
                    <a:pt x="4" y="7"/>
                  </a:lnTo>
                  <a:lnTo>
                    <a:pt x="9" y="7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0" name="Freeform 56"/>
            <p:cNvSpPr>
              <a:spLocks/>
            </p:cNvSpPr>
            <p:nvPr/>
          </p:nvSpPr>
          <p:spPr bwMode="auto">
            <a:xfrm>
              <a:off x="1939" y="3103"/>
              <a:ext cx="24" cy="29"/>
            </a:xfrm>
            <a:custGeom>
              <a:avLst/>
              <a:gdLst>
                <a:gd name="T0" fmla="*/ 0 w 5"/>
                <a:gd name="T1" fmla="*/ 497 h 7"/>
                <a:gd name="T2" fmla="*/ 552 w 5"/>
                <a:gd name="T3" fmla="*/ 207 h 7"/>
                <a:gd name="T4" fmla="*/ 552 w 5"/>
                <a:gd name="T5" fmla="*/ 0 h 7"/>
                <a:gd name="T6" fmla="*/ 0 w 5"/>
                <a:gd name="T7" fmla="*/ 360 h 7"/>
                <a:gd name="T8" fmla="*/ 0 w 5"/>
                <a:gd name="T9" fmla="*/ 49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" h="7">
                  <a:moveTo>
                    <a:pt x="0" y="7"/>
                  </a:moveTo>
                  <a:lnTo>
                    <a:pt x="5" y="3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7"/>
                  </a:lnTo>
                </a:path>
              </a:pathLst>
            </a:custGeom>
            <a:solidFill>
              <a:srgbClr val="009999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1" name="Freeform 57"/>
            <p:cNvSpPr>
              <a:spLocks/>
            </p:cNvSpPr>
            <p:nvPr/>
          </p:nvSpPr>
          <p:spPr bwMode="auto">
            <a:xfrm>
              <a:off x="2130" y="3151"/>
              <a:ext cx="55" cy="42"/>
            </a:xfrm>
            <a:custGeom>
              <a:avLst/>
              <a:gdLst>
                <a:gd name="T0" fmla="*/ 380 w 12"/>
                <a:gd name="T1" fmla="*/ 739 h 10"/>
                <a:gd name="T2" fmla="*/ 1155 w 12"/>
                <a:gd name="T3" fmla="*/ 739 h 10"/>
                <a:gd name="T4" fmla="*/ 1155 w 12"/>
                <a:gd name="T5" fmla="*/ 370 h 10"/>
                <a:gd name="T6" fmla="*/ 674 w 12"/>
                <a:gd name="T7" fmla="*/ 0 h 10"/>
                <a:gd name="T8" fmla="*/ 0 w 12"/>
                <a:gd name="T9" fmla="*/ 143 h 10"/>
                <a:gd name="T10" fmla="*/ 380 w 12"/>
                <a:gd name="T11" fmla="*/ 739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10">
                  <a:moveTo>
                    <a:pt x="4" y="10"/>
                  </a:moveTo>
                  <a:lnTo>
                    <a:pt x="12" y="10"/>
                  </a:lnTo>
                  <a:lnTo>
                    <a:pt x="12" y="5"/>
                  </a:lnTo>
                  <a:lnTo>
                    <a:pt x="7" y="0"/>
                  </a:lnTo>
                  <a:lnTo>
                    <a:pt x="0" y="2"/>
                  </a:lnTo>
                  <a:lnTo>
                    <a:pt x="4" y="1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2" name="Freeform 58"/>
            <p:cNvSpPr>
              <a:spLocks/>
            </p:cNvSpPr>
            <p:nvPr/>
          </p:nvSpPr>
          <p:spPr bwMode="auto">
            <a:xfrm>
              <a:off x="943" y="2694"/>
              <a:ext cx="1304" cy="952"/>
            </a:xfrm>
            <a:custGeom>
              <a:avLst/>
              <a:gdLst>
                <a:gd name="T0" fmla="*/ 2088 w 281"/>
                <a:gd name="T1" fmla="*/ 2840 h 239"/>
                <a:gd name="T2" fmla="*/ 3791 w 281"/>
                <a:gd name="T3" fmla="*/ 3792 h 239"/>
                <a:gd name="T4" fmla="*/ 2608 w 281"/>
                <a:gd name="T5" fmla="*/ 4680 h 239"/>
                <a:gd name="T6" fmla="*/ 2390 w 281"/>
                <a:gd name="T7" fmla="*/ 4047 h 239"/>
                <a:gd name="T8" fmla="*/ 687 w 281"/>
                <a:gd name="T9" fmla="*/ 5126 h 239"/>
                <a:gd name="T10" fmla="*/ 1592 w 281"/>
                <a:gd name="T11" fmla="*/ 5999 h 239"/>
                <a:gd name="T12" fmla="*/ 4005 w 281"/>
                <a:gd name="T13" fmla="*/ 5744 h 239"/>
                <a:gd name="T14" fmla="*/ 3295 w 281"/>
                <a:gd name="T15" fmla="*/ 6951 h 239"/>
                <a:gd name="T16" fmla="*/ 2608 w 281"/>
                <a:gd name="T17" fmla="*/ 7393 h 239"/>
                <a:gd name="T18" fmla="*/ 1401 w 281"/>
                <a:gd name="T19" fmla="*/ 7712 h 239"/>
                <a:gd name="T20" fmla="*/ 905 w 281"/>
                <a:gd name="T21" fmla="*/ 9169 h 239"/>
                <a:gd name="T22" fmla="*/ 1592 w 281"/>
                <a:gd name="T23" fmla="*/ 10106 h 239"/>
                <a:gd name="T24" fmla="*/ 3295 w 281"/>
                <a:gd name="T25" fmla="*/ 10552 h 239"/>
                <a:gd name="T26" fmla="*/ 3295 w 281"/>
                <a:gd name="T27" fmla="*/ 11312 h 239"/>
                <a:gd name="T28" fmla="*/ 5188 w 281"/>
                <a:gd name="T29" fmla="*/ 11631 h 239"/>
                <a:gd name="T30" fmla="*/ 6200 w 281"/>
                <a:gd name="T31" fmla="*/ 11759 h 239"/>
                <a:gd name="T32" fmla="*/ 4306 w 281"/>
                <a:gd name="T33" fmla="*/ 13264 h 239"/>
                <a:gd name="T34" fmla="*/ 2798 w 281"/>
                <a:gd name="T35" fmla="*/ 13834 h 239"/>
                <a:gd name="T36" fmla="*/ 497 w 281"/>
                <a:gd name="T37" fmla="*/ 14599 h 239"/>
                <a:gd name="T38" fmla="*/ 497 w 281"/>
                <a:gd name="T39" fmla="*/ 15105 h 239"/>
                <a:gd name="T40" fmla="*/ 4306 w 281"/>
                <a:gd name="T41" fmla="*/ 14025 h 239"/>
                <a:gd name="T42" fmla="*/ 9304 w 281"/>
                <a:gd name="T43" fmla="*/ 11312 h 239"/>
                <a:gd name="T44" fmla="*/ 8785 w 281"/>
                <a:gd name="T45" fmla="*/ 10994 h 239"/>
                <a:gd name="T46" fmla="*/ 11393 w 281"/>
                <a:gd name="T47" fmla="*/ 8919 h 239"/>
                <a:gd name="T48" fmla="*/ 10701 w 281"/>
                <a:gd name="T49" fmla="*/ 9472 h 239"/>
                <a:gd name="T50" fmla="*/ 10896 w 281"/>
                <a:gd name="T51" fmla="*/ 10233 h 239"/>
                <a:gd name="T52" fmla="*/ 10701 w 281"/>
                <a:gd name="T53" fmla="*/ 10679 h 239"/>
                <a:gd name="T54" fmla="*/ 12789 w 281"/>
                <a:gd name="T55" fmla="*/ 9918 h 239"/>
                <a:gd name="T56" fmla="*/ 12789 w 281"/>
                <a:gd name="T57" fmla="*/ 9169 h 239"/>
                <a:gd name="T58" fmla="*/ 15977 w 281"/>
                <a:gd name="T59" fmla="*/ 9663 h 239"/>
                <a:gd name="T60" fmla="*/ 18089 w 281"/>
                <a:gd name="T61" fmla="*/ 9472 h 239"/>
                <a:gd name="T62" fmla="*/ 21685 w 281"/>
                <a:gd name="T63" fmla="*/ 10233 h 239"/>
                <a:gd name="T64" fmla="*/ 22892 w 281"/>
                <a:gd name="T65" fmla="*/ 11121 h 239"/>
                <a:gd name="T66" fmla="*/ 24785 w 281"/>
                <a:gd name="T67" fmla="*/ 12073 h 239"/>
                <a:gd name="T68" fmla="*/ 28080 w 281"/>
                <a:gd name="T69" fmla="*/ 12201 h 239"/>
                <a:gd name="T70" fmla="*/ 27672 w 281"/>
                <a:gd name="T71" fmla="*/ 10994 h 239"/>
                <a:gd name="T72" fmla="*/ 26187 w 281"/>
                <a:gd name="T73" fmla="*/ 10870 h 239"/>
                <a:gd name="T74" fmla="*/ 24293 w 281"/>
                <a:gd name="T75" fmla="*/ 9918 h 239"/>
                <a:gd name="T76" fmla="*/ 21880 w 281"/>
                <a:gd name="T77" fmla="*/ 8919 h 239"/>
                <a:gd name="T78" fmla="*/ 20999 w 281"/>
                <a:gd name="T79" fmla="*/ 9663 h 239"/>
                <a:gd name="T80" fmla="*/ 19295 w 281"/>
                <a:gd name="T81" fmla="*/ 8727 h 239"/>
                <a:gd name="T82" fmla="*/ 17379 w 281"/>
                <a:gd name="T83" fmla="*/ 7520 h 239"/>
                <a:gd name="T84" fmla="*/ 15184 w 281"/>
                <a:gd name="T85" fmla="*/ 1952 h 239"/>
                <a:gd name="T86" fmla="*/ 13286 w 281"/>
                <a:gd name="T87" fmla="*/ 446 h 239"/>
                <a:gd name="T88" fmla="*/ 10186 w 281"/>
                <a:gd name="T89" fmla="*/ 446 h 239"/>
                <a:gd name="T90" fmla="*/ 8785 w 281"/>
                <a:gd name="T91" fmla="*/ 446 h 239"/>
                <a:gd name="T92" fmla="*/ 6590 w 281"/>
                <a:gd name="T93" fmla="*/ 0 h 239"/>
                <a:gd name="T94" fmla="*/ 5188 w 281"/>
                <a:gd name="T95" fmla="*/ 319 h 239"/>
                <a:gd name="T96" fmla="*/ 3596 w 281"/>
                <a:gd name="T97" fmla="*/ 1207 h 239"/>
                <a:gd name="T98" fmla="*/ 2798 w 281"/>
                <a:gd name="T99" fmla="*/ 1952 h 239"/>
                <a:gd name="T100" fmla="*/ 1401 w 281"/>
                <a:gd name="T101" fmla="*/ 2394 h 23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81" h="239">
                  <a:moveTo>
                    <a:pt x="14" y="38"/>
                  </a:moveTo>
                  <a:lnTo>
                    <a:pt x="21" y="45"/>
                  </a:lnTo>
                  <a:lnTo>
                    <a:pt x="28" y="57"/>
                  </a:lnTo>
                  <a:lnTo>
                    <a:pt x="38" y="60"/>
                  </a:lnTo>
                  <a:lnTo>
                    <a:pt x="38" y="74"/>
                  </a:lnTo>
                  <a:lnTo>
                    <a:pt x="26" y="74"/>
                  </a:lnTo>
                  <a:lnTo>
                    <a:pt x="26" y="64"/>
                  </a:lnTo>
                  <a:lnTo>
                    <a:pt x="24" y="64"/>
                  </a:lnTo>
                  <a:lnTo>
                    <a:pt x="0" y="74"/>
                  </a:lnTo>
                  <a:lnTo>
                    <a:pt x="7" y="81"/>
                  </a:lnTo>
                  <a:lnTo>
                    <a:pt x="7" y="91"/>
                  </a:lnTo>
                  <a:lnTo>
                    <a:pt x="16" y="95"/>
                  </a:lnTo>
                  <a:lnTo>
                    <a:pt x="31" y="98"/>
                  </a:lnTo>
                  <a:lnTo>
                    <a:pt x="40" y="91"/>
                  </a:lnTo>
                  <a:lnTo>
                    <a:pt x="43" y="107"/>
                  </a:lnTo>
                  <a:lnTo>
                    <a:pt x="33" y="110"/>
                  </a:lnTo>
                  <a:lnTo>
                    <a:pt x="31" y="114"/>
                  </a:lnTo>
                  <a:lnTo>
                    <a:pt x="26" y="117"/>
                  </a:lnTo>
                  <a:lnTo>
                    <a:pt x="19" y="112"/>
                  </a:lnTo>
                  <a:lnTo>
                    <a:pt x="14" y="122"/>
                  </a:lnTo>
                  <a:lnTo>
                    <a:pt x="2" y="133"/>
                  </a:lnTo>
                  <a:lnTo>
                    <a:pt x="9" y="145"/>
                  </a:lnTo>
                  <a:lnTo>
                    <a:pt x="7" y="150"/>
                  </a:lnTo>
                  <a:lnTo>
                    <a:pt x="16" y="160"/>
                  </a:lnTo>
                  <a:lnTo>
                    <a:pt x="28" y="160"/>
                  </a:lnTo>
                  <a:lnTo>
                    <a:pt x="33" y="167"/>
                  </a:lnTo>
                  <a:lnTo>
                    <a:pt x="31" y="172"/>
                  </a:lnTo>
                  <a:lnTo>
                    <a:pt x="33" y="179"/>
                  </a:lnTo>
                  <a:lnTo>
                    <a:pt x="43" y="174"/>
                  </a:lnTo>
                  <a:lnTo>
                    <a:pt x="52" y="184"/>
                  </a:lnTo>
                  <a:lnTo>
                    <a:pt x="66" y="176"/>
                  </a:lnTo>
                  <a:lnTo>
                    <a:pt x="62" y="186"/>
                  </a:lnTo>
                  <a:lnTo>
                    <a:pt x="62" y="196"/>
                  </a:lnTo>
                  <a:lnTo>
                    <a:pt x="43" y="210"/>
                  </a:lnTo>
                  <a:lnTo>
                    <a:pt x="36" y="219"/>
                  </a:lnTo>
                  <a:lnTo>
                    <a:pt x="28" y="219"/>
                  </a:lnTo>
                  <a:lnTo>
                    <a:pt x="16" y="229"/>
                  </a:lnTo>
                  <a:lnTo>
                    <a:pt x="5" y="231"/>
                  </a:lnTo>
                  <a:lnTo>
                    <a:pt x="0" y="236"/>
                  </a:lnTo>
                  <a:lnTo>
                    <a:pt x="5" y="239"/>
                  </a:lnTo>
                  <a:lnTo>
                    <a:pt x="28" y="229"/>
                  </a:lnTo>
                  <a:lnTo>
                    <a:pt x="43" y="222"/>
                  </a:lnTo>
                  <a:lnTo>
                    <a:pt x="71" y="203"/>
                  </a:lnTo>
                  <a:lnTo>
                    <a:pt x="93" y="179"/>
                  </a:lnTo>
                  <a:lnTo>
                    <a:pt x="95" y="174"/>
                  </a:lnTo>
                  <a:lnTo>
                    <a:pt x="88" y="174"/>
                  </a:lnTo>
                  <a:lnTo>
                    <a:pt x="109" y="143"/>
                  </a:lnTo>
                  <a:lnTo>
                    <a:pt x="114" y="141"/>
                  </a:lnTo>
                  <a:lnTo>
                    <a:pt x="114" y="145"/>
                  </a:lnTo>
                  <a:lnTo>
                    <a:pt x="107" y="150"/>
                  </a:lnTo>
                  <a:lnTo>
                    <a:pt x="105" y="164"/>
                  </a:lnTo>
                  <a:lnTo>
                    <a:pt x="109" y="162"/>
                  </a:lnTo>
                  <a:lnTo>
                    <a:pt x="105" y="167"/>
                  </a:lnTo>
                  <a:lnTo>
                    <a:pt x="107" y="169"/>
                  </a:lnTo>
                  <a:lnTo>
                    <a:pt x="121" y="160"/>
                  </a:lnTo>
                  <a:lnTo>
                    <a:pt x="128" y="157"/>
                  </a:lnTo>
                  <a:lnTo>
                    <a:pt x="131" y="150"/>
                  </a:lnTo>
                  <a:lnTo>
                    <a:pt x="128" y="145"/>
                  </a:lnTo>
                  <a:lnTo>
                    <a:pt x="143" y="143"/>
                  </a:lnTo>
                  <a:lnTo>
                    <a:pt x="160" y="153"/>
                  </a:lnTo>
                  <a:lnTo>
                    <a:pt x="174" y="148"/>
                  </a:lnTo>
                  <a:lnTo>
                    <a:pt x="181" y="150"/>
                  </a:lnTo>
                  <a:lnTo>
                    <a:pt x="191" y="150"/>
                  </a:lnTo>
                  <a:lnTo>
                    <a:pt x="217" y="162"/>
                  </a:lnTo>
                  <a:lnTo>
                    <a:pt x="222" y="167"/>
                  </a:lnTo>
                  <a:lnTo>
                    <a:pt x="229" y="176"/>
                  </a:lnTo>
                  <a:lnTo>
                    <a:pt x="243" y="186"/>
                  </a:lnTo>
                  <a:lnTo>
                    <a:pt x="248" y="191"/>
                  </a:lnTo>
                  <a:lnTo>
                    <a:pt x="265" y="200"/>
                  </a:lnTo>
                  <a:lnTo>
                    <a:pt x="281" y="193"/>
                  </a:lnTo>
                  <a:lnTo>
                    <a:pt x="281" y="184"/>
                  </a:lnTo>
                  <a:lnTo>
                    <a:pt x="277" y="174"/>
                  </a:lnTo>
                  <a:lnTo>
                    <a:pt x="269" y="172"/>
                  </a:lnTo>
                  <a:lnTo>
                    <a:pt x="262" y="172"/>
                  </a:lnTo>
                  <a:lnTo>
                    <a:pt x="253" y="164"/>
                  </a:lnTo>
                  <a:lnTo>
                    <a:pt x="243" y="157"/>
                  </a:lnTo>
                  <a:lnTo>
                    <a:pt x="224" y="138"/>
                  </a:lnTo>
                  <a:lnTo>
                    <a:pt x="219" y="141"/>
                  </a:lnTo>
                  <a:lnTo>
                    <a:pt x="214" y="148"/>
                  </a:lnTo>
                  <a:lnTo>
                    <a:pt x="210" y="153"/>
                  </a:lnTo>
                  <a:lnTo>
                    <a:pt x="193" y="143"/>
                  </a:lnTo>
                  <a:lnTo>
                    <a:pt x="193" y="138"/>
                  </a:lnTo>
                  <a:lnTo>
                    <a:pt x="179" y="143"/>
                  </a:lnTo>
                  <a:lnTo>
                    <a:pt x="174" y="119"/>
                  </a:lnTo>
                  <a:lnTo>
                    <a:pt x="162" y="67"/>
                  </a:lnTo>
                  <a:lnTo>
                    <a:pt x="152" y="31"/>
                  </a:lnTo>
                  <a:lnTo>
                    <a:pt x="148" y="14"/>
                  </a:lnTo>
                  <a:lnTo>
                    <a:pt x="133" y="7"/>
                  </a:lnTo>
                  <a:lnTo>
                    <a:pt x="126" y="12"/>
                  </a:lnTo>
                  <a:lnTo>
                    <a:pt x="102" y="7"/>
                  </a:lnTo>
                  <a:lnTo>
                    <a:pt x="95" y="10"/>
                  </a:lnTo>
                  <a:lnTo>
                    <a:pt x="88" y="7"/>
                  </a:lnTo>
                  <a:lnTo>
                    <a:pt x="88" y="5"/>
                  </a:lnTo>
                  <a:lnTo>
                    <a:pt x="66" y="0"/>
                  </a:lnTo>
                  <a:lnTo>
                    <a:pt x="64" y="5"/>
                  </a:lnTo>
                  <a:lnTo>
                    <a:pt x="52" y="5"/>
                  </a:lnTo>
                  <a:lnTo>
                    <a:pt x="43" y="12"/>
                  </a:lnTo>
                  <a:lnTo>
                    <a:pt x="36" y="19"/>
                  </a:lnTo>
                  <a:lnTo>
                    <a:pt x="33" y="26"/>
                  </a:lnTo>
                  <a:lnTo>
                    <a:pt x="28" y="31"/>
                  </a:lnTo>
                  <a:lnTo>
                    <a:pt x="19" y="31"/>
                  </a:lnTo>
                  <a:lnTo>
                    <a:pt x="14" y="3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3" name="Freeform 59"/>
            <p:cNvSpPr>
              <a:spLocks/>
            </p:cNvSpPr>
            <p:nvPr/>
          </p:nvSpPr>
          <p:spPr bwMode="auto">
            <a:xfrm>
              <a:off x="890" y="3634"/>
              <a:ext cx="35" cy="19"/>
            </a:xfrm>
            <a:custGeom>
              <a:avLst/>
              <a:gdLst>
                <a:gd name="T0" fmla="*/ 375 w 7"/>
                <a:gd name="T1" fmla="*/ 217 h 5"/>
                <a:gd name="T2" fmla="*/ 500 w 7"/>
                <a:gd name="T3" fmla="*/ 114 h 5"/>
                <a:gd name="T4" fmla="*/ 0 w 7"/>
                <a:gd name="T5" fmla="*/ 114 h 5"/>
                <a:gd name="T6" fmla="*/ 500 w 7"/>
                <a:gd name="T7" fmla="*/ 274 h 5"/>
                <a:gd name="T8" fmla="*/ 750 w 7"/>
                <a:gd name="T9" fmla="*/ 114 h 5"/>
                <a:gd name="T10" fmla="*/ 500 w 7"/>
                <a:gd name="T11" fmla="*/ 217 h 5"/>
                <a:gd name="T12" fmla="*/ 500 w 7"/>
                <a:gd name="T13" fmla="*/ 27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5">
                  <a:moveTo>
                    <a:pt x="3" y="4"/>
                  </a:moveTo>
                  <a:cubicBezTo>
                    <a:pt x="4" y="3"/>
                    <a:pt x="4" y="3"/>
                    <a:pt x="4" y="2"/>
                  </a:cubicBezTo>
                  <a:cubicBezTo>
                    <a:pt x="3" y="1"/>
                    <a:pt x="0" y="1"/>
                    <a:pt x="0" y="2"/>
                  </a:cubicBezTo>
                  <a:cubicBezTo>
                    <a:pt x="0" y="4"/>
                    <a:pt x="3" y="5"/>
                    <a:pt x="4" y="5"/>
                  </a:cubicBezTo>
                  <a:cubicBezTo>
                    <a:pt x="6" y="4"/>
                    <a:pt x="7" y="3"/>
                    <a:pt x="6" y="2"/>
                  </a:cubicBezTo>
                  <a:cubicBezTo>
                    <a:pt x="6" y="0"/>
                    <a:pt x="5" y="3"/>
                    <a:pt x="4" y="4"/>
                  </a:cubicBezTo>
                  <a:cubicBezTo>
                    <a:pt x="3" y="4"/>
                    <a:pt x="3" y="4"/>
                    <a:pt x="4" y="5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4" name="Freeform 60"/>
            <p:cNvSpPr>
              <a:spLocks/>
            </p:cNvSpPr>
            <p:nvPr/>
          </p:nvSpPr>
          <p:spPr bwMode="auto">
            <a:xfrm>
              <a:off x="826" y="3650"/>
              <a:ext cx="64" cy="34"/>
            </a:xfrm>
            <a:custGeom>
              <a:avLst/>
              <a:gdLst>
                <a:gd name="T0" fmla="*/ 1234 w 14"/>
                <a:gd name="T1" fmla="*/ 0 h 9"/>
                <a:gd name="T2" fmla="*/ 480 w 14"/>
                <a:gd name="T3" fmla="*/ 57 h 9"/>
                <a:gd name="T4" fmla="*/ 480 w 14"/>
                <a:gd name="T5" fmla="*/ 215 h 9"/>
                <a:gd name="T6" fmla="*/ 187 w 14"/>
                <a:gd name="T7" fmla="*/ 272 h 9"/>
                <a:gd name="T8" fmla="*/ 187 w 14"/>
                <a:gd name="T9" fmla="*/ 370 h 9"/>
                <a:gd name="T10" fmla="*/ 0 w 14"/>
                <a:gd name="T11" fmla="*/ 427 h 9"/>
                <a:gd name="T12" fmla="*/ 105 w 14"/>
                <a:gd name="T13" fmla="*/ 484 h 9"/>
                <a:gd name="T14" fmla="*/ 105 w 14"/>
                <a:gd name="T15" fmla="*/ 484 h 9"/>
                <a:gd name="T16" fmla="*/ 105 w 14"/>
                <a:gd name="T17" fmla="*/ 484 h 9"/>
                <a:gd name="T18" fmla="*/ 293 w 14"/>
                <a:gd name="T19" fmla="*/ 427 h 9"/>
                <a:gd name="T20" fmla="*/ 773 w 14"/>
                <a:gd name="T21" fmla="*/ 272 h 9"/>
                <a:gd name="T22" fmla="*/ 1047 w 14"/>
                <a:gd name="T23" fmla="*/ 159 h 9"/>
                <a:gd name="T24" fmla="*/ 1234 w 14"/>
                <a:gd name="T25" fmla="*/ 113 h 9"/>
                <a:gd name="T26" fmla="*/ 1339 w 14"/>
                <a:gd name="T27" fmla="*/ 57 h 9"/>
                <a:gd name="T28" fmla="*/ 1234 w 14"/>
                <a:gd name="T29" fmla="*/ 0 h 9"/>
                <a:gd name="T30" fmla="*/ 1234 w 14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" h="9">
                  <a:moveTo>
                    <a:pt x="13" y="0"/>
                  </a:moveTo>
                  <a:cubicBezTo>
                    <a:pt x="10" y="1"/>
                    <a:pt x="8" y="0"/>
                    <a:pt x="5" y="1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2" y="5"/>
                    <a:pt x="2" y="6"/>
                    <a:pt x="2" y="7"/>
                  </a:cubicBezTo>
                  <a:cubicBezTo>
                    <a:pt x="2" y="7"/>
                    <a:pt x="0" y="7"/>
                    <a:pt x="0" y="8"/>
                  </a:cubicBezTo>
                  <a:cubicBezTo>
                    <a:pt x="1" y="8"/>
                    <a:pt x="0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5" y="7"/>
                    <a:pt x="6" y="6"/>
                    <a:pt x="8" y="5"/>
                  </a:cubicBezTo>
                  <a:cubicBezTo>
                    <a:pt x="9" y="5"/>
                    <a:pt x="10" y="4"/>
                    <a:pt x="11" y="3"/>
                  </a:cubicBezTo>
                  <a:cubicBezTo>
                    <a:pt x="11" y="3"/>
                    <a:pt x="12" y="3"/>
                    <a:pt x="13" y="2"/>
                  </a:cubicBezTo>
                  <a:cubicBezTo>
                    <a:pt x="13" y="2"/>
                    <a:pt x="14" y="1"/>
                    <a:pt x="14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5" name="Freeform 61"/>
            <p:cNvSpPr>
              <a:spLocks/>
            </p:cNvSpPr>
            <p:nvPr/>
          </p:nvSpPr>
          <p:spPr bwMode="auto">
            <a:xfrm>
              <a:off x="770" y="3666"/>
              <a:ext cx="56" cy="39"/>
            </a:xfrm>
            <a:custGeom>
              <a:avLst/>
              <a:gdLst>
                <a:gd name="T0" fmla="*/ 1111 w 12"/>
                <a:gd name="T1" fmla="*/ 242 h 10"/>
                <a:gd name="T2" fmla="*/ 1111 w 12"/>
                <a:gd name="T3" fmla="*/ 62 h 10"/>
                <a:gd name="T4" fmla="*/ 611 w 12"/>
                <a:gd name="T5" fmla="*/ 242 h 10"/>
                <a:gd name="T6" fmla="*/ 611 w 12"/>
                <a:gd name="T7" fmla="*/ 351 h 10"/>
                <a:gd name="T8" fmla="*/ 499 w 12"/>
                <a:gd name="T9" fmla="*/ 410 h 10"/>
                <a:gd name="T10" fmla="*/ 303 w 12"/>
                <a:gd name="T11" fmla="*/ 410 h 10"/>
                <a:gd name="T12" fmla="*/ 107 w 12"/>
                <a:gd name="T13" fmla="*/ 534 h 10"/>
                <a:gd name="T14" fmla="*/ 0 w 12"/>
                <a:gd name="T15" fmla="*/ 593 h 10"/>
                <a:gd name="T16" fmla="*/ 196 w 12"/>
                <a:gd name="T17" fmla="*/ 593 h 10"/>
                <a:gd name="T18" fmla="*/ 415 w 12"/>
                <a:gd name="T19" fmla="*/ 472 h 10"/>
                <a:gd name="T20" fmla="*/ 807 w 12"/>
                <a:gd name="T21" fmla="*/ 351 h 10"/>
                <a:gd name="T22" fmla="*/ 1111 w 12"/>
                <a:gd name="T23" fmla="*/ 242 h 10"/>
                <a:gd name="T24" fmla="*/ 1111 w 12"/>
                <a:gd name="T25" fmla="*/ 242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2" h="10">
                  <a:moveTo>
                    <a:pt x="11" y="4"/>
                  </a:moveTo>
                  <a:cubicBezTo>
                    <a:pt x="11" y="3"/>
                    <a:pt x="12" y="2"/>
                    <a:pt x="11" y="1"/>
                  </a:cubicBezTo>
                  <a:cubicBezTo>
                    <a:pt x="9" y="0"/>
                    <a:pt x="7" y="2"/>
                    <a:pt x="6" y="4"/>
                  </a:cubicBezTo>
                  <a:cubicBezTo>
                    <a:pt x="6" y="4"/>
                    <a:pt x="6" y="5"/>
                    <a:pt x="6" y="6"/>
                  </a:cubicBezTo>
                  <a:cubicBezTo>
                    <a:pt x="6" y="6"/>
                    <a:pt x="5" y="7"/>
                    <a:pt x="5" y="7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2" y="7"/>
                    <a:pt x="2" y="8"/>
                    <a:pt x="1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3" y="9"/>
                    <a:pt x="4" y="8"/>
                    <a:pt x="4" y="8"/>
                  </a:cubicBezTo>
                  <a:cubicBezTo>
                    <a:pt x="6" y="7"/>
                    <a:pt x="7" y="7"/>
                    <a:pt x="8" y="6"/>
                  </a:cubicBezTo>
                  <a:cubicBezTo>
                    <a:pt x="9" y="6"/>
                    <a:pt x="10" y="5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6" name="Freeform 62"/>
            <p:cNvSpPr>
              <a:spLocks/>
            </p:cNvSpPr>
            <p:nvPr/>
          </p:nvSpPr>
          <p:spPr bwMode="auto">
            <a:xfrm>
              <a:off x="746" y="3709"/>
              <a:ext cx="14" cy="8"/>
            </a:xfrm>
            <a:custGeom>
              <a:avLst/>
              <a:gdLst>
                <a:gd name="T0" fmla="*/ 196 w 3"/>
                <a:gd name="T1" fmla="*/ 0 h 2"/>
                <a:gd name="T2" fmla="*/ 0 w 3"/>
                <a:gd name="T3" fmla="*/ 64 h 2"/>
                <a:gd name="T4" fmla="*/ 303 w 3"/>
                <a:gd name="T5" fmla="*/ 64 h 2"/>
                <a:gd name="T6" fmla="*/ 196 w 3"/>
                <a:gd name="T7" fmla="*/ 0 h 2"/>
                <a:gd name="T8" fmla="*/ 196 w 3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1" y="1"/>
                    <a:pt x="2" y="2"/>
                    <a:pt x="3" y="1"/>
                  </a:cubicBezTo>
                  <a:cubicBezTo>
                    <a:pt x="3" y="0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7" name="Freeform 63"/>
            <p:cNvSpPr>
              <a:spLocks/>
            </p:cNvSpPr>
            <p:nvPr/>
          </p:nvSpPr>
          <p:spPr bwMode="auto">
            <a:xfrm>
              <a:off x="732" y="3717"/>
              <a:ext cx="12" cy="9"/>
            </a:xfrm>
            <a:custGeom>
              <a:avLst/>
              <a:gdLst>
                <a:gd name="T0" fmla="*/ 216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216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8" name="Oval 64"/>
            <p:cNvSpPr>
              <a:spLocks noChangeArrowheads="1"/>
            </p:cNvSpPr>
            <p:nvPr/>
          </p:nvSpPr>
          <p:spPr bwMode="auto">
            <a:xfrm>
              <a:off x="720" y="3730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1809" name="Freeform 65"/>
            <p:cNvSpPr>
              <a:spLocks/>
            </p:cNvSpPr>
            <p:nvPr/>
          </p:nvSpPr>
          <p:spPr bwMode="auto">
            <a:xfrm>
              <a:off x="710" y="3735"/>
              <a:ext cx="5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25 w 1"/>
                <a:gd name="T4" fmla="*/ 0 w 1"/>
                <a:gd name="T5" fmla="*/ 0 60000 65536"/>
                <a:gd name="T6" fmla="*/ 0 60000 65536"/>
                <a:gd name="T7" fmla="*/ 0 60000 65536"/>
                <a:gd name="T8" fmla="*/ 0 60000 65536"/>
                <a:gd name="T9" fmla="*/ 0 60000 65536"/>
              </a:gdLst>
              <a:ahLst/>
              <a:cxnLst>
                <a:cxn ang="T5">
                  <a:pos x="T0" y="0"/>
                </a:cxn>
                <a:cxn ang="T6">
                  <a:pos x="T1" y="0"/>
                </a:cxn>
                <a:cxn ang="T7">
                  <a:pos x="T2" y="0"/>
                </a:cxn>
                <a:cxn ang="T8">
                  <a:pos x="T3" y="0"/>
                </a:cxn>
                <a:cxn ang="T9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0" name="Freeform 66"/>
            <p:cNvSpPr>
              <a:spLocks/>
            </p:cNvSpPr>
            <p:nvPr/>
          </p:nvSpPr>
          <p:spPr bwMode="auto">
            <a:xfrm>
              <a:off x="688" y="3735"/>
              <a:ext cx="12" cy="1"/>
            </a:xfrm>
            <a:custGeom>
              <a:avLst/>
              <a:gdLst>
                <a:gd name="T0" fmla="*/ 64 w 3"/>
                <a:gd name="T1" fmla="*/ 0 h 1"/>
                <a:gd name="T2" fmla="*/ 0 w 3"/>
                <a:gd name="T3" fmla="*/ 1 h 1"/>
                <a:gd name="T4" fmla="*/ 0 w 3"/>
                <a:gd name="T5" fmla="*/ 1 h 1"/>
                <a:gd name="T6" fmla="*/ 192 w 3"/>
                <a:gd name="T7" fmla="*/ 1 h 1"/>
                <a:gd name="T8" fmla="*/ 192 w 3"/>
                <a:gd name="T9" fmla="*/ 1 h 1"/>
                <a:gd name="T10" fmla="*/ 64 w 3"/>
                <a:gd name="T11" fmla="*/ 0 h 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1" name="Freeform 67"/>
            <p:cNvSpPr>
              <a:spLocks/>
            </p:cNvSpPr>
            <p:nvPr/>
          </p:nvSpPr>
          <p:spPr bwMode="auto">
            <a:xfrm>
              <a:off x="661" y="3730"/>
              <a:ext cx="27" cy="11"/>
            </a:xfrm>
            <a:custGeom>
              <a:avLst/>
              <a:gdLst>
                <a:gd name="T0" fmla="*/ 319 w 5"/>
                <a:gd name="T1" fmla="*/ 0 h 3"/>
                <a:gd name="T2" fmla="*/ 643 w 5"/>
                <a:gd name="T3" fmla="*/ 55 h 3"/>
                <a:gd name="T4" fmla="*/ 464 w 5"/>
                <a:gd name="T5" fmla="*/ 55 h 3"/>
                <a:gd name="T6" fmla="*/ 643 w 5"/>
                <a:gd name="T7" fmla="*/ 95 h 3"/>
                <a:gd name="T8" fmla="*/ 464 w 5"/>
                <a:gd name="T9" fmla="*/ 95 h 3"/>
                <a:gd name="T10" fmla="*/ 319 w 5"/>
                <a:gd name="T11" fmla="*/ 147 h 3"/>
                <a:gd name="T12" fmla="*/ 0 w 5"/>
                <a:gd name="T13" fmla="*/ 147 h 3"/>
                <a:gd name="T14" fmla="*/ 319 w 5"/>
                <a:gd name="T15" fmla="*/ 55 h 3"/>
                <a:gd name="T16" fmla="*/ 319 w 5"/>
                <a:gd name="T17" fmla="*/ 0 h 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3" y="0"/>
                    <a:pt x="5" y="0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2"/>
                    <a:pt x="2" y="2"/>
                    <a:pt x="2" y="1"/>
                  </a:cubicBezTo>
                  <a:cubicBezTo>
                    <a:pt x="2" y="1"/>
                    <a:pt x="3" y="1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2" name="Freeform 68"/>
            <p:cNvSpPr>
              <a:spLocks/>
            </p:cNvSpPr>
            <p:nvPr/>
          </p:nvSpPr>
          <p:spPr bwMode="auto">
            <a:xfrm>
              <a:off x="634" y="3735"/>
              <a:ext cx="20" cy="18"/>
            </a:xfrm>
            <a:custGeom>
              <a:avLst/>
              <a:gdLst>
                <a:gd name="T0" fmla="*/ 375 w 4"/>
                <a:gd name="T1" fmla="*/ 90 h 5"/>
                <a:gd name="T2" fmla="*/ 250 w 4"/>
                <a:gd name="T3" fmla="*/ 50 h 5"/>
                <a:gd name="T4" fmla="*/ 0 w 4"/>
                <a:gd name="T5" fmla="*/ 50 h 5"/>
                <a:gd name="T6" fmla="*/ 0 w 4"/>
                <a:gd name="T7" fmla="*/ 90 h 5"/>
                <a:gd name="T8" fmla="*/ 250 w 4"/>
                <a:gd name="T9" fmla="*/ 144 h 5"/>
                <a:gd name="T10" fmla="*/ 125 w 4"/>
                <a:gd name="T11" fmla="*/ 180 h 5"/>
                <a:gd name="T12" fmla="*/ 250 w 4"/>
                <a:gd name="T13" fmla="*/ 180 h 5"/>
                <a:gd name="T14" fmla="*/ 375 w 4"/>
                <a:gd name="T15" fmla="*/ 180 h 5"/>
                <a:gd name="T16" fmla="*/ 375 w 4"/>
                <a:gd name="T17" fmla="*/ 9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5">
                  <a:moveTo>
                    <a:pt x="3" y="2"/>
                  </a:move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1" y="4"/>
                    <a:pt x="2" y="5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3"/>
                    <a:pt x="4" y="2"/>
                    <a:pt x="3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3" name="Freeform 69"/>
            <p:cNvSpPr>
              <a:spLocks/>
            </p:cNvSpPr>
            <p:nvPr/>
          </p:nvSpPr>
          <p:spPr bwMode="auto">
            <a:xfrm>
              <a:off x="601" y="3736"/>
              <a:ext cx="30" cy="17"/>
            </a:xfrm>
            <a:custGeom>
              <a:avLst/>
              <a:gdLst>
                <a:gd name="T0" fmla="*/ 500 w 6"/>
                <a:gd name="T1" fmla="*/ 72 h 4"/>
                <a:gd name="T2" fmla="*/ 500 w 6"/>
                <a:gd name="T3" fmla="*/ 0 h 4"/>
                <a:gd name="T4" fmla="*/ 750 w 6"/>
                <a:gd name="T5" fmla="*/ 0 h 4"/>
                <a:gd name="T6" fmla="*/ 750 w 6"/>
                <a:gd name="T7" fmla="*/ 162 h 4"/>
                <a:gd name="T8" fmla="*/ 125 w 6"/>
                <a:gd name="T9" fmla="*/ 306 h 4"/>
                <a:gd name="T10" fmla="*/ 500 w 6"/>
                <a:gd name="T11" fmla="*/ 72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" h="4">
                  <a:moveTo>
                    <a:pt x="4" y="1"/>
                  </a:moveTo>
                  <a:cubicBezTo>
                    <a:pt x="4" y="1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4" y="3"/>
                    <a:pt x="2" y="3"/>
                    <a:pt x="1" y="4"/>
                  </a:cubicBezTo>
                  <a:cubicBezTo>
                    <a:pt x="0" y="2"/>
                    <a:pt x="4" y="3"/>
                    <a:pt x="4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4" name="Freeform 70"/>
            <p:cNvSpPr>
              <a:spLocks/>
            </p:cNvSpPr>
            <p:nvPr/>
          </p:nvSpPr>
          <p:spPr bwMode="auto">
            <a:xfrm>
              <a:off x="584" y="3736"/>
              <a:ext cx="17" cy="21"/>
            </a:xfrm>
            <a:custGeom>
              <a:avLst/>
              <a:gdLst>
                <a:gd name="T0" fmla="*/ 234 w 4"/>
                <a:gd name="T1" fmla="*/ 71 h 5"/>
                <a:gd name="T2" fmla="*/ 72 w 4"/>
                <a:gd name="T3" fmla="*/ 0 h 5"/>
                <a:gd name="T4" fmla="*/ 72 w 4"/>
                <a:gd name="T5" fmla="*/ 71 h 5"/>
                <a:gd name="T6" fmla="*/ 162 w 4"/>
                <a:gd name="T7" fmla="*/ 143 h 5"/>
                <a:gd name="T8" fmla="*/ 0 w 4"/>
                <a:gd name="T9" fmla="*/ 231 h 5"/>
                <a:gd name="T10" fmla="*/ 72 w 4"/>
                <a:gd name="T11" fmla="*/ 298 h 5"/>
                <a:gd name="T12" fmla="*/ 72 w 4"/>
                <a:gd name="T13" fmla="*/ 298 h 5"/>
                <a:gd name="T14" fmla="*/ 162 w 4"/>
                <a:gd name="T15" fmla="*/ 298 h 5"/>
                <a:gd name="T16" fmla="*/ 162 w 4"/>
                <a:gd name="T17" fmla="*/ 370 h 5"/>
                <a:gd name="T18" fmla="*/ 234 w 4"/>
                <a:gd name="T19" fmla="*/ 298 h 5"/>
                <a:gd name="T20" fmla="*/ 234 w 4"/>
                <a:gd name="T21" fmla="*/ 143 h 5"/>
                <a:gd name="T22" fmla="*/ 306 w 4"/>
                <a:gd name="T23" fmla="*/ 71 h 5"/>
                <a:gd name="T24" fmla="*/ 234 w 4"/>
                <a:gd name="T25" fmla="*/ 0 h 5"/>
                <a:gd name="T26" fmla="*/ 234 w 4"/>
                <a:gd name="T27" fmla="*/ 71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" h="5">
                  <a:moveTo>
                    <a:pt x="3" y="1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3" y="5"/>
                    <a:pt x="3" y="4"/>
                  </a:cubicBezTo>
                  <a:cubicBezTo>
                    <a:pt x="3" y="4"/>
                    <a:pt x="3" y="3"/>
                    <a:pt x="3" y="2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3" y="1"/>
                    <a:pt x="3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5" name="Freeform 71"/>
            <p:cNvSpPr>
              <a:spLocks/>
            </p:cNvSpPr>
            <p:nvPr/>
          </p:nvSpPr>
          <p:spPr bwMode="auto">
            <a:xfrm>
              <a:off x="574" y="3745"/>
              <a:ext cx="6" cy="3"/>
            </a:xfrm>
            <a:custGeom>
              <a:avLst/>
              <a:gdLst>
                <a:gd name="T0" fmla="*/ 216 w 1"/>
                <a:gd name="T1" fmla="*/ 0 h 3"/>
                <a:gd name="T2" fmla="*/ 0 w 1"/>
                <a:gd name="T3" fmla="*/ 0 h 3"/>
                <a:gd name="T4" fmla="*/ 0 w 1"/>
                <a:gd name="T5" fmla="*/ 0 h 3"/>
                <a:gd name="T6" fmla="*/ 216 w 1"/>
                <a:gd name="T7" fmla="*/ 0 h 3"/>
                <a:gd name="T8" fmla="*/ 216 w 1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6" name="Freeform 72"/>
            <p:cNvSpPr>
              <a:spLocks/>
            </p:cNvSpPr>
            <p:nvPr/>
          </p:nvSpPr>
          <p:spPr bwMode="auto">
            <a:xfrm>
              <a:off x="560" y="3736"/>
              <a:ext cx="11" cy="9"/>
            </a:xfrm>
            <a:custGeom>
              <a:avLst/>
              <a:gdLst>
                <a:gd name="T0" fmla="*/ 182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182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7" name="Freeform 73"/>
            <p:cNvSpPr>
              <a:spLocks/>
            </p:cNvSpPr>
            <p:nvPr/>
          </p:nvSpPr>
          <p:spPr bwMode="auto">
            <a:xfrm>
              <a:off x="533" y="3730"/>
              <a:ext cx="27" cy="27"/>
            </a:xfrm>
            <a:custGeom>
              <a:avLst/>
              <a:gdLst>
                <a:gd name="T0" fmla="*/ 549 w 6"/>
                <a:gd name="T1" fmla="*/ 401 h 7"/>
                <a:gd name="T2" fmla="*/ 549 w 6"/>
                <a:gd name="T3" fmla="*/ 401 h 7"/>
                <a:gd name="T4" fmla="*/ 284 w 6"/>
                <a:gd name="T5" fmla="*/ 177 h 7"/>
                <a:gd name="T6" fmla="*/ 104 w 6"/>
                <a:gd name="T7" fmla="*/ 177 h 7"/>
                <a:gd name="T8" fmla="*/ 185 w 6"/>
                <a:gd name="T9" fmla="*/ 224 h 7"/>
                <a:gd name="T10" fmla="*/ 365 w 6"/>
                <a:gd name="T11" fmla="*/ 343 h 7"/>
                <a:gd name="T12" fmla="*/ 549 w 6"/>
                <a:gd name="T13" fmla="*/ 401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" h="7">
                  <a:moveTo>
                    <a:pt x="6" y="7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5" y="6"/>
                    <a:pt x="4" y="4"/>
                    <a:pt x="3" y="3"/>
                  </a:cubicBezTo>
                  <a:cubicBezTo>
                    <a:pt x="4" y="5"/>
                    <a:pt x="0" y="0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5" y="7"/>
                    <a:pt x="6" y="7"/>
                    <a:pt x="6" y="7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8" name="Oval 74"/>
            <p:cNvSpPr>
              <a:spLocks noChangeArrowheads="1"/>
            </p:cNvSpPr>
            <p:nvPr/>
          </p:nvSpPr>
          <p:spPr bwMode="auto">
            <a:xfrm>
              <a:off x="524" y="3736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1819" name="Freeform 75"/>
            <p:cNvSpPr>
              <a:spLocks/>
            </p:cNvSpPr>
            <p:nvPr/>
          </p:nvSpPr>
          <p:spPr bwMode="auto">
            <a:xfrm>
              <a:off x="496" y="3721"/>
              <a:ext cx="19" cy="15"/>
            </a:xfrm>
            <a:custGeom>
              <a:avLst/>
              <a:gdLst>
                <a:gd name="T0" fmla="*/ 114 w 4"/>
                <a:gd name="T1" fmla="*/ 113 h 4"/>
                <a:gd name="T2" fmla="*/ 318 w 4"/>
                <a:gd name="T3" fmla="*/ 0 h 4"/>
                <a:gd name="T4" fmla="*/ 228 w 4"/>
                <a:gd name="T5" fmla="*/ 154 h 4"/>
                <a:gd name="T6" fmla="*/ 228 w 4"/>
                <a:gd name="T7" fmla="*/ 154 h 4"/>
                <a:gd name="T8" fmla="*/ 114 w 4"/>
                <a:gd name="T9" fmla="*/ 210 h 4"/>
                <a:gd name="T10" fmla="*/ 0 w 4"/>
                <a:gd name="T11" fmla="*/ 154 h 4"/>
                <a:gd name="T12" fmla="*/ 114 w 4"/>
                <a:gd name="T13" fmla="*/ 113 h 4"/>
                <a:gd name="T14" fmla="*/ 114 w 4"/>
                <a:gd name="T15" fmla="*/ 11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2" y="1"/>
                    <a:pt x="2" y="1"/>
                    <a:pt x="3" y="0"/>
                  </a:cubicBezTo>
                  <a:cubicBezTo>
                    <a:pt x="4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20" name="Freeform 76"/>
            <p:cNvSpPr>
              <a:spLocks/>
            </p:cNvSpPr>
            <p:nvPr/>
          </p:nvSpPr>
          <p:spPr bwMode="auto">
            <a:xfrm>
              <a:off x="408" y="3669"/>
              <a:ext cx="20" cy="12"/>
            </a:xfrm>
            <a:custGeom>
              <a:avLst/>
              <a:gdLst>
                <a:gd name="T0" fmla="*/ 0 w 4"/>
                <a:gd name="T1" fmla="*/ 128 h 3"/>
                <a:gd name="T2" fmla="*/ 500 w 4"/>
                <a:gd name="T3" fmla="*/ 0 h 3"/>
                <a:gd name="T4" fmla="*/ 375 w 4"/>
                <a:gd name="T5" fmla="*/ 192 h 3"/>
                <a:gd name="T6" fmla="*/ 250 w 4"/>
                <a:gd name="T7" fmla="*/ 192 h 3"/>
                <a:gd name="T8" fmla="*/ 0 w 4"/>
                <a:gd name="T9" fmla="*/ 128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3">
                  <a:moveTo>
                    <a:pt x="0" y="2"/>
                  </a:moveTo>
                  <a:cubicBezTo>
                    <a:pt x="1" y="1"/>
                    <a:pt x="2" y="1"/>
                    <a:pt x="4" y="0"/>
                  </a:cubicBezTo>
                  <a:cubicBezTo>
                    <a:pt x="4" y="1"/>
                    <a:pt x="2" y="1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2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21" name="Freeform 77"/>
            <p:cNvSpPr>
              <a:spLocks/>
            </p:cNvSpPr>
            <p:nvPr/>
          </p:nvSpPr>
          <p:spPr bwMode="auto">
            <a:xfrm>
              <a:off x="384" y="3643"/>
              <a:ext cx="35" cy="14"/>
            </a:xfrm>
            <a:custGeom>
              <a:avLst/>
              <a:gdLst>
                <a:gd name="T0" fmla="*/ 0 w 7"/>
                <a:gd name="T1" fmla="*/ 88 h 4"/>
                <a:gd name="T2" fmla="*/ 625 w 7"/>
                <a:gd name="T3" fmla="*/ 49 h 4"/>
                <a:gd name="T4" fmla="*/ 625 w 7"/>
                <a:gd name="T5" fmla="*/ 49 h 4"/>
                <a:gd name="T6" fmla="*/ 750 w 7"/>
                <a:gd name="T7" fmla="*/ 88 h 4"/>
                <a:gd name="T8" fmla="*/ 500 w 7"/>
                <a:gd name="T9" fmla="*/ 88 h 4"/>
                <a:gd name="T10" fmla="*/ 500 w 7"/>
                <a:gd name="T11" fmla="*/ 137 h 4"/>
                <a:gd name="T12" fmla="*/ 375 w 7"/>
                <a:gd name="T13" fmla="*/ 137 h 4"/>
                <a:gd name="T14" fmla="*/ 250 w 7"/>
                <a:gd name="T15" fmla="*/ 88 h 4"/>
                <a:gd name="T16" fmla="*/ 250 w 7"/>
                <a:gd name="T17" fmla="*/ 88 h 4"/>
                <a:gd name="T18" fmla="*/ 250 w 7"/>
                <a:gd name="T19" fmla="*/ 88 h 4"/>
                <a:gd name="T20" fmla="*/ 125 w 7"/>
                <a:gd name="T21" fmla="*/ 88 h 4"/>
                <a:gd name="T22" fmla="*/ 125 w 7"/>
                <a:gd name="T23" fmla="*/ 88 h 4"/>
                <a:gd name="T24" fmla="*/ 0 w 7"/>
                <a:gd name="T25" fmla="*/ 88 h 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" h="4">
                  <a:moveTo>
                    <a:pt x="0" y="2"/>
                  </a:moveTo>
                  <a:cubicBezTo>
                    <a:pt x="1" y="0"/>
                    <a:pt x="3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1"/>
                    <a:pt x="7" y="2"/>
                    <a:pt x="6" y="2"/>
                  </a:cubicBezTo>
                  <a:cubicBezTo>
                    <a:pt x="6" y="3"/>
                    <a:pt x="5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3" y="4"/>
                    <a:pt x="3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1" y="2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22" name="Oval 78"/>
            <p:cNvSpPr>
              <a:spLocks noChangeArrowheads="1"/>
            </p:cNvSpPr>
            <p:nvPr/>
          </p:nvSpPr>
          <p:spPr bwMode="auto">
            <a:xfrm>
              <a:off x="458" y="3702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1823" name="Freeform 79"/>
            <p:cNvSpPr>
              <a:spLocks/>
            </p:cNvSpPr>
            <p:nvPr/>
          </p:nvSpPr>
          <p:spPr bwMode="auto">
            <a:xfrm>
              <a:off x="1292" y="1507"/>
              <a:ext cx="531" cy="561"/>
            </a:xfrm>
            <a:custGeom>
              <a:avLst/>
              <a:gdLst>
                <a:gd name="T0" fmla="*/ 10112 w 114"/>
                <a:gd name="T1" fmla="*/ 8881 h 141"/>
                <a:gd name="T2" fmla="*/ 11519 w 114"/>
                <a:gd name="T3" fmla="*/ 2519 h 141"/>
                <a:gd name="T4" fmla="*/ 7788 w 114"/>
                <a:gd name="T5" fmla="*/ 2137 h 141"/>
                <a:gd name="T6" fmla="*/ 8179 w 114"/>
                <a:gd name="T7" fmla="*/ 633 h 141"/>
                <a:gd name="T8" fmla="*/ 2515 w 114"/>
                <a:gd name="T9" fmla="*/ 0 h 141"/>
                <a:gd name="T10" fmla="*/ 0 w 114"/>
                <a:gd name="T11" fmla="*/ 7866 h 141"/>
                <a:gd name="T12" fmla="*/ 0 w 114"/>
                <a:gd name="T13" fmla="*/ 7866 h 141"/>
                <a:gd name="T14" fmla="*/ 10112 w 114"/>
                <a:gd name="T15" fmla="*/ 8881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4" h="141">
                  <a:moveTo>
                    <a:pt x="100" y="141"/>
                  </a:moveTo>
                  <a:lnTo>
                    <a:pt x="114" y="40"/>
                  </a:lnTo>
                  <a:lnTo>
                    <a:pt x="77" y="34"/>
                  </a:lnTo>
                  <a:lnTo>
                    <a:pt x="81" y="10"/>
                  </a:lnTo>
                  <a:lnTo>
                    <a:pt x="25" y="0"/>
                  </a:lnTo>
                  <a:lnTo>
                    <a:pt x="0" y="125"/>
                  </a:lnTo>
                  <a:lnTo>
                    <a:pt x="100" y="141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24" name="Freeform 80"/>
            <p:cNvSpPr>
              <a:spLocks/>
            </p:cNvSpPr>
            <p:nvPr/>
          </p:nvSpPr>
          <p:spPr bwMode="auto">
            <a:xfrm>
              <a:off x="1478" y="1532"/>
              <a:ext cx="78" cy="104"/>
            </a:xfrm>
            <a:custGeom>
              <a:avLst/>
              <a:gdLst>
                <a:gd name="T0" fmla="*/ 356 w 16"/>
                <a:gd name="T1" fmla="*/ 64 h 26"/>
                <a:gd name="T2" fmla="*/ 239 w 16"/>
                <a:gd name="T3" fmla="*/ 192 h 26"/>
                <a:gd name="T4" fmla="*/ 117 w 16"/>
                <a:gd name="T5" fmla="*/ 256 h 26"/>
                <a:gd name="T6" fmla="*/ 117 w 16"/>
                <a:gd name="T7" fmla="*/ 448 h 26"/>
                <a:gd name="T8" fmla="*/ 0 w 16"/>
                <a:gd name="T9" fmla="*/ 512 h 26"/>
                <a:gd name="T10" fmla="*/ 0 w 16"/>
                <a:gd name="T11" fmla="*/ 576 h 26"/>
                <a:gd name="T12" fmla="*/ 239 w 16"/>
                <a:gd name="T13" fmla="*/ 640 h 26"/>
                <a:gd name="T14" fmla="*/ 117 w 16"/>
                <a:gd name="T15" fmla="*/ 960 h 26"/>
                <a:gd name="T16" fmla="*/ 239 w 16"/>
                <a:gd name="T17" fmla="*/ 896 h 26"/>
                <a:gd name="T18" fmla="*/ 117 w 16"/>
                <a:gd name="T19" fmla="*/ 960 h 26"/>
                <a:gd name="T20" fmla="*/ 117 w 16"/>
                <a:gd name="T21" fmla="*/ 1216 h 26"/>
                <a:gd name="T22" fmla="*/ 117 w 16"/>
                <a:gd name="T23" fmla="*/ 1408 h 26"/>
                <a:gd name="T24" fmla="*/ 117 w 16"/>
                <a:gd name="T25" fmla="*/ 1344 h 26"/>
                <a:gd name="T26" fmla="*/ 117 w 16"/>
                <a:gd name="T27" fmla="*/ 1280 h 26"/>
                <a:gd name="T28" fmla="*/ 356 w 16"/>
                <a:gd name="T29" fmla="*/ 1216 h 26"/>
                <a:gd name="T30" fmla="*/ 356 w 16"/>
                <a:gd name="T31" fmla="*/ 1600 h 26"/>
                <a:gd name="T32" fmla="*/ 478 w 16"/>
                <a:gd name="T33" fmla="*/ 1600 h 26"/>
                <a:gd name="T34" fmla="*/ 809 w 16"/>
                <a:gd name="T35" fmla="*/ 1600 h 26"/>
                <a:gd name="T36" fmla="*/ 1282 w 16"/>
                <a:gd name="T37" fmla="*/ 1536 h 26"/>
                <a:gd name="T38" fmla="*/ 1497 w 16"/>
                <a:gd name="T39" fmla="*/ 1472 h 26"/>
                <a:gd name="T40" fmla="*/ 1619 w 16"/>
                <a:gd name="T41" fmla="*/ 1408 h 26"/>
                <a:gd name="T42" fmla="*/ 1619 w 16"/>
                <a:gd name="T43" fmla="*/ 1280 h 26"/>
                <a:gd name="T44" fmla="*/ 1282 w 16"/>
                <a:gd name="T45" fmla="*/ 1152 h 26"/>
                <a:gd name="T46" fmla="*/ 1282 w 16"/>
                <a:gd name="T47" fmla="*/ 960 h 26"/>
                <a:gd name="T48" fmla="*/ 1282 w 16"/>
                <a:gd name="T49" fmla="*/ 960 h 26"/>
                <a:gd name="T50" fmla="*/ 1404 w 16"/>
                <a:gd name="T51" fmla="*/ 832 h 26"/>
                <a:gd name="T52" fmla="*/ 1853 w 16"/>
                <a:gd name="T53" fmla="*/ 704 h 26"/>
                <a:gd name="T54" fmla="*/ 1853 w 16"/>
                <a:gd name="T55" fmla="*/ 576 h 26"/>
                <a:gd name="T56" fmla="*/ 1736 w 16"/>
                <a:gd name="T57" fmla="*/ 512 h 26"/>
                <a:gd name="T58" fmla="*/ 1404 w 16"/>
                <a:gd name="T59" fmla="*/ 448 h 26"/>
                <a:gd name="T60" fmla="*/ 1282 w 16"/>
                <a:gd name="T61" fmla="*/ 448 h 26"/>
                <a:gd name="T62" fmla="*/ 926 w 16"/>
                <a:gd name="T63" fmla="*/ 640 h 26"/>
                <a:gd name="T64" fmla="*/ 926 w 16"/>
                <a:gd name="T65" fmla="*/ 640 h 26"/>
                <a:gd name="T66" fmla="*/ 926 w 16"/>
                <a:gd name="T67" fmla="*/ 384 h 26"/>
                <a:gd name="T68" fmla="*/ 809 w 16"/>
                <a:gd name="T69" fmla="*/ 384 h 26"/>
                <a:gd name="T70" fmla="*/ 687 w 16"/>
                <a:gd name="T71" fmla="*/ 256 h 26"/>
                <a:gd name="T72" fmla="*/ 809 w 16"/>
                <a:gd name="T73" fmla="*/ 192 h 26"/>
                <a:gd name="T74" fmla="*/ 809 w 16"/>
                <a:gd name="T75" fmla="*/ 64 h 26"/>
                <a:gd name="T76" fmla="*/ 356 w 16"/>
                <a:gd name="T77" fmla="*/ 64 h 2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6" h="26">
                  <a:moveTo>
                    <a:pt x="3" y="1"/>
                  </a:move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5"/>
                    <a:pt x="1" y="6"/>
                    <a:pt x="1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8"/>
                    <a:pt x="2" y="8"/>
                    <a:pt x="2" y="10"/>
                  </a:cubicBezTo>
                  <a:cubicBezTo>
                    <a:pt x="2" y="10"/>
                    <a:pt x="3" y="13"/>
                    <a:pt x="1" y="15"/>
                  </a:cubicBezTo>
                  <a:cubicBezTo>
                    <a:pt x="1" y="15"/>
                    <a:pt x="2" y="14"/>
                    <a:pt x="2" y="14"/>
                  </a:cubicBezTo>
                  <a:cubicBezTo>
                    <a:pt x="1" y="14"/>
                    <a:pt x="1" y="15"/>
                    <a:pt x="1" y="15"/>
                  </a:cubicBezTo>
                  <a:cubicBezTo>
                    <a:pt x="1" y="16"/>
                    <a:pt x="1" y="17"/>
                    <a:pt x="1" y="19"/>
                  </a:cubicBezTo>
                  <a:cubicBezTo>
                    <a:pt x="1" y="19"/>
                    <a:pt x="1" y="21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1" y="21"/>
                    <a:pt x="1" y="20"/>
                  </a:cubicBezTo>
                  <a:cubicBezTo>
                    <a:pt x="2" y="20"/>
                    <a:pt x="2" y="20"/>
                    <a:pt x="3" y="19"/>
                  </a:cubicBezTo>
                  <a:cubicBezTo>
                    <a:pt x="3" y="21"/>
                    <a:pt x="4" y="23"/>
                    <a:pt x="3" y="25"/>
                  </a:cubicBezTo>
                  <a:cubicBezTo>
                    <a:pt x="3" y="25"/>
                    <a:pt x="4" y="25"/>
                    <a:pt x="4" y="25"/>
                  </a:cubicBezTo>
                  <a:cubicBezTo>
                    <a:pt x="6" y="25"/>
                    <a:pt x="6" y="26"/>
                    <a:pt x="7" y="25"/>
                  </a:cubicBezTo>
                  <a:cubicBezTo>
                    <a:pt x="8" y="24"/>
                    <a:pt x="10" y="24"/>
                    <a:pt x="11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4"/>
                    <a:pt x="14" y="23"/>
                    <a:pt x="14" y="22"/>
                  </a:cubicBezTo>
                  <a:cubicBezTo>
                    <a:pt x="14" y="21"/>
                    <a:pt x="14" y="20"/>
                    <a:pt x="14" y="20"/>
                  </a:cubicBezTo>
                  <a:cubicBezTo>
                    <a:pt x="13" y="19"/>
                    <a:pt x="12" y="19"/>
                    <a:pt x="11" y="18"/>
                  </a:cubicBezTo>
                  <a:cubicBezTo>
                    <a:pt x="11" y="17"/>
                    <a:pt x="11" y="16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2" y="13"/>
                    <a:pt x="12" y="13"/>
                  </a:cubicBezTo>
                  <a:cubicBezTo>
                    <a:pt x="14" y="12"/>
                    <a:pt x="15" y="13"/>
                    <a:pt x="16" y="11"/>
                  </a:cubicBezTo>
                  <a:cubicBezTo>
                    <a:pt x="16" y="11"/>
                    <a:pt x="16" y="10"/>
                    <a:pt x="16" y="9"/>
                  </a:cubicBezTo>
                  <a:cubicBezTo>
                    <a:pt x="16" y="9"/>
                    <a:pt x="15" y="9"/>
                    <a:pt x="15" y="8"/>
                  </a:cubicBezTo>
                  <a:cubicBezTo>
                    <a:pt x="14" y="8"/>
                    <a:pt x="13" y="8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0" y="8"/>
                    <a:pt x="9" y="9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9"/>
                    <a:pt x="8" y="8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3"/>
                    <a:pt x="7" y="1"/>
                    <a:pt x="7" y="1"/>
                  </a:cubicBezTo>
                  <a:cubicBezTo>
                    <a:pt x="6" y="0"/>
                    <a:pt x="4" y="0"/>
                    <a:pt x="3" y="1"/>
                  </a:cubicBezTo>
                </a:path>
              </a:pathLst>
            </a:custGeom>
            <a:solidFill>
              <a:schemeClr val="accent1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altLang="en-US" sz="4200" smtClean="0"/>
              <a:t>Translation Example</a:t>
            </a:r>
            <a:r>
              <a:rPr lang="en-US" altLang="en-US" sz="4400" smtClean="0"/>
              <a:t>  </a:t>
            </a:r>
            <a:endParaRPr lang="en-US" altLang="en-US" sz="2900" smtClean="0"/>
          </a:p>
        </p:txBody>
      </p:sp>
      <p:sp>
        <p:nvSpPr>
          <p:cNvPr id="3277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222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32773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32774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2775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32776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7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8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32779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0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222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32781" name="AutoShape 17"/>
          <p:cNvSpPr>
            <a:spLocks noChangeArrowheads="1"/>
          </p:cNvSpPr>
          <p:nvPr/>
        </p:nvSpPr>
        <p:spPr bwMode="auto">
          <a:xfrm>
            <a:off x="5910263" y="3995738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32782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32783" name="AutoShape 16"/>
          <p:cNvSpPr>
            <a:spLocks noChangeArrowheads="1"/>
          </p:cNvSpPr>
          <p:nvPr/>
        </p:nvSpPr>
        <p:spPr bwMode="auto">
          <a:xfrm>
            <a:off x="6799263" y="4038600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32784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2785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6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7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8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9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58391" name="AutoShape 32"/>
          <p:cNvSpPr>
            <a:spLocks noChangeArrowheads="1"/>
          </p:cNvSpPr>
          <p:nvPr/>
        </p:nvSpPr>
        <p:spPr bwMode="auto">
          <a:xfrm>
            <a:off x="1730375" y="4038600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32791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32801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32802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32792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93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pic>
        <p:nvPicPr>
          <p:cNvPr id="32794" name="Picture 29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3352800"/>
            <a:ext cx="15716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98" name="Text Box 30"/>
          <p:cNvSpPr txBox="1">
            <a:spLocks noChangeArrowheads="1"/>
          </p:cNvSpPr>
          <p:nvPr/>
        </p:nvSpPr>
        <p:spPr bwMode="auto">
          <a:xfrm>
            <a:off x="1524000" y="2819400"/>
            <a:ext cx="281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CDC Arthritis Program</a:t>
            </a:r>
          </a:p>
        </p:txBody>
      </p:sp>
      <p:cxnSp>
        <p:nvCxnSpPr>
          <p:cNvPr id="32796" name="AutoShape 25"/>
          <p:cNvCxnSpPr>
            <a:cxnSpLocks noChangeShapeType="1"/>
          </p:cNvCxnSpPr>
          <p:nvPr/>
        </p:nvCxnSpPr>
        <p:spPr bwMode="auto">
          <a:xfrm rot="5400000" flipH="1" flipV="1">
            <a:off x="4233863" y="1262062"/>
            <a:ext cx="152400" cy="6619875"/>
          </a:xfrm>
          <a:prstGeom prst="curvedConnector3">
            <a:avLst>
              <a:gd name="adj1" fmla="val -150000"/>
            </a:avLst>
          </a:prstGeom>
          <a:noFill/>
          <a:ln w="19050">
            <a:solidFill>
              <a:schemeClr val="tx1"/>
            </a:solidFill>
            <a:prstDash val="dash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97" name="Text Box 23"/>
          <p:cNvSpPr txBox="1">
            <a:spLocks noChangeArrowheads="1"/>
          </p:cNvSpPr>
          <p:nvPr/>
        </p:nvSpPr>
        <p:spPr bwMode="auto">
          <a:xfrm>
            <a:off x="4146550" y="4800600"/>
            <a:ext cx="142557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Diffusion</a:t>
            </a:r>
          </a:p>
        </p:txBody>
      </p:sp>
      <p:pic>
        <p:nvPicPr>
          <p:cNvPr id="32798" name="Picture 33" descr="EnhanceF-ORIGI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>
            <a:fillRect/>
          </a:stretch>
        </p:blipFill>
        <p:spPr bwMode="auto">
          <a:xfrm>
            <a:off x="5105400" y="228600"/>
            <a:ext cx="26670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99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32800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58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58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8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3" dur="500" fill="hold"/>
                                        <p:tgtEl>
                                          <p:spTgt spid="58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500" fill="hold"/>
                                        <p:tgtEl>
                                          <p:spTgt spid="58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58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8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8" dur="500" fill="hold"/>
                                        <p:tgtEl>
                                          <p:spTgt spid="58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58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58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8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3" dur="500" fill="hold"/>
                                        <p:tgtEl>
                                          <p:spTgt spid="58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9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altLang="en-US" sz="4400" smtClean="0"/>
              <a:t>Translation Example</a:t>
            </a:r>
            <a:endParaRPr lang="en-US" altLang="en-US" sz="2900" smtClean="0"/>
          </a:p>
        </p:txBody>
      </p:sp>
      <p:sp>
        <p:nvSpPr>
          <p:cNvPr id="3379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222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33797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33798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3799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33800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1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2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33803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4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222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33805" name="AutoShape 17"/>
          <p:cNvSpPr>
            <a:spLocks noChangeArrowheads="1"/>
          </p:cNvSpPr>
          <p:nvPr/>
        </p:nvSpPr>
        <p:spPr bwMode="auto">
          <a:xfrm>
            <a:off x="5943600" y="3962400"/>
            <a:ext cx="573088" cy="576263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33806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33807" name="AutoShape 16"/>
          <p:cNvSpPr>
            <a:spLocks noChangeArrowheads="1"/>
          </p:cNvSpPr>
          <p:nvPr/>
        </p:nvSpPr>
        <p:spPr bwMode="auto">
          <a:xfrm>
            <a:off x="6799263" y="4038600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59409" name="AutoShape 18"/>
          <p:cNvSpPr>
            <a:spLocks noChangeArrowheads="1"/>
          </p:cNvSpPr>
          <p:nvPr/>
        </p:nvSpPr>
        <p:spPr bwMode="auto">
          <a:xfrm>
            <a:off x="2114550" y="5233988"/>
            <a:ext cx="5862638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FFCC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3809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0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1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2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3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33814" name="AutoShape 32"/>
          <p:cNvSpPr>
            <a:spLocks noChangeArrowheads="1"/>
          </p:cNvSpPr>
          <p:nvPr/>
        </p:nvSpPr>
        <p:spPr bwMode="auto">
          <a:xfrm>
            <a:off x="1730375" y="4038600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FFCC00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FFCC00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FFCC00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33815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33823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CC00"/>
                  </a:solidFill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33824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33816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17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pic>
        <p:nvPicPr>
          <p:cNvPr id="33818" name="Picture 29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3352800"/>
            <a:ext cx="15716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22" name="Text Box 30"/>
          <p:cNvSpPr txBox="1">
            <a:spLocks noChangeArrowheads="1"/>
          </p:cNvSpPr>
          <p:nvPr/>
        </p:nvSpPr>
        <p:spPr bwMode="auto">
          <a:xfrm>
            <a:off x="1524000" y="2819400"/>
            <a:ext cx="281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CDC Arthritis Program</a:t>
            </a:r>
          </a:p>
        </p:txBody>
      </p:sp>
      <p:pic>
        <p:nvPicPr>
          <p:cNvPr id="33820" name="Picture 31" descr="EnhanceF-ORIGI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>
            <a:fillRect/>
          </a:stretch>
        </p:blipFill>
        <p:spPr bwMode="auto">
          <a:xfrm>
            <a:off x="5257800" y="228600"/>
            <a:ext cx="26670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21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33822" name="Oval 41"/>
          <p:cNvSpPr>
            <a:spLocks noChangeArrowheads="1"/>
          </p:cNvSpPr>
          <p:nvPr/>
        </p:nvSpPr>
        <p:spPr bwMode="auto">
          <a:xfrm>
            <a:off x="8067675" y="4137025"/>
            <a:ext cx="1076325" cy="525463"/>
          </a:xfrm>
          <a:prstGeom prst="ellipse">
            <a:avLst/>
          </a:prstGeom>
          <a:solidFill>
            <a:srgbClr val="00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9" grpId="0" animBg="1"/>
      <p:bldP spid="594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162800" cy="1143000"/>
          </a:xfrm>
        </p:spPr>
        <p:txBody>
          <a:bodyPr/>
          <a:lstStyle/>
          <a:p>
            <a:r>
              <a:rPr lang="en-US" altLang="en-US" sz="3200" smtClean="0"/>
              <a:t>CDC Arthritis Program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>Translation Support</a:t>
            </a:r>
          </a:p>
        </p:txBody>
      </p:sp>
      <p:sp>
        <p:nvSpPr>
          <p:cNvPr id="34819" name="Rectangle 3"/>
          <p:cNvSpPr>
            <a:spLocks noChangeArrowheads="1"/>
          </p:cNvSpPr>
          <p:nvPr>
            <p:ph type="body" idx="1"/>
          </p:nvPr>
        </p:nvSpPr>
        <p:spPr>
          <a:xfrm>
            <a:off x="990600" y="1752600"/>
            <a:ext cx="7391400" cy="457200"/>
          </a:xfrm>
          <a:solidFill>
            <a:srgbClr val="FF0000"/>
          </a:solidFill>
          <a:ln>
            <a:solidFill>
              <a:schemeClr val="tx1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400" smtClean="0"/>
              <a:t>Dissemination Strategies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990600" y="2500313"/>
            <a:ext cx="73914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>
                <a:latin typeface="Times New Roman" pitchFamily="18" charset="0"/>
              </a:rPr>
              <a:t>  </a:t>
            </a:r>
            <a:r>
              <a:rPr lang="en-US" altLang="en-US" sz="2400" b="0">
                <a:latin typeface="Times New Roman" pitchFamily="18" charset="0"/>
              </a:rPr>
              <a:t>Specified in continuation guidance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Satellite Broadcast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Conference calls for State HD and partners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CDC Arthritis Program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>Translation Support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990600" y="1905000"/>
            <a:ext cx="7391400" cy="457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400" b="0"/>
              <a:t>Supporting Structures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066800" y="2590800"/>
            <a:ext cx="7696200" cy="275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Financial support to program office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Conceptualizing  program expansion capacity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Supporting on-line data entry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Sponsoring regional training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Sponsoring trainer support mechanisms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altLang="en-US" sz="2400" b="0">
                <a:latin typeface="Times New Roman" pitchFamily="18" charset="0"/>
              </a:rPr>
              <a:t>  Problem-solving dissemination and quality control issues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763000" cy="1143000"/>
          </a:xfrm>
        </p:spPr>
        <p:txBody>
          <a:bodyPr/>
          <a:lstStyle/>
          <a:p>
            <a:r>
              <a:rPr lang="en-US" altLang="en-US" sz="4400" smtClean="0"/>
              <a:t>Taking EnhanceFitness to Scale (2008)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533400" y="1524000"/>
            <a:ext cx="7924800" cy="4897438"/>
            <a:chOff x="384" y="672"/>
            <a:chExt cx="4992" cy="3085"/>
          </a:xfrm>
        </p:grpSpPr>
        <p:sp>
          <p:nvSpPr>
            <p:cNvPr id="36868" name="Freeform 4"/>
            <p:cNvSpPr>
              <a:spLocks/>
            </p:cNvSpPr>
            <p:nvPr/>
          </p:nvSpPr>
          <p:spPr bwMode="auto">
            <a:xfrm>
              <a:off x="5072" y="1389"/>
              <a:ext cx="79" cy="75"/>
            </a:xfrm>
            <a:custGeom>
              <a:avLst/>
              <a:gdLst>
                <a:gd name="T0" fmla="*/ 0 w 17"/>
                <a:gd name="T1" fmla="*/ 126 h 19"/>
                <a:gd name="T2" fmla="*/ 409 w 17"/>
                <a:gd name="T3" fmla="*/ 983 h 19"/>
                <a:gd name="T4" fmla="*/ 302 w 17"/>
                <a:gd name="T5" fmla="*/ 1042 h 19"/>
                <a:gd name="T6" fmla="*/ 302 w 17"/>
                <a:gd name="T7" fmla="*/ 1105 h 19"/>
                <a:gd name="T8" fmla="*/ 302 w 17"/>
                <a:gd name="T9" fmla="*/ 1168 h 19"/>
                <a:gd name="T10" fmla="*/ 302 w 17"/>
                <a:gd name="T11" fmla="*/ 1168 h 19"/>
                <a:gd name="T12" fmla="*/ 409 w 17"/>
                <a:gd name="T13" fmla="*/ 1168 h 19"/>
                <a:gd name="T14" fmla="*/ 799 w 17"/>
                <a:gd name="T15" fmla="*/ 1042 h 19"/>
                <a:gd name="T16" fmla="*/ 994 w 17"/>
                <a:gd name="T17" fmla="*/ 920 h 19"/>
                <a:gd name="T18" fmla="*/ 994 w 17"/>
                <a:gd name="T19" fmla="*/ 857 h 19"/>
                <a:gd name="T20" fmla="*/ 906 w 17"/>
                <a:gd name="T21" fmla="*/ 734 h 19"/>
                <a:gd name="T22" fmla="*/ 906 w 17"/>
                <a:gd name="T23" fmla="*/ 608 h 19"/>
                <a:gd name="T24" fmla="*/ 1101 w 17"/>
                <a:gd name="T25" fmla="*/ 561 h 19"/>
                <a:gd name="T26" fmla="*/ 1101 w 17"/>
                <a:gd name="T27" fmla="*/ 561 h 19"/>
                <a:gd name="T28" fmla="*/ 1101 w 17"/>
                <a:gd name="T29" fmla="*/ 671 h 19"/>
                <a:gd name="T30" fmla="*/ 1101 w 17"/>
                <a:gd name="T31" fmla="*/ 857 h 19"/>
                <a:gd name="T32" fmla="*/ 1208 w 17"/>
                <a:gd name="T33" fmla="*/ 857 h 19"/>
                <a:gd name="T34" fmla="*/ 1297 w 17"/>
                <a:gd name="T35" fmla="*/ 857 h 19"/>
                <a:gd name="T36" fmla="*/ 1297 w 17"/>
                <a:gd name="T37" fmla="*/ 734 h 19"/>
                <a:gd name="T38" fmla="*/ 1403 w 17"/>
                <a:gd name="T39" fmla="*/ 734 h 19"/>
                <a:gd name="T40" fmla="*/ 1510 w 17"/>
                <a:gd name="T41" fmla="*/ 671 h 19"/>
                <a:gd name="T42" fmla="*/ 1705 w 17"/>
                <a:gd name="T43" fmla="*/ 671 h 19"/>
                <a:gd name="T44" fmla="*/ 1705 w 17"/>
                <a:gd name="T45" fmla="*/ 671 h 19"/>
                <a:gd name="T46" fmla="*/ 1599 w 17"/>
                <a:gd name="T47" fmla="*/ 561 h 19"/>
                <a:gd name="T48" fmla="*/ 1510 w 17"/>
                <a:gd name="T49" fmla="*/ 561 h 19"/>
                <a:gd name="T50" fmla="*/ 1510 w 17"/>
                <a:gd name="T51" fmla="*/ 497 h 19"/>
                <a:gd name="T52" fmla="*/ 1403 w 17"/>
                <a:gd name="T53" fmla="*/ 497 h 19"/>
                <a:gd name="T54" fmla="*/ 1297 w 17"/>
                <a:gd name="T55" fmla="*/ 438 h 19"/>
                <a:gd name="T56" fmla="*/ 1297 w 17"/>
                <a:gd name="T57" fmla="*/ 375 h 19"/>
                <a:gd name="T58" fmla="*/ 906 w 17"/>
                <a:gd name="T59" fmla="*/ 312 h 19"/>
                <a:gd name="T60" fmla="*/ 906 w 17"/>
                <a:gd name="T61" fmla="*/ 186 h 19"/>
                <a:gd name="T62" fmla="*/ 711 w 17"/>
                <a:gd name="T63" fmla="*/ 126 h 19"/>
                <a:gd name="T64" fmla="*/ 711 w 17"/>
                <a:gd name="T65" fmla="*/ 0 h 19"/>
                <a:gd name="T66" fmla="*/ 0 w 17"/>
                <a:gd name="T67" fmla="*/ 126 h 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" h="19">
                  <a:moveTo>
                    <a:pt x="0" y="2"/>
                  </a:moveTo>
                  <a:lnTo>
                    <a:pt x="4" y="16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4" y="19"/>
                  </a:lnTo>
                  <a:lnTo>
                    <a:pt x="8" y="17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5" y="11"/>
                  </a:lnTo>
                  <a:lnTo>
                    <a:pt x="17" y="11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3" y="7"/>
                  </a:lnTo>
                  <a:lnTo>
                    <a:pt x="13" y="6"/>
                  </a:lnTo>
                  <a:lnTo>
                    <a:pt x="9" y="5"/>
                  </a:lnTo>
                  <a:lnTo>
                    <a:pt x="9" y="3"/>
                  </a:lnTo>
                  <a:lnTo>
                    <a:pt x="7" y="2"/>
                  </a:lnTo>
                  <a:lnTo>
                    <a:pt x="7" y="0"/>
                  </a:lnTo>
                  <a:lnTo>
                    <a:pt x="0" y="2"/>
                  </a:ln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69" name="Freeform 5"/>
            <p:cNvSpPr>
              <a:spLocks/>
            </p:cNvSpPr>
            <p:nvPr/>
          </p:nvSpPr>
          <p:spPr bwMode="auto">
            <a:xfrm>
              <a:off x="709" y="672"/>
              <a:ext cx="623" cy="392"/>
            </a:xfrm>
            <a:custGeom>
              <a:avLst/>
              <a:gdLst>
                <a:gd name="T0" fmla="*/ 195 w 134"/>
                <a:gd name="T1" fmla="*/ 3840 h 98"/>
                <a:gd name="T2" fmla="*/ 0 w 134"/>
                <a:gd name="T3" fmla="*/ 3776 h 98"/>
                <a:gd name="T4" fmla="*/ 107 w 134"/>
                <a:gd name="T5" fmla="*/ 3584 h 98"/>
                <a:gd name="T6" fmla="*/ 107 w 134"/>
                <a:gd name="T7" fmla="*/ 3392 h 98"/>
                <a:gd name="T8" fmla="*/ 195 w 134"/>
                <a:gd name="T9" fmla="*/ 3328 h 98"/>
                <a:gd name="T10" fmla="*/ 302 w 134"/>
                <a:gd name="T11" fmla="*/ 3456 h 98"/>
                <a:gd name="T12" fmla="*/ 195 w 134"/>
                <a:gd name="T13" fmla="*/ 3584 h 98"/>
                <a:gd name="T14" fmla="*/ 497 w 134"/>
                <a:gd name="T15" fmla="*/ 3456 h 98"/>
                <a:gd name="T16" fmla="*/ 409 w 134"/>
                <a:gd name="T17" fmla="*/ 3328 h 98"/>
                <a:gd name="T18" fmla="*/ 497 w 134"/>
                <a:gd name="T19" fmla="*/ 3136 h 98"/>
                <a:gd name="T20" fmla="*/ 302 w 134"/>
                <a:gd name="T21" fmla="*/ 2880 h 98"/>
                <a:gd name="T22" fmla="*/ 497 w 134"/>
                <a:gd name="T23" fmla="*/ 2880 h 98"/>
                <a:gd name="T24" fmla="*/ 800 w 134"/>
                <a:gd name="T25" fmla="*/ 2816 h 98"/>
                <a:gd name="T26" fmla="*/ 604 w 134"/>
                <a:gd name="T27" fmla="*/ 2688 h 98"/>
                <a:gd name="T28" fmla="*/ 409 w 134"/>
                <a:gd name="T29" fmla="*/ 2752 h 98"/>
                <a:gd name="T30" fmla="*/ 409 w 134"/>
                <a:gd name="T31" fmla="*/ 2432 h 98"/>
                <a:gd name="T32" fmla="*/ 409 w 134"/>
                <a:gd name="T33" fmla="*/ 2112 h 98"/>
                <a:gd name="T34" fmla="*/ 409 w 134"/>
                <a:gd name="T35" fmla="*/ 1600 h 98"/>
                <a:gd name="T36" fmla="*/ 302 w 134"/>
                <a:gd name="T37" fmla="*/ 1024 h 98"/>
                <a:gd name="T38" fmla="*/ 409 w 134"/>
                <a:gd name="T39" fmla="*/ 576 h 98"/>
                <a:gd name="T40" fmla="*/ 1706 w 134"/>
                <a:gd name="T41" fmla="*/ 896 h 98"/>
                <a:gd name="T42" fmla="*/ 2920 w 134"/>
                <a:gd name="T43" fmla="*/ 1216 h 98"/>
                <a:gd name="T44" fmla="*/ 3417 w 134"/>
                <a:gd name="T45" fmla="*/ 1344 h 98"/>
                <a:gd name="T46" fmla="*/ 3608 w 134"/>
                <a:gd name="T47" fmla="*/ 1472 h 98"/>
                <a:gd name="T48" fmla="*/ 3608 w 134"/>
                <a:gd name="T49" fmla="*/ 1984 h 98"/>
                <a:gd name="T50" fmla="*/ 3306 w 134"/>
                <a:gd name="T51" fmla="*/ 2240 h 98"/>
                <a:gd name="T52" fmla="*/ 3417 w 134"/>
                <a:gd name="T53" fmla="*/ 2432 h 98"/>
                <a:gd name="T54" fmla="*/ 3306 w 134"/>
                <a:gd name="T55" fmla="*/ 2560 h 98"/>
                <a:gd name="T56" fmla="*/ 3417 w 134"/>
                <a:gd name="T57" fmla="*/ 2752 h 98"/>
                <a:gd name="T58" fmla="*/ 3826 w 134"/>
                <a:gd name="T59" fmla="*/ 2304 h 98"/>
                <a:gd name="T60" fmla="*/ 4022 w 134"/>
                <a:gd name="T61" fmla="*/ 2048 h 98"/>
                <a:gd name="T62" fmla="*/ 4324 w 134"/>
                <a:gd name="T63" fmla="*/ 1728 h 98"/>
                <a:gd name="T64" fmla="*/ 3915 w 134"/>
                <a:gd name="T65" fmla="*/ 960 h 98"/>
                <a:gd name="T66" fmla="*/ 4022 w 134"/>
                <a:gd name="T67" fmla="*/ 896 h 98"/>
                <a:gd name="T68" fmla="*/ 4324 w 134"/>
                <a:gd name="T69" fmla="*/ 704 h 98"/>
                <a:gd name="T70" fmla="*/ 4129 w 134"/>
                <a:gd name="T71" fmla="*/ 448 h 98"/>
                <a:gd name="T72" fmla="*/ 4022 w 134"/>
                <a:gd name="T73" fmla="*/ 0 h 98"/>
                <a:gd name="T74" fmla="*/ 9252 w 134"/>
                <a:gd name="T75" fmla="*/ 896 h 98"/>
                <a:gd name="T76" fmla="*/ 13464 w 134"/>
                <a:gd name="T77" fmla="*/ 1536 h 98"/>
                <a:gd name="T78" fmla="*/ 12060 w 134"/>
                <a:gd name="T79" fmla="*/ 5632 h 98"/>
                <a:gd name="T80" fmla="*/ 11953 w 134"/>
                <a:gd name="T81" fmla="*/ 5760 h 98"/>
                <a:gd name="T82" fmla="*/ 12060 w 134"/>
                <a:gd name="T83" fmla="*/ 5888 h 98"/>
                <a:gd name="T84" fmla="*/ 12060 w 134"/>
                <a:gd name="T85" fmla="*/ 6016 h 98"/>
                <a:gd name="T86" fmla="*/ 11953 w 134"/>
                <a:gd name="T87" fmla="*/ 6080 h 98"/>
                <a:gd name="T88" fmla="*/ 12060 w 134"/>
                <a:gd name="T89" fmla="*/ 6272 h 98"/>
                <a:gd name="T90" fmla="*/ 8150 w 134"/>
                <a:gd name="T91" fmla="*/ 5824 h 98"/>
                <a:gd name="T92" fmla="*/ 7848 w 134"/>
                <a:gd name="T93" fmla="*/ 5824 h 98"/>
                <a:gd name="T94" fmla="*/ 7434 w 134"/>
                <a:gd name="T95" fmla="*/ 5760 h 98"/>
                <a:gd name="T96" fmla="*/ 7025 w 134"/>
                <a:gd name="T97" fmla="*/ 5824 h 98"/>
                <a:gd name="T98" fmla="*/ 6634 w 134"/>
                <a:gd name="T99" fmla="*/ 5760 h 98"/>
                <a:gd name="T100" fmla="*/ 6137 w 134"/>
                <a:gd name="T101" fmla="*/ 5888 h 98"/>
                <a:gd name="T102" fmla="*/ 5621 w 134"/>
                <a:gd name="T103" fmla="*/ 5760 h 98"/>
                <a:gd name="T104" fmla="*/ 4519 w 134"/>
                <a:gd name="T105" fmla="*/ 5760 h 98"/>
                <a:gd name="T106" fmla="*/ 3608 w 134"/>
                <a:gd name="T107" fmla="*/ 5504 h 98"/>
                <a:gd name="T108" fmla="*/ 2920 w 134"/>
                <a:gd name="T109" fmla="*/ 5504 h 98"/>
                <a:gd name="T110" fmla="*/ 1818 w 134"/>
                <a:gd name="T111" fmla="*/ 5312 h 98"/>
                <a:gd name="T112" fmla="*/ 1706 w 134"/>
                <a:gd name="T113" fmla="*/ 4736 h 98"/>
                <a:gd name="T114" fmla="*/ 1706 w 134"/>
                <a:gd name="T115" fmla="*/ 4416 h 98"/>
                <a:gd name="T116" fmla="*/ 995 w 134"/>
                <a:gd name="T117" fmla="*/ 4224 h 98"/>
                <a:gd name="T118" fmla="*/ 800 w 134"/>
                <a:gd name="T119" fmla="*/ 4096 h 9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34" h="98">
                  <a:moveTo>
                    <a:pt x="5" y="62"/>
                  </a:moveTo>
                  <a:lnTo>
                    <a:pt x="2" y="60"/>
                  </a:lnTo>
                  <a:lnTo>
                    <a:pt x="0" y="60"/>
                  </a:lnTo>
                  <a:lnTo>
                    <a:pt x="0" y="59"/>
                  </a:lnTo>
                  <a:lnTo>
                    <a:pt x="1" y="56"/>
                  </a:lnTo>
                  <a:lnTo>
                    <a:pt x="1" y="54"/>
                  </a:lnTo>
                  <a:lnTo>
                    <a:pt x="1" y="53"/>
                  </a:lnTo>
                  <a:lnTo>
                    <a:pt x="1" y="52"/>
                  </a:lnTo>
                  <a:lnTo>
                    <a:pt x="2" y="52"/>
                  </a:lnTo>
                  <a:lnTo>
                    <a:pt x="3" y="54"/>
                  </a:lnTo>
                  <a:lnTo>
                    <a:pt x="2" y="55"/>
                  </a:lnTo>
                  <a:lnTo>
                    <a:pt x="2" y="56"/>
                  </a:lnTo>
                  <a:lnTo>
                    <a:pt x="5" y="54"/>
                  </a:lnTo>
                  <a:lnTo>
                    <a:pt x="4" y="53"/>
                  </a:lnTo>
                  <a:lnTo>
                    <a:pt x="4" y="52"/>
                  </a:lnTo>
                  <a:lnTo>
                    <a:pt x="5" y="51"/>
                  </a:lnTo>
                  <a:lnTo>
                    <a:pt x="5" y="49"/>
                  </a:lnTo>
                  <a:lnTo>
                    <a:pt x="3" y="49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5" y="45"/>
                  </a:lnTo>
                  <a:lnTo>
                    <a:pt x="6" y="45"/>
                  </a:lnTo>
                  <a:lnTo>
                    <a:pt x="8" y="44"/>
                  </a:lnTo>
                  <a:lnTo>
                    <a:pt x="6" y="42"/>
                  </a:lnTo>
                  <a:lnTo>
                    <a:pt x="4" y="43"/>
                  </a:lnTo>
                  <a:lnTo>
                    <a:pt x="4" y="40"/>
                  </a:lnTo>
                  <a:lnTo>
                    <a:pt x="4" y="38"/>
                  </a:lnTo>
                  <a:lnTo>
                    <a:pt x="4" y="35"/>
                  </a:lnTo>
                  <a:lnTo>
                    <a:pt x="4" y="33"/>
                  </a:lnTo>
                  <a:lnTo>
                    <a:pt x="4" y="31"/>
                  </a:lnTo>
                  <a:lnTo>
                    <a:pt x="4" y="25"/>
                  </a:lnTo>
                  <a:lnTo>
                    <a:pt x="5" y="23"/>
                  </a:lnTo>
                  <a:lnTo>
                    <a:pt x="3" y="16"/>
                  </a:lnTo>
                  <a:lnTo>
                    <a:pt x="3" y="11"/>
                  </a:lnTo>
                  <a:lnTo>
                    <a:pt x="4" y="9"/>
                  </a:lnTo>
                  <a:lnTo>
                    <a:pt x="4" y="5"/>
                  </a:lnTo>
                  <a:lnTo>
                    <a:pt x="17" y="14"/>
                  </a:lnTo>
                  <a:lnTo>
                    <a:pt x="24" y="18"/>
                  </a:lnTo>
                  <a:lnTo>
                    <a:pt x="29" y="19"/>
                  </a:lnTo>
                  <a:lnTo>
                    <a:pt x="31" y="21"/>
                  </a:lnTo>
                  <a:lnTo>
                    <a:pt x="34" y="21"/>
                  </a:lnTo>
                  <a:lnTo>
                    <a:pt x="35" y="22"/>
                  </a:lnTo>
                  <a:lnTo>
                    <a:pt x="36" y="23"/>
                  </a:lnTo>
                  <a:lnTo>
                    <a:pt x="37" y="29"/>
                  </a:lnTo>
                  <a:lnTo>
                    <a:pt x="36" y="31"/>
                  </a:lnTo>
                  <a:lnTo>
                    <a:pt x="34" y="32"/>
                  </a:lnTo>
                  <a:lnTo>
                    <a:pt x="33" y="35"/>
                  </a:lnTo>
                  <a:lnTo>
                    <a:pt x="33" y="37"/>
                  </a:lnTo>
                  <a:lnTo>
                    <a:pt x="34" y="38"/>
                  </a:lnTo>
                  <a:lnTo>
                    <a:pt x="33" y="39"/>
                  </a:lnTo>
                  <a:lnTo>
                    <a:pt x="33" y="40"/>
                  </a:lnTo>
                  <a:lnTo>
                    <a:pt x="33" y="42"/>
                  </a:lnTo>
                  <a:lnTo>
                    <a:pt x="34" y="43"/>
                  </a:lnTo>
                  <a:lnTo>
                    <a:pt x="36" y="41"/>
                  </a:lnTo>
                  <a:lnTo>
                    <a:pt x="38" y="36"/>
                  </a:lnTo>
                  <a:lnTo>
                    <a:pt x="39" y="35"/>
                  </a:lnTo>
                  <a:lnTo>
                    <a:pt x="40" y="32"/>
                  </a:lnTo>
                  <a:lnTo>
                    <a:pt x="43" y="28"/>
                  </a:lnTo>
                  <a:lnTo>
                    <a:pt x="43" y="27"/>
                  </a:lnTo>
                  <a:lnTo>
                    <a:pt x="42" y="22"/>
                  </a:lnTo>
                  <a:lnTo>
                    <a:pt x="39" y="15"/>
                  </a:lnTo>
                  <a:lnTo>
                    <a:pt x="39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3" y="11"/>
                  </a:lnTo>
                  <a:lnTo>
                    <a:pt x="43" y="7"/>
                  </a:lnTo>
                  <a:lnTo>
                    <a:pt x="41" y="7"/>
                  </a:lnTo>
                  <a:lnTo>
                    <a:pt x="40" y="5"/>
                  </a:lnTo>
                  <a:lnTo>
                    <a:pt x="40" y="0"/>
                  </a:lnTo>
                  <a:lnTo>
                    <a:pt x="67" y="8"/>
                  </a:lnTo>
                  <a:lnTo>
                    <a:pt x="92" y="14"/>
                  </a:lnTo>
                  <a:lnTo>
                    <a:pt x="134" y="24"/>
                  </a:lnTo>
                  <a:lnTo>
                    <a:pt x="120" y="88"/>
                  </a:lnTo>
                  <a:lnTo>
                    <a:pt x="119" y="89"/>
                  </a:lnTo>
                  <a:lnTo>
                    <a:pt x="119" y="90"/>
                  </a:lnTo>
                  <a:lnTo>
                    <a:pt x="119" y="91"/>
                  </a:lnTo>
                  <a:lnTo>
                    <a:pt x="120" y="92"/>
                  </a:lnTo>
                  <a:lnTo>
                    <a:pt x="121" y="93"/>
                  </a:lnTo>
                  <a:lnTo>
                    <a:pt x="120" y="94"/>
                  </a:lnTo>
                  <a:lnTo>
                    <a:pt x="119" y="95"/>
                  </a:lnTo>
                  <a:lnTo>
                    <a:pt x="119" y="97"/>
                  </a:lnTo>
                  <a:lnTo>
                    <a:pt x="120" y="98"/>
                  </a:lnTo>
                  <a:lnTo>
                    <a:pt x="84" y="90"/>
                  </a:lnTo>
                  <a:lnTo>
                    <a:pt x="81" y="91"/>
                  </a:lnTo>
                  <a:lnTo>
                    <a:pt x="80" y="91"/>
                  </a:lnTo>
                  <a:lnTo>
                    <a:pt x="78" y="91"/>
                  </a:lnTo>
                  <a:lnTo>
                    <a:pt x="76" y="91"/>
                  </a:lnTo>
                  <a:lnTo>
                    <a:pt x="74" y="90"/>
                  </a:lnTo>
                  <a:lnTo>
                    <a:pt x="72" y="90"/>
                  </a:lnTo>
                  <a:lnTo>
                    <a:pt x="70" y="91"/>
                  </a:lnTo>
                  <a:lnTo>
                    <a:pt x="68" y="90"/>
                  </a:lnTo>
                  <a:lnTo>
                    <a:pt x="66" y="90"/>
                  </a:lnTo>
                  <a:lnTo>
                    <a:pt x="63" y="91"/>
                  </a:lnTo>
                  <a:lnTo>
                    <a:pt x="61" y="92"/>
                  </a:lnTo>
                  <a:lnTo>
                    <a:pt x="57" y="91"/>
                  </a:lnTo>
                  <a:lnTo>
                    <a:pt x="56" y="90"/>
                  </a:lnTo>
                  <a:lnTo>
                    <a:pt x="53" y="89"/>
                  </a:lnTo>
                  <a:lnTo>
                    <a:pt x="45" y="90"/>
                  </a:lnTo>
                  <a:lnTo>
                    <a:pt x="43" y="88"/>
                  </a:lnTo>
                  <a:lnTo>
                    <a:pt x="36" y="86"/>
                  </a:lnTo>
                  <a:lnTo>
                    <a:pt x="33" y="85"/>
                  </a:lnTo>
                  <a:lnTo>
                    <a:pt x="29" y="86"/>
                  </a:lnTo>
                  <a:lnTo>
                    <a:pt x="23" y="85"/>
                  </a:lnTo>
                  <a:lnTo>
                    <a:pt x="18" y="83"/>
                  </a:lnTo>
                  <a:lnTo>
                    <a:pt x="17" y="81"/>
                  </a:lnTo>
                  <a:lnTo>
                    <a:pt x="17" y="74"/>
                  </a:lnTo>
                  <a:lnTo>
                    <a:pt x="18" y="73"/>
                  </a:lnTo>
                  <a:lnTo>
                    <a:pt x="17" y="69"/>
                  </a:lnTo>
                  <a:lnTo>
                    <a:pt x="13" y="66"/>
                  </a:lnTo>
                  <a:lnTo>
                    <a:pt x="10" y="66"/>
                  </a:lnTo>
                  <a:lnTo>
                    <a:pt x="10" y="65"/>
                  </a:lnTo>
                  <a:lnTo>
                    <a:pt x="8" y="64"/>
                  </a:lnTo>
                  <a:lnTo>
                    <a:pt x="5" y="6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0" name="Freeform 6"/>
            <p:cNvSpPr>
              <a:spLocks/>
            </p:cNvSpPr>
            <p:nvPr/>
          </p:nvSpPr>
          <p:spPr bwMode="auto">
            <a:xfrm>
              <a:off x="534" y="920"/>
              <a:ext cx="758" cy="536"/>
            </a:xfrm>
            <a:custGeom>
              <a:avLst/>
              <a:gdLst>
                <a:gd name="T0" fmla="*/ 195 w 163"/>
                <a:gd name="T1" fmla="*/ 6321 h 135"/>
                <a:gd name="T2" fmla="*/ 195 w 163"/>
                <a:gd name="T3" fmla="*/ 5817 h 135"/>
                <a:gd name="T4" fmla="*/ 302 w 163"/>
                <a:gd name="T5" fmla="*/ 5439 h 135"/>
                <a:gd name="T6" fmla="*/ 409 w 163"/>
                <a:gd name="T7" fmla="*/ 4824 h 135"/>
                <a:gd name="T8" fmla="*/ 605 w 163"/>
                <a:gd name="T9" fmla="*/ 4697 h 135"/>
                <a:gd name="T10" fmla="*/ 800 w 163"/>
                <a:gd name="T11" fmla="*/ 4447 h 135"/>
                <a:gd name="T12" fmla="*/ 907 w 163"/>
                <a:gd name="T13" fmla="*/ 4193 h 135"/>
                <a:gd name="T14" fmla="*/ 1707 w 163"/>
                <a:gd name="T15" fmla="*/ 3498 h 135"/>
                <a:gd name="T16" fmla="*/ 2507 w 163"/>
                <a:gd name="T17" fmla="*/ 2192 h 135"/>
                <a:gd name="T18" fmla="*/ 3223 w 163"/>
                <a:gd name="T19" fmla="*/ 1247 h 135"/>
                <a:gd name="T20" fmla="*/ 3720 w 163"/>
                <a:gd name="T21" fmla="*/ 314 h 135"/>
                <a:gd name="T22" fmla="*/ 3720 w 163"/>
                <a:gd name="T23" fmla="*/ 64 h 135"/>
                <a:gd name="T24" fmla="*/ 4129 w 163"/>
                <a:gd name="T25" fmla="*/ 64 h 135"/>
                <a:gd name="T26" fmla="*/ 4520 w 163"/>
                <a:gd name="T27" fmla="*/ 127 h 135"/>
                <a:gd name="T28" fmla="*/ 4734 w 163"/>
                <a:gd name="T29" fmla="*/ 254 h 135"/>
                <a:gd name="T30" fmla="*/ 5427 w 163"/>
                <a:gd name="T31" fmla="*/ 441 h 135"/>
                <a:gd name="T32" fmla="*/ 5427 w 163"/>
                <a:gd name="T33" fmla="*/ 758 h 135"/>
                <a:gd name="T34" fmla="*/ 5534 w 163"/>
                <a:gd name="T35" fmla="*/ 1310 h 135"/>
                <a:gd name="T36" fmla="*/ 6641 w 163"/>
                <a:gd name="T37" fmla="*/ 1497 h 135"/>
                <a:gd name="T38" fmla="*/ 7329 w 163"/>
                <a:gd name="T39" fmla="*/ 1497 h 135"/>
                <a:gd name="T40" fmla="*/ 8240 w 163"/>
                <a:gd name="T41" fmla="*/ 1751 h 135"/>
                <a:gd name="T42" fmla="*/ 9342 w 163"/>
                <a:gd name="T43" fmla="*/ 1751 h 135"/>
                <a:gd name="T44" fmla="*/ 9863 w 163"/>
                <a:gd name="T45" fmla="*/ 1874 h 135"/>
                <a:gd name="T46" fmla="*/ 10356 w 163"/>
                <a:gd name="T47" fmla="*/ 1751 h 135"/>
                <a:gd name="T48" fmla="*/ 10770 w 163"/>
                <a:gd name="T49" fmla="*/ 1814 h 135"/>
                <a:gd name="T50" fmla="*/ 11161 w 163"/>
                <a:gd name="T51" fmla="*/ 1751 h 135"/>
                <a:gd name="T52" fmla="*/ 11570 w 163"/>
                <a:gd name="T53" fmla="*/ 1814 h 135"/>
                <a:gd name="T54" fmla="*/ 11872 w 163"/>
                <a:gd name="T55" fmla="*/ 1814 h 135"/>
                <a:gd name="T56" fmla="*/ 15788 w 163"/>
                <a:gd name="T57" fmla="*/ 2255 h 135"/>
                <a:gd name="T58" fmla="*/ 15983 w 163"/>
                <a:gd name="T59" fmla="*/ 2569 h 135"/>
                <a:gd name="T60" fmla="*/ 16285 w 163"/>
                <a:gd name="T61" fmla="*/ 2696 h 135"/>
                <a:gd name="T62" fmla="*/ 15486 w 163"/>
                <a:gd name="T63" fmla="*/ 3752 h 135"/>
                <a:gd name="T64" fmla="*/ 15290 w 163"/>
                <a:gd name="T65" fmla="*/ 3943 h 135"/>
                <a:gd name="T66" fmla="*/ 14876 w 163"/>
                <a:gd name="T67" fmla="*/ 4193 h 135"/>
                <a:gd name="T68" fmla="*/ 14272 w 163"/>
                <a:gd name="T69" fmla="*/ 4824 h 135"/>
                <a:gd name="T70" fmla="*/ 14686 w 163"/>
                <a:gd name="T71" fmla="*/ 5015 h 135"/>
                <a:gd name="T72" fmla="*/ 14686 w 163"/>
                <a:gd name="T73" fmla="*/ 5201 h 135"/>
                <a:gd name="T74" fmla="*/ 14574 w 163"/>
                <a:gd name="T75" fmla="*/ 5265 h 135"/>
                <a:gd name="T76" fmla="*/ 14379 w 163"/>
                <a:gd name="T77" fmla="*/ 5626 h 135"/>
                <a:gd name="T78" fmla="*/ 7850 w 163"/>
                <a:gd name="T79" fmla="*/ 7695 h 13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63" h="135">
                  <a:moveTo>
                    <a:pt x="3" y="102"/>
                  </a:moveTo>
                  <a:lnTo>
                    <a:pt x="2" y="101"/>
                  </a:lnTo>
                  <a:lnTo>
                    <a:pt x="0" y="95"/>
                  </a:lnTo>
                  <a:lnTo>
                    <a:pt x="2" y="93"/>
                  </a:lnTo>
                  <a:lnTo>
                    <a:pt x="2" y="91"/>
                  </a:lnTo>
                  <a:lnTo>
                    <a:pt x="3" y="87"/>
                  </a:lnTo>
                  <a:lnTo>
                    <a:pt x="2" y="79"/>
                  </a:lnTo>
                  <a:lnTo>
                    <a:pt x="4" y="77"/>
                  </a:lnTo>
                  <a:lnTo>
                    <a:pt x="5" y="76"/>
                  </a:lnTo>
                  <a:lnTo>
                    <a:pt x="6" y="75"/>
                  </a:lnTo>
                  <a:lnTo>
                    <a:pt x="7" y="72"/>
                  </a:lnTo>
                  <a:lnTo>
                    <a:pt x="8" y="71"/>
                  </a:lnTo>
                  <a:lnTo>
                    <a:pt x="9" y="68"/>
                  </a:lnTo>
                  <a:lnTo>
                    <a:pt x="9" y="67"/>
                  </a:lnTo>
                  <a:lnTo>
                    <a:pt x="14" y="62"/>
                  </a:lnTo>
                  <a:lnTo>
                    <a:pt x="17" y="56"/>
                  </a:lnTo>
                  <a:lnTo>
                    <a:pt x="21" y="48"/>
                  </a:lnTo>
                  <a:lnTo>
                    <a:pt x="25" y="35"/>
                  </a:lnTo>
                  <a:lnTo>
                    <a:pt x="29" y="29"/>
                  </a:lnTo>
                  <a:lnTo>
                    <a:pt x="32" y="20"/>
                  </a:lnTo>
                  <a:lnTo>
                    <a:pt x="35" y="9"/>
                  </a:lnTo>
                  <a:lnTo>
                    <a:pt x="37" y="5"/>
                  </a:lnTo>
                  <a:lnTo>
                    <a:pt x="37" y="2"/>
                  </a:lnTo>
                  <a:lnTo>
                    <a:pt x="37" y="1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5" y="2"/>
                  </a:lnTo>
                  <a:lnTo>
                    <a:pt x="47" y="3"/>
                  </a:lnTo>
                  <a:lnTo>
                    <a:pt x="47" y="4"/>
                  </a:lnTo>
                  <a:lnTo>
                    <a:pt x="50" y="4"/>
                  </a:lnTo>
                  <a:lnTo>
                    <a:pt x="54" y="7"/>
                  </a:lnTo>
                  <a:lnTo>
                    <a:pt x="55" y="11"/>
                  </a:lnTo>
                  <a:lnTo>
                    <a:pt x="54" y="12"/>
                  </a:lnTo>
                  <a:lnTo>
                    <a:pt x="54" y="19"/>
                  </a:lnTo>
                  <a:lnTo>
                    <a:pt x="55" y="21"/>
                  </a:lnTo>
                  <a:lnTo>
                    <a:pt x="60" y="23"/>
                  </a:lnTo>
                  <a:lnTo>
                    <a:pt x="66" y="24"/>
                  </a:lnTo>
                  <a:lnTo>
                    <a:pt x="70" y="23"/>
                  </a:lnTo>
                  <a:lnTo>
                    <a:pt x="73" y="24"/>
                  </a:lnTo>
                  <a:lnTo>
                    <a:pt x="80" y="26"/>
                  </a:lnTo>
                  <a:lnTo>
                    <a:pt x="82" y="28"/>
                  </a:lnTo>
                  <a:lnTo>
                    <a:pt x="90" y="27"/>
                  </a:lnTo>
                  <a:lnTo>
                    <a:pt x="93" y="28"/>
                  </a:lnTo>
                  <a:lnTo>
                    <a:pt x="94" y="29"/>
                  </a:lnTo>
                  <a:lnTo>
                    <a:pt x="98" y="30"/>
                  </a:lnTo>
                  <a:lnTo>
                    <a:pt x="100" y="29"/>
                  </a:lnTo>
                  <a:lnTo>
                    <a:pt x="103" y="28"/>
                  </a:lnTo>
                  <a:lnTo>
                    <a:pt x="105" y="28"/>
                  </a:lnTo>
                  <a:lnTo>
                    <a:pt x="107" y="29"/>
                  </a:lnTo>
                  <a:lnTo>
                    <a:pt x="109" y="28"/>
                  </a:lnTo>
                  <a:lnTo>
                    <a:pt x="111" y="28"/>
                  </a:lnTo>
                  <a:lnTo>
                    <a:pt x="113" y="29"/>
                  </a:lnTo>
                  <a:lnTo>
                    <a:pt x="115" y="29"/>
                  </a:lnTo>
                  <a:lnTo>
                    <a:pt x="117" y="29"/>
                  </a:lnTo>
                  <a:lnTo>
                    <a:pt x="118" y="29"/>
                  </a:lnTo>
                  <a:lnTo>
                    <a:pt x="121" y="28"/>
                  </a:lnTo>
                  <a:lnTo>
                    <a:pt x="157" y="36"/>
                  </a:lnTo>
                  <a:lnTo>
                    <a:pt x="157" y="39"/>
                  </a:lnTo>
                  <a:lnTo>
                    <a:pt x="159" y="41"/>
                  </a:lnTo>
                  <a:lnTo>
                    <a:pt x="160" y="42"/>
                  </a:lnTo>
                  <a:lnTo>
                    <a:pt x="162" y="43"/>
                  </a:lnTo>
                  <a:lnTo>
                    <a:pt x="163" y="47"/>
                  </a:lnTo>
                  <a:lnTo>
                    <a:pt x="154" y="60"/>
                  </a:lnTo>
                  <a:lnTo>
                    <a:pt x="152" y="62"/>
                  </a:lnTo>
                  <a:lnTo>
                    <a:pt x="152" y="63"/>
                  </a:lnTo>
                  <a:lnTo>
                    <a:pt x="150" y="65"/>
                  </a:lnTo>
                  <a:lnTo>
                    <a:pt x="148" y="67"/>
                  </a:lnTo>
                  <a:lnTo>
                    <a:pt x="143" y="74"/>
                  </a:lnTo>
                  <a:lnTo>
                    <a:pt x="142" y="77"/>
                  </a:lnTo>
                  <a:lnTo>
                    <a:pt x="143" y="78"/>
                  </a:lnTo>
                  <a:lnTo>
                    <a:pt x="146" y="80"/>
                  </a:lnTo>
                  <a:lnTo>
                    <a:pt x="147" y="82"/>
                  </a:lnTo>
                  <a:lnTo>
                    <a:pt x="146" y="83"/>
                  </a:lnTo>
                  <a:lnTo>
                    <a:pt x="146" y="84"/>
                  </a:lnTo>
                  <a:lnTo>
                    <a:pt x="145" y="84"/>
                  </a:lnTo>
                  <a:lnTo>
                    <a:pt x="145" y="87"/>
                  </a:lnTo>
                  <a:lnTo>
                    <a:pt x="143" y="90"/>
                  </a:lnTo>
                  <a:lnTo>
                    <a:pt x="133" y="135"/>
                  </a:lnTo>
                  <a:lnTo>
                    <a:pt x="78" y="123"/>
                  </a:lnTo>
                  <a:lnTo>
                    <a:pt x="3" y="10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1" name="Freeform 7"/>
            <p:cNvSpPr>
              <a:spLocks/>
            </p:cNvSpPr>
            <p:nvPr/>
          </p:nvSpPr>
          <p:spPr bwMode="auto">
            <a:xfrm>
              <a:off x="474" y="1327"/>
              <a:ext cx="748" cy="1095"/>
            </a:xfrm>
            <a:custGeom>
              <a:avLst/>
              <a:gdLst>
                <a:gd name="T0" fmla="*/ 9129 w 161"/>
                <a:gd name="T1" fmla="*/ 16919 h 275"/>
                <a:gd name="T2" fmla="*/ 9218 w 161"/>
                <a:gd name="T3" fmla="*/ 16664 h 275"/>
                <a:gd name="T4" fmla="*/ 9022 w 161"/>
                <a:gd name="T5" fmla="*/ 16536 h 275"/>
                <a:gd name="T6" fmla="*/ 8632 w 161"/>
                <a:gd name="T7" fmla="*/ 15410 h 275"/>
                <a:gd name="T8" fmla="*/ 7619 w 161"/>
                <a:gd name="T9" fmla="*/ 14713 h 275"/>
                <a:gd name="T10" fmla="*/ 7317 w 161"/>
                <a:gd name="T11" fmla="*/ 14458 h 275"/>
                <a:gd name="T12" fmla="*/ 7015 w 161"/>
                <a:gd name="T13" fmla="*/ 14143 h 275"/>
                <a:gd name="T14" fmla="*/ 5807 w 161"/>
                <a:gd name="T15" fmla="*/ 13825 h 275"/>
                <a:gd name="T16" fmla="*/ 5008 w 161"/>
                <a:gd name="T17" fmla="*/ 13255 h 275"/>
                <a:gd name="T18" fmla="*/ 3410 w 161"/>
                <a:gd name="T19" fmla="*/ 12873 h 275"/>
                <a:gd name="T20" fmla="*/ 3303 w 161"/>
                <a:gd name="T21" fmla="*/ 12495 h 275"/>
                <a:gd name="T22" fmla="*/ 3517 w 161"/>
                <a:gd name="T23" fmla="*/ 11937 h 275"/>
                <a:gd name="T24" fmla="*/ 3215 w 161"/>
                <a:gd name="T25" fmla="*/ 11496 h 275"/>
                <a:gd name="T26" fmla="*/ 3303 w 161"/>
                <a:gd name="T27" fmla="*/ 11304 h 275"/>
                <a:gd name="T28" fmla="*/ 2416 w 161"/>
                <a:gd name="T29" fmla="*/ 10289 h 275"/>
                <a:gd name="T30" fmla="*/ 1812 w 161"/>
                <a:gd name="T31" fmla="*/ 9592 h 275"/>
                <a:gd name="T32" fmla="*/ 2114 w 161"/>
                <a:gd name="T33" fmla="*/ 9087 h 275"/>
                <a:gd name="T34" fmla="*/ 2202 w 161"/>
                <a:gd name="T35" fmla="*/ 8593 h 275"/>
                <a:gd name="T36" fmla="*/ 1510 w 161"/>
                <a:gd name="T37" fmla="*/ 8151 h 275"/>
                <a:gd name="T38" fmla="*/ 1510 w 161"/>
                <a:gd name="T39" fmla="*/ 7390 h 275"/>
                <a:gd name="T40" fmla="*/ 1705 w 161"/>
                <a:gd name="T41" fmla="*/ 7072 h 275"/>
                <a:gd name="T42" fmla="*/ 1900 w 161"/>
                <a:gd name="T43" fmla="*/ 7450 h 275"/>
                <a:gd name="T44" fmla="*/ 2309 w 161"/>
                <a:gd name="T45" fmla="*/ 7390 h 275"/>
                <a:gd name="T46" fmla="*/ 2114 w 161"/>
                <a:gd name="T47" fmla="*/ 6689 h 275"/>
                <a:gd name="T48" fmla="*/ 1812 w 161"/>
                <a:gd name="T49" fmla="*/ 6881 h 275"/>
                <a:gd name="T50" fmla="*/ 1208 w 161"/>
                <a:gd name="T51" fmla="*/ 6626 h 275"/>
                <a:gd name="T52" fmla="*/ 994 w 161"/>
                <a:gd name="T53" fmla="*/ 6375 h 275"/>
                <a:gd name="T54" fmla="*/ 497 w 161"/>
                <a:gd name="T55" fmla="*/ 5296 h 275"/>
                <a:gd name="T56" fmla="*/ 302 w 161"/>
                <a:gd name="T57" fmla="*/ 4551 h 275"/>
                <a:gd name="T58" fmla="*/ 604 w 161"/>
                <a:gd name="T59" fmla="*/ 3854 h 275"/>
                <a:gd name="T60" fmla="*/ 302 w 161"/>
                <a:gd name="T61" fmla="*/ 3090 h 275"/>
                <a:gd name="T62" fmla="*/ 107 w 161"/>
                <a:gd name="T63" fmla="*/ 2839 h 275"/>
                <a:gd name="T64" fmla="*/ 107 w 161"/>
                <a:gd name="T65" fmla="*/ 2457 h 275"/>
                <a:gd name="T66" fmla="*/ 994 w 161"/>
                <a:gd name="T67" fmla="*/ 1521 h 275"/>
                <a:gd name="T68" fmla="*/ 1208 w 161"/>
                <a:gd name="T69" fmla="*/ 1143 h 275"/>
                <a:gd name="T70" fmla="*/ 1296 w 161"/>
                <a:gd name="T71" fmla="*/ 319 h 275"/>
                <a:gd name="T72" fmla="*/ 9129 w 161"/>
                <a:gd name="T73" fmla="*/ 1330 h 275"/>
                <a:gd name="T74" fmla="*/ 15541 w 161"/>
                <a:gd name="T75" fmla="*/ 14016 h 275"/>
                <a:gd name="T76" fmla="*/ 15736 w 161"/>
                <a:gd name="T77" fmla="*/ 14335 h 275"/>
                <a:gd name="T78" fmla="*/ 15950 w 161"/>
                <a:gd name="T79" fmla="*/ 14777 h 275"/>
                <a:gd name="T80" fmla="*/ 16145 w 161"/>
                <a:gd name="T81" fmla="*/ 15095 h 275"/>
                <a:gd name="T82" fmla="*/ 15843 w 161"/>
                <a:gd name="T83" fmla="*/ 15222 h 275"/>
                <a:gd name="T84" fmla="*/ 15150 w 161"/>
                <a:gd name="T85" fmla="*/ 15903 h 275"/>
                <a:gd name="T86" fmla="*/ 14440 w 161"/>
                <a:gd name="T87" fmla="*/ 16345 h 275"/>
                <a:gd name="T88" fmla="*/ 14440 w 161"/>
                <a:gd name="T89" fmla="*/ 16728 h 275"/>
                <a:gd name="T90" fmla="*/ 14848 w 161"/>
                <a:gd name="T91" fmla="*/ 17042 h 275"/>
                <a:gd name="T92" fmla="*/ 14547 w 161"/>
                <a:gd name="T93" fmla="*/ 17361 h 2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" h="275">
                  <a:moveTo>
                    <a:pt x="141" y="274"/>
                  </a:moveTo>
                  <a:lnTo>
                    <a:pt x="92" y="269"/>
                  </a:lnTo>
                  <a:lnTo>
                    <a:pt x="91" y="268"/>
                  </a:lnTo>
                  <a:lnTo>
                    <a:pt x="91" y="266"/>
                  </a:lnTo>
                  <a:lnTo>
                    <a:pt x="91" y="265"/>
                  </a:lnTo>
                  <a:lnTo>
                    <a:pt x="92" y="264"/>
                  </a:lnTo>
                  <a:lnTo>
                    <a:pt x="91" y="264"/>
                  </a:lnTo>
                  <a:lnTo>
                    <a:pt x="90" y="264"/>
                  </a:lnTo>
                  <a:lnTo>
                    <a:pt x="90" y="262"/>
                  </a:lnTo>
                  <a:lnTo>
                    <a:pt x="90" y="261"/>
                  </a:lnTo>
                  <a:lnTo>
                    <a:pt x="90" y="252"/>
                  </a:lnTo>
                  <a:lnTo>
                    <a:pt x="86" y="244"/>
                  </a:lnTo>
                  <a:lnTo>
                    <a:pt x="83" y="241"/>
                  </a:lnTo>
                  <a:lnTo>
                    <a:pt x="81" y="238"/>
                  </a:lnTo>
                  <a:lnTo>
                    <a:pt x="76" y="233"/>
                  </a:lnTo>
                  <a:lnTo>
                    <a:pt x="73" y="233"/>
                  </a:lnTo>
                  <a:lnTo>
                    <a:pt x="71" y="232"/>
                  </a:lnTo>
                  <a:lnTo>
                    <a:pt x="73" y="229"/>
                  </a:lnTo>
                  <a:lnTo>
                    <a:pt x="72" y="228"/>
                  </a:lnTo>
                  <a:lnTo>
                    <a:pt x="72" y="226"/>
                  </a:lnTo>
                  <a:lnTo>
                    <a:pt x="70" y="224"/>
                  </a:lnTo>
                  <a:lnTo>
                    <a:pt x="65" y="224"/>
                  </a:lnTo>
                  <a:lnTo>
                    <a:pt x="62" y="222"/>
                  </a:lnTo>
                  <a:lnTo>
                    <a:pt x="58" y="219"/>
                  </a:lnTo>
                  <a:lnTo>
                    <a:pt x="56" y="214"/>
                  </a:lnTo>
                  <a:lnTo>
                    <a:pt x="53" y="211"/>
                  </a:lnTo>
                  <a:lnTo>
                    <a:pt x="50" y="210"/>
                  </a:lnTo>
                  <a:lnTo>
                    <a:pt x="41" y="206"/>
                  </a:lnTo>
                  <a:lnTo>
                    <a:pt x="38" y="206"/>
                  </a:lnTo>
                  <a:lnTo>
                    <a:pt x="34" y="204"/>
                  </a:lnTo>
                  <a:lnTo>
                    <a:pt x="32" y="202"/>
                  </a:lnTo>
                  <a:lnTo>
                    <a:pt x="32" y="199"/>
                  </a:lnTo>
                  <a:lnTo>
                    <a:pt x="33" y="198"/>
                  </a:lnTo>
                  <a:lnTo>
                    <a:pt x="34" y="193"/>
                  </a:lnTo>
                  <a:lnTo>
                    <a:pt x="35" y="191"/>
                  </a:lnTo>
                  <a:lnTo>
                    <a:pt x="35" y="189"/>
                  </a:lnTo>
                  <a:lnTo>
                    <a:pt x="34" y="186"/>
                  </a:lnTo>
                  <a:lnTo>
                    <a:pt x="32" y="185"/>
                  </a:lnTo>
                  <a:lnTo>
                    <a:pt x="32" y="182"/>
                  </a:lnTo>
                  <a:lnTo>
                    <a:pt x="33" y="181"/>
                  </a:lnTo>
                  <a:lnTo>
                    <a:pt x="33" y="179"/>
                  </a:lnTo>
                  <a:lnTo>
                    <a:pt x="31" y="177"/>
                  </a:lnTo>
                  <a:lnTo>
                    <a:pt x="25" y="166"/>
                  </a:lnTo>
                  <a:lnTo>
                    <a:pt x="24" y="163"/>
                  </a:lnTo>
                  <a:lnTo>
                    <a:pt x="23" y="160"/>
                  </a:lnTo>
                  <a:lnTo>
                    <a:pt x="23" y="158"/>
                  </a:lnTo>
                  <a:lnTo>
                    <a:pt x="18" y="152"/>
                  </a:lnTo>
                  <a:lnTo>
                    <a:pt x="19" y="146"/>
                  </a:lnTo>
                  <a:lnTo>
                    <a:pt x="20" y="144"/>
                  </a:lnTo>
                  <a:lnTo>
                    <a:pt x="21" y="144"/>
                  </a:lnTo>
                  <a:lnTo>
                    <a:pt x="23" y="142"/>
                  </a:lnTo>
                  <a:lnTo>
                    <a:pt x="24" y="137"/>
                  </a:lnTo>
                  <a:lnTo>
                    <a:pt x="22" y="136"/>
                  </a:lnTo>
                  <a:lnTo>
                    <a:pt x="19" y="134"/>
                  </a:lnTo>
                  <a:lnTo>
                    <a:pt x="16" y="132"/>
                  </a:lnTo>
                  <a:lnTo>
                    <a:pt x="15" y="129"/>
                  </a:lnTo>
                  <a:lnTo>
                    <a:pt x="15" y="120"/>
                  </a:lnTo>
                  <a:lnTo>
                    <a:pt x="15" y="119"/>
                  </a:lnTo>
                  <a:lnTo>
                    <a:pt x="15" y="117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7" y="112"/>
                  </a:lnTo>
                  <a:lnTo>
                    <a:pt x="18" y="113"/>
                  </a:lnTo>
                  <a:lnTo>
                    <a:pt x="18" y="117"/>
                  </a:lnTo>
                  <a:lnTo>
                    <a:pt x="19" y="118"/>
                  </a:lnTo>
                  <a:lnTo>
                    <a:pt x="22" y="120"/>
                  </a:lnTo>
                  <a:lnTo>
                    <a:pt x="22" y="119"/>
                  </a:lnTo>
                  <a:lnTo>
                    <a:pt x="23" y="117"/>
                  </a:lnTo>
                  <a:lnTo>
                    <a:pt x="21" y="112"/>
                  </a:lnTo>
                  <a:lnTo>
                    <a:pt x="21" y="109"/>
                  </a:lnTo>
                  <a:lnTo>
                    <a:pt x="21" y="106"/>
                  </a:lnTo>
                  <a:lnTo>
                    <a:pt x="20" y="105"/>
                  </a:lnTo>
                  <a:lnTo>
                    <a:pt x="18" y="108"/>
                  </a:lnTo>
                  <a:lnTo>
                    <a:pt x="18" y="109"/>
                  </a:lnTo>
                  <a:lnTo>
                    <a:pt x="17" y="110"/>
                  </a:lnTo>
                  <a:lnTo>
                    <a:pt x="15" y="109"/>
                  </a:lnTo>
                  <a:lnTo>
                    <a:pt x="12" y="105"/>
                  </a:lnTo>
                  <a:lnTo>
                    <a:pt x="9" y="104"/>
                  </a:lnTo>
                  <a:lnTo>
                    <a:pt x="10" y="101"/>
                  </a:lnTo>
                  <a:lnTo>
                    <a:pt x="10" y="92"/>
                  </a:lnTo>
                  <a:lnTo>
                    <a:pt x="6" y="88"/>
                  </a:lnTo>
                  <a:lnTo>
                    <a:pt x="5" y="84"/>
                  </a:lnTo>
                  <a:lnTo>
                    <a:pt x="2" y="77"/>
                  </a:lnTo>
                  <a:lnTo>
                    <a:pt x="3" y="74"/>
                  </a:lnTo>
                  <a:lnTo>
                    <a:pt x="3" y="72"/>
                  </a:lnTo>
                  <a:lnTo>
                    <a:pt x="2" y="69"/>
                  </a:lnTo>
                  <a:lnTo>
                    <a:pt x="4" y="64"/>
                  </a:lnTo>
                  <a:lnTo>
                    <a:pt x="6" y="61"/>
                  </a:lnTo>
                  <a:lnTo>
                    <a:pt x="6" y="60"/>
                  </a:lnTo>
                  <a:lnTo>
                    <a:pt x="6" y="54"/>
                  </a:lnTo>
                  <a:lnTo>
                    <a:pt x="3" y="49"/>
                  </a:lnTo>
                  <a:lnTo>
                    <a:pt x="3" y="48"/>
                  </a:lnTo>
                  <a:lnTo>
                    <a:pt x="2" y="46"/>
                  </a:lnTo>
                  <a:lnTo>
                    <a:pt x="1" y="45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0" y="36"/>
                  </a:lnTo>
                  <a:lnTo>
                    <a:pt x="3" y="32"/>
                  </a:lnTo>
                  <a:lnTo>
                    <a:pt x="10" y="24"/>
                  </a:lnTo>
                  <a:lnTo>
                    <a:pt x="10" y="22"/>
                  </a:lnTo>
                  <a:lnTo>
                    <a:pt x="11" y="19"/>
                  </a:lnTo>
                  <a:lnTo>
                    <a:pt x="12" y="18"/>
                  </a:lnTo>
                  <a:lnTo>
                    <a:pt x="14" y="15"/>
                  </a:lnTo>
                  <a:lnTo>
                    <a:pt x="15" y="8"/>
                  </a:lnTo>
                  <a:lnTo>
                    <a:pt x="13" y="5"/>
                  </a:lnTo>
                  <a:lnTo>
                    <a:pt x="15" y="1"/>
                  </a:lnTo>
                  <a:lnTo>
                    <a:pt x="16" y="0"/>
                  </a:lnTo>
                  <a:lnTo>
                    <a:pt x="91" y="21"/>
                  </a:lnTo>
                  <a:lnTo>
                    <a:pt x="72" y="96"/>
                  </a:lnTo>
                  <a:lnTo>
                    <a:pt x="155" y="218"/>
                  </a:lnTo>
                  <a:lnTo>
                    <a:pt x="155" y="222"/>
                  </a:lnTo>
                  <a:lnTo>
                    <a:pt x="156" y="223"/>
                  </a:lnTo>
                  <a:lnTo>
                    <a:pt x="155" y="224"/>
                  </a:lnTo>
                  <a:lnTo>
                    <a:pt x="157" y="227"/>
                  </a:lnTo>
                  <a:lnTo>
                    <a:pt x="157" y="230"/>
                  </a:lnTo>
                  <a:lnTo>
                    <a:pt x="158" y="231"/>
                  </a:lnTo>
                  <a:lnTo>
                    <a:pt x="159" y="234"/>
                  </a:lnTo>
                  <a:lnTo>
                    <a:pt x="160" y="235"/>
                  </a:lnTo>
                  <a:lnTo>
                    <a:pt x="161" y="237"/>
                  </a:lnTo>
                  <a:lnTo>
                    <a:pt x="161" y="239"/>
                  </a:lnTo>
                  <a:lnTo>
                    <a:pt x="161" y="240"/>
                  </a:lnTo>
                  <a:lnTo>
                    <a:pt x="160" y="239"/>
                  </a:lnTo>
                  <a:lnTo>
                    <a:pt x="158" y="241"/>
                  </a:lnTo>
                  <a:lnTo>
                    <a:pt x="155" y="243"/>
                  </a:lnTo>
                  <a:lnTo>
                    <a:pt x="152" y="245"/>
                  </a:lnTo>
                  <a:lnTo>
                    <a:pt x="151" y="252"/>
                  </a:lnTo>
                  <a:lnTo>
                    <a:pt x="147" y="257"/>
                  </a:lnTo>
                  <a:lnTo>
                    <a:pt x="145" y="257"/>
                  </a:lnTo>
                  <a:lnTo>
                    <a:pt x="144" y="259"/>
                  </a:lnTo>
                  <a:lnTo>
                    <a:pt x="145" y="261"/>
                  </a:lnTo>
                  <a:lnTo>
                    <a:pt x="145" y="262"/>
                  </a:lnTo>
                  <a:lnTo>
                    <a:pt x="144" y="265"/>
                  </a:lnTo>
                  <a:lnTo>
                    <a:pt x="144" y="267"/>
                  </a:lnTo>
                  <a:lnTo>
                    <a:pt x="147" y="269"/>
                  </a:lnTo>
                  <a:lnTo>
                    <a:pt x="148" y="270"/>
                  </a:lnTo>
                  <a:lnTo>
                    <a:pt x="147" y="272"/>
                  </a:lnTo>
                  <a:lnTo>
                    <a:pt x="147" y="273"/>
                  </a:lnTo>
                  <a:lnTo>
                    <a:pt x="145" y="275"/>
                  </a:lnTo>
                  <a:lnTo>
                    <a:pt x="144" y="275"/>
                  </a:lnTo>
                  <a:lnTo>
                    <a:pt x="141" y="27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2" name="Freeform 8"/>
            <p:cNvSpPr>
              <a:spLocks/>
            </p:cNvSpPr>
            <p:nvPr/>
          </p:nvSpPr>
          <p:spPr bwMode="auto">
            <a:xfrm>
              <a:off x="1153" y="767"/>
              <a:ext cx="557" cy="778"/>
            </a:xfrm>
            <a:custGeom>
              <a:avLst/>
              <a:gdLst>
                <a:gd name="T0" fmla="*/ 993 w 120"/>
                <a:gd name="T1" fmla="*/ 8135 h 195"/>
                <a:gd name="T2" fmla="*/ 1207 w 120"/>
                <a:gd name="T3" fmla="*/ 7752 h 195"/>
                <a:gd name="T4" fmla="*/ 1295 w 120"/>
                <a:gd name="T5" fmla="*/ 7688 h 195"/>
                <a:gd name="T6" fmla="*/ 1295 w 120"/>
                <a:gd name="T7" fmla="*/ 7497 h 195"/>
                <a:gd name="T8" fmla="*/ 905 w 120"/>
                <a:gd name="T9" fmla="*/ 7305 h 195"/>
                <a:gd name="T10" fmla="*/ 1509 w 120"/>
                <a:gd name="T11" fmla="*/ 6671 h 195"/>
                <a:gd name="T12" fmla="*/ 1894 w 120"/>
                <a:gd name="T13" fmla="*/ 6416 h 195"/>
                <a:gd name="T14" fmla="*/ 2089 w 120"/>
                <a:gd name="T15" fmla="*/ 6224 h 195"/>
                <a:gd name="T16" fmla="*/ 2910 w 120"/>
                <a:gd name="T17" fmla="*/ 5143 h 195"/>
                <a:gd name="T18" fmla="*/ 2609 w 120"/>
                <a:gd name="T19" fmla="*/ 5015 h 195"/>
                <a:gd name="T20" fmla="*/ 2390 w 120"/>
                <a:gd name="T21" fmla="*/ 4696 h 195"/>
                <a:gd name="T22" fmla="*/ 2390 w 120"/>
                <a:gd name="T23" fmla="*/ 4441 h 195"/>
                <a:gd name="T24" fmla="*/ 2307 w 120"/>
                <a:gd name="T25" fmla="*/ 4249 h 195"/>
                <a:gd name="T26" fmla="*/ 2390 w 120"/>
                <a:gd name="T27" fmla="*/ 4058 h 195"/>
                <a:gd name="T28" fmla="*/ 3792 w 120"/>
                <a:gd name="T29" fmla="*/ 0 h 195"/>
                <a:gd name="T30" fmla="*/ 4999 w 120"/>
                <a:gd name="T31" fmla="*/ 1783 h 195"/>
                <a:gd name="T32" fmla="*/ 5408 w 120"/>
                <a:gd name="T33" fmla="*/ 2482 h 195"/>
                <a:gd name="T34" fmla="*/ 5194 w 120"/>
                <a:gd name="T35" fmla="*/ 2737 h 195"/>
                <a:gd name="T36" fmla="*/ 5496 w 120"/>
                <a:gd name="T37" fmla="*/ 2992 h 195"/>
                <a:gd name="T38" fmla="*/ 6206 w 120"/>
                <a:gd name="T39" fmla="*/ 3679 h 195"/>
                <a:gd name="T40" fmla="*/ 6401 w 120"/>
                <a:gd name="T41" fmla="*/ 4058 h 195"/>
                <a:gd name="T42" fmla="*/ 6703 w 120"/>
                <a:gd name="T43" fmla="*/ 4185 h 195"/>
                <a:gd name="T44" fmla="*/ 7195 w 120"/>
                <a:gd name="T45" fmla="*/ 4313 h 195"/>
                <a:gd name="T46" fmla="*/ 6809 w 120"/>
                <a:gd name="T47" fmla="*/ 4951 h 195"/>
                <a:gd name="T48" fmla="*/ 6703 w 120"/>
                <a:gd name="T49" fmla="*/ 5270 h 195"/>
                <a:gd name="T50" fmla="*/ 6703 w 120"/>
                <a:gd name="T51" fmla="*/ 5458 h 195"/>
                <a:gd name="T52" fmla="*/ 6401 w 120"/>
                <a:gd name="T53" fmla="*/ 5713 h 195"/>
                <a:gd name="T54" fmla="*/ 6289 w 120"/>
                <a:gd name="T55" fmla="*/ 5905 h 195"/>
                <a:gd name="T56" fmla="*/ 6809 w 120"/>
                <a:gd name="T57" fmla="*/ 6096 h 195"/>
                <a:gd name="T58" fmla="*/ 7390 w 120"/>
                <a:gd name="T59" fmla="*/ 5841 h 195"/>
                <a:gd name="T60" fmla="*/ 7496 w 120"/>
                <a:gd name="T61" fmla="*/ 5969 h 195"/>
                <a:gd name="T62" fmla="*/ 7691 w 120"/>
                <a:gd name="T63" fmla="*/ 6032 h 195"/>
                <a:gd name="T64" fmla="*/ 7691 w 120"/>
                <a:gd name="T65" fmla="*/ 6607 h 195"/>
                <a:gd name="T66" fmla="*/ 7993 w 120"/>
                <a:gd name="T67" fmla="*/ 6986 h 195"/>
                <a:gd name="T68" fmla="*/ 7798 w 120"/>
                <a:gd name="T69" fmla="*/ 7241 h 195"/>
                <a:gd name="T70" fmla="*/ 8295 w 120"/>
                <a:gd name="T71" fmla="*/ 7433 h 195"/>
                <a:gd name="T72" fmla="*/ 8508 w 120"/>
                <a:gd name="T73" fmla="*/ 7688 h 195"/>
                <a:gd name="T74" fmla="*/ 8401 w 120"/>
                <a:gd name="T75" fmla="*/ 7944 h 195"/>
                <a:gd name="T76" fmla="*/ 8791 w 120"/>
                <a:gd name="T77" fmla="*/ 8199 h 195"/>
                <a:gd name="T78" fmla="*/ 9005 w 120"/>
                <a:gd name="T79" fmla="*/ 8007 h 195"/>
                <a:gd name="T80" fmla="*/ 9608 w 120"/>
                <a:gd name="T81" fmla="*/ 8135 h 195"/>
                <a:gd name="T82" fmla="*/ 9910 w 120"/>
                <a:gd name="T83" fmla="*/ 8007 h 195"/>
                <a:gd name="T84" fmla="*/ 10490 w 120"/>
                <a:gd name="T85" fmla="*/ 8071 h 195"/>
                <a:gd name="T86" fmla="*/ 10792 w 120"/>
                <a:gd name="T87" fmla="*/ 8135 h 195"/>
                <a:gd name="T88" fmla="*/ 11312 w 120"/>
                <a:gd name="T89" fmla="*/ 8007 h 195"/>
                <a:gd name="T90" fmla="*/ 11808 w 120"/>
                <a:gd name="T91" fmla="*/ 8071 h 195"/>
                <a:gd name="T92" fmla="*/ 11999 w 120"/>
                <a:gd name="T93" fmla="*/ 8390 h 195"/>
                <a:gd name="T94" fmla="*/ 11094 w 120"/>
                <a:gd name="T95" fmla="*/ 12384 h 195"/>
                <a:gd name="T96" fmla="*/ 5496 w 120"/>
                <a:gd name="T97" fmla="*/ 117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0" h="195">
                  <a:moveTo>
                    <a:pt x="0" y="173"/>
                  </a:moveTo>
                  <a:lnTo>
                    <a:pt x="10" y="128"/>
                  </a:lnTo>
                  <a:lnTo>
                    <a:pt x="12" y="125"/>
                  </a:lnTo>
                  <a:lnTo>
                    <a:pt x="12" y="122"/>
                  </a:lnTo>
                  <a:lnTo>
                    <a:pt x="13" y="122"/>
                  </a:lnTo>
                  <a:lnTo>
                    <a:pt x="13" y="121"/>
                  </a:lnTo>
                  <a:lnTo>
                    <a:pt x="14" y="120"/>
                  </a:lnTo>
                  <a:lnTo>
                    <a:pt x="13" y="118"/>
                  </a:lnTo>
                  <a:lnTo>
                    <a:pt x="10" y="116"/>
                  </a:lnTo>
                  <a:lnTo>
                    <a:pt x="9" y="115"/>
                  </a:lnTo>
                  <a:lnTo>
                    <a:pt x="10" y="112"/>
                  </a:lnTo>
                  <a:lnTo>
                    <a:pt x="15" y="105"/>
                  </a:lnTo>
                  <a:lnTo>
                    <a:pt x="17" y="103"/>
                  </a:lnTo>
                  <a:lnTo>
                    <a:pt x="19" y="101"/>
                  </a:lnTo>
                  <a:lnTo>
                    <a:pt x="19" y="100"/>
                  </a:lnTo>
                  <a:lnTo>
                    <a:pt x="21" y="98"/>
                  </a:lnTo>
                  <a:lnTo>
                    <a:pt x="30" y="85"/>
                  </a:lnTo>
                  <a:lnTo>
                    <a:pt x="29" y="81"/>
                  </a:lnTo>
                  <a:lnTo>
                    <a:pt x="27" y="80"/>
                  </a:lnTo>
                  <a:lnTo>
                    <a:pt x="26" y="79"/>
                  </a:lnTo>
                  <a:lnTo>
                    <a:pt x="24" y="77"/>
                  </a:lnTo>
                  <a:lnTo>
                    <a:pt x="24" y="74"/>
                  </a:lnTo>
                  <a:lnTo>
                    <a:pt x="23" y="71"/>
                  </a:lnTo>
                  <a:lnTo>
                    <a:pt x="24" y="70"/>
                  </a:lnTo>
                  <a:lnTo>
                    <a:pt x="25" y="69"/>
                  </a:lnTo>
                  <a:lnTo>
                    <a:pt x="23" y="67"/>
                  </a:lnTo>
                  <a:lnTo>
                    <a:pt x="23" y="65"/>
                  </a:lnTo>
                  <a:lnTo>
                    <a:pt x="24" y="64"/>
                  </a:lnTo>
                  <a:lnTo>
                    <a:pt x="38" y="0"/>
                  </a:lnTo>
                  <a:lnTo>
                    <a:pt x="54" y="4"/>
                  </a:lnTo>
                  <a:lnTo>
                    <a:pt x="50" y="28"/>
                  </a:lnTo>
                  <a:lnTo>
                    <a:pt x="53" y="35"/>
                  </a:lnTo>
                  <a:lnTo>
                    <a:pt x="54" y="39"/>
                  </a:lnTo>
                  <a:lnTo>
                    <a:pt x="53" y="41"/>
                  </a:lnTo>
                  <a:lnTo>
                    <a:pt x="52" y="43"/>
                  </a:lnTo>
                  <a:lnTo>
                    <a:pt x="53" y="44"/>
                  </a:lnTo>
                  <a:lnTo>
                    <a:pt x="55" y="47"/>
                  </a:lnTo>
                  <a:lnTo>
                    <a:pt x="59" y="51"/>
                  </a:lnTo>
                  <a:lnTo>
                    <a:pt x="62" y="58"/>
                  </a:lnTo>
                  <a:lnTo>
                    <a:pt x="63" y="61"/>
                  </a:lnTo>
                  <a:lnTo>
                    <a:pt x="64" y="64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71" y="67"/>
                  </a:lnTo>
                  <a:lnTo>
                    <a:pt x="72" y="68"/>
                  </a:lnTo>
                  <a:lnTo>
                    <a:pt x="68" y="76"/>
                  </a:lnTo>
                  <a:lnTo>
                    <a:pt x="68" y="78"/>
                  </a:lnTo>
                  <a:lnTo>
                    <a:pt x="67" y="79"/>
                  </a:lnTo>
                  <a:lnTo>
                    <a:pt x="67" y="83"/>
                  </a:lnTo>
                  <a:lnTo>
                    <a:pt x="67" y="86"/>
                  </a:lnTo>
                  <a:lnTo>
                    <a:pt x="64" y="88"/>
                  </a:lnTo>
                  <a:lnTo>
                    <a:pt x="64" y="90"/>
                  </a:lnTo>
                  <a:lnTo>
                    <a:pt x="64" y="91"/>
                  </a:lnTo>
                  <a:lnTo>
                    <a:pt x="63" y="93"/>
                  </a:lnTo>
                  <a:lnTo>
                    <a:pt x="67" y="97"/>
                  </a:lnTo>
                  <a:lnTo>
                    <a:pt x="68" y="96"/>
                  </a:lnTo>
                  <a:lnTo>
                    <a:pt x="73" y="92"/>
                  </a:lnTo>
                  <a:lnTo>
                    <a:pt x="74" y="92"/>
                  </a:lnTo>
                  <a:lnTo>
                    <a:pt x="75" y="92"/>
                  </a:lnTo>
                  <a:lnTo>
                    <a:pt x="75" y="94"/>
                  </a:lnTo>
                  <a:lnTo>
                    <a:pt x="76" y="94"/>
                  </a:lnTo>
                  <a:lnTo>
                    <a:pt x="77" y="95"/>
                  </a:lnTo>
                  <a:lnTo>
                    <a:pt x="77" y="98"/>
                  </a:lnTo>
                  <a:lnTo>
                    <a:pt x="77" y="104"/>
                  </a:lnTo>
                  <a:lnTo>
                    <a:pt x="78" y="107"/>
                  </a:lnTo>
                  <a:lnTo>
                    <a:pt x="80" y="110"/>
                  </a:lnTo>
                  <a:lnTo>
                    <a:pt x="80" y="112"/>
                  </a:lnTo>
                  <a:lnTo>
                    <a:pt x="78" y="114"/>
                  </a:lnTo>
                  <a:lnTo>
                    <a:pt x="80" y="117"/>
                  </a:lnTo>
                  <a:lnTo>
                    <a:pt x="83" y="117"/>
                  </a:lnTo>
                  <a:lnTo>
                    <a:pt x="84" y="119"/>
                  </a:lnTo>
                  <a:lnTo>
                    <a:pt x="85" y="121"/>
                  </a:lnTo>
                  <a:lnTo>
                    <a:pt x="84" y="124"/>
                  </a:lnTo>
                  <a:lnTo>
                    <a:pt x="84" y="125"/>
                  </a:lnTo>
                  <a:lnTo>
                    <a:pt x="86" y="128"/>
                  </a:lnTo>
                  <a:lnTo>
                    <a:pt x="88" y="129"/>
                  </a:lnTo>
                  <a:lnTo>
                    <a:pt x="89" y="127"/>
                  </a:lnTo>
                  <a:lnTo>
                    <a:pt x="90" y="126"/>
                  </a:lnTo>
                  <a:lnTo>
                    <a:pt x="94" y="128"/>
                  </a:lnTo>
                  <a:lnTo>
                    <a:pt x="96" y="128"/>
                  </a:lnTo>
                  <a:lnTo>
                    <a:pt x="98" y="126"/>
                  </a:lnTo>
                  <a:lnTo>
                    <a:pt x="99" y="126"/>
                  </a:lnTo>
                  <a:lnTo>
                    <a:pt x="100" y="127"/>
                  </a:lnTo>
                  <a:lnTo>
                    <a:pt x="105" y="127"/>
                  </a:lnTo>
                  <a:lnTo>
                    <a:pt x="107" y="129"/>
                  </a:lnTo>
                  <a:lnTo>
                    <a:pt x="108" y="128"/>
                  </a:lnTo>
                  <a:lnTo>
                    <a:pt x="113" y="128"/>
                  </a:lnTo>
                  <a:lnTo>
                    <a:pt x="113" y="126"/>
                  </a:lnTo>
                  <a:lnTo>
                    <a:pt x="115" y="124"/>
                  </a:lnTo>
                  <a:lnTo>
                    <a:pt x="118" y="127"/>
                  </a:lnTo>
                  <a:lnTo>
                    <a:pt x="118" y="130"/>
                  </a:lnTo>
                  <a:lnTo>
                    <a:pt x="120" y="132"/>
                  </a:lnTo>
                  <a:lnTo>
                    <a:pt x="111" y="195"/>
                  </a:lnTo>
                  <a:lnTo>
                    <a:pt x="55" y="185"/>
                  </a:lnTo>
                  <a:lnTo>
                    <a:pt x="0" y="17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3" name="Freeform 9"/>
            <p:cNvSpPr>
              <a:spLocks/>
            </p:cNvSpPr>
            <p:nvPr/>
          </p:nvSpPr>
          <p:spPr bwMode="auto">
            <a:xfrm>
              <a:off x="1387" y="783"/>
              <a:ext cx="954" cy="520"/>
            </a:xfrm>
            <a:custGeom>
              <a:avLst/>
              <a:gdLst>
                <a:gd name="T0" fmla="*/ 7141 w 206"/>
                <a:gd name="T1" fmla="*/ 7360 h 130"/>
                <a:gd name="T2" fmla="*/ 6947 w 206"/>
                <a:gd name="T3" fmla="*/ 8192 h 130"/>
                <a:gd name="T4" fmla="*/ 6757 w 206"/>
                <a:gd name="T5" fmla="*/ 7872 h 130"/>
                <a:gd name="T6" fmla="*/ 6261 w 206"/>
                <a:gd name="T7" fmla="*/ 7808 h 130"/>
                <a:gd name="T8" fmla="*/ 5770 w 206"/>
                <a:gd name="T9" fmla="*/ 7936 h 130"/>
                <a:gd name="T10" fmla="*/ 5469 w 206"/>
                <a:gd name="T11" fmla="*/ 7872 h 130"/>
                <a:gd name="T12" fmla="*/ 4867 w 206"/>
                <a:gd name="T13" fmla="*/ 7808 h 130"/>
                <a:gd name="T14" fmla="*/ 4566 w 206"/>
                <a:gd name="T15" fmla="*/ 7936 h 130"/>
                <a:gd name="T16" fmla="*/ 3969 w 206"/>
                <a:gd name="T17" fmla="*/ 7808 h 130"/>
                <a:gd name="T18" fmla="*/ 3774 w 206"/>
                <a:gd name="T19" fmla="*/ 8000 h 130"/>
                <a:gd name="T20" fmla="*/ 3367 w 206"/>
                <a:gd name="T21" fmla="*/ 7744 h 130"/>
                <a:gd name="T22" fmla="*/ 3473 w 206"/>
                <a:gd name="T23" fmla="*/ 7488 h 130"/>
                <a:gd name="T24" fmla="*/ 3283 w 206"/>
                <a:gd name="T25" fmla="*/ 7232 h 130"/>
                <a:gd name="T26" fmla="*/ 2788 w 206"/>
                <a:gd name="T27" fmla="*/ 7040 h 130"/>
                <a:gd name="T28" fmla="*/ 2982 w 206"/>
                <a:gd name="T29" fmla="*/ 6784 h 130"/>
                <a:gd name="T30" fmla="*/ 2681 w 206"/>
                <a:gd name="T31" fmla="*/ 6400 h 130"/>
                <a:gd name="T32" fmla="*/ 2681 w 206"/>
                <a:gd name="T33" fmla="*/ 5824 h 130"/>
                <a:gd name="T34" fmla="*/ 2487 w 206"/>
                <a:gd name="T35" fmla="*/ 5760 h 130"/>
                <a:gd name="T36" fmla="*/ 2380 w 206"/>
                <a:gd name="T37" fmla="*/ 5632 h 130"/>
                <a:gd name="T38" fmla="*/ 1778 w 206"/>
                <a:gd name="T39" fmla="*/ 5888 h 130"/>
                <a:gd name="T40" fmla="*/ 1287 w 206"/>
                <a:gd name="T41" fmla="*/ 5696 h 130"/>
                <a:gd name="T42" fmla="*/ 1394 w 206"/>
                <a:gd name="T43" fmla="*/ 5504 h 130"/>
                <a:gd name="T44" fmla="*/ 1695 w 206"/>
                <a:gd name="T45" fmla="*/ 5248 h 130"/>
                <a:gd name="T46" fmla="*/ 1695 w 206"/>
                <a:gd name="T47" fmla="*/ 5056 h 130"/>
                <a:gd name="T48" fmla="*/ 1778 w 206"/>
                <a:gd name="T49" fmla="*/ 4736 h 130"/>
                <a:gd name="T50" fmla="*/ 2186 w 206"/>
                <a:gd name="T51" fmla="*/ 4096 h 130"/>
                <a:gd name="T52" fmla="*/ 1695 w 206"/>
                <a:gd name="T53" fmla="*/ 3968 h 130"/>
                <a:gd name="T54" fmla="*/ 1394 w 206"/>
                <a:gd name="T55" fmla="*/ 3840 h 130"/>
                <a:gd name="T56" fmla="*/ 1199 w 206"/>
                <a:gd name="T57" fmla="*/ 3456 h 130"/>
                <a:gd name="T58" fmla="*/ 496 w 206"/>
                <a:gd name="T59" fmla="*/ 2752 h 130"/>
                <a:gd name="T60" fmla="*/ 195 w 206"/>
                <a:gd name="T61" fmla="*/ 2496 h 130"/>
                <a:gd name="T62" fmla="*/ 408 w 206"/>
                <a:gd name="T63" fmla="*/ 2240 h 130"/>
                <a:gd name="T64" fmla="*/ 0 w 206"/>
                <a:gd name="T65" fmla="*/ 1536 h 130"/>
                <a:gd name="T66" fmla="*/ 2297 w 206"/>
                <a:gd name="T67" fmla="*/ 192 h 130"/>
                <a:gd name="T68" fmla="*/ 12416 w 206"/>
                <a:gd name="T69" fmla="*/ 1280 h 130"/>
                <a:gd name="T70" fmla="*/ 19858 w 206"/>
                <a:gd name="T71" fmla="*/ 6784 h 1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06" h="130">
                  <a:moveTo>
                    <a:pt x="197" y="130"/>
                  </a:moveTo>
                  <a:lnTo>
                    <a:pt x="72" y="115"/>
                  </a:lnTo>
                  <a:lnTo>
                    <a:pt x="70" y="128"/>
                  </a:lnTo>
                  <a:lnTo>
                    <a:pt x="68" y="126"/>
                  </a:lnTo>
                  <a:lnTo>
                    <a:pt x="68" y="123"/>
                  </a:lnTo>
                  <a:lnTo>
                    <a:pt x="65" y="120"/>
                  </a:lnTo>
                  <a:lnTo>
                    <a:pt x="63" y="122"/>
                  </a:lnTo>
                  <a:lnTo>
                    <a:pt x="63" y="124"/>
                  </a:lnTo>
                  <a:lnTo>
                    <a:pt x="58" y="124"/>
                  </a:lnTo>
                  <a:lnTo>
                    <a:pt x="57" y="125"/>
                  </a:lnTo>
                  <a:lnTo>
                    <a:pt x="55" y="123"/>
                  </a:lnTo>
                  <a:lnTo>
                    <a:pt x="50" y="123"/>
                  </a:lnTo>
                  <a:lnTo>
                    <a:pt x="49" y="122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4" y="124"/>
                  </a:lnTo>
                  <a:lnTo>
                    <a:pt x="40" y="122"/>
                  </a:lnTo>
                  <a:lnTo>
                    <a:pt x="39" y="123"/>
                  </a:lnTo>
                  <a:lnTo>
                    <a:pt x="38" y="125"/>
                  </a:lnTo>
                  <a:lnTo>
                    <a:pt x="36" y="124"/>
                  </a:lnTo>
                  <a:lnTo>
                    <a:pt x="34" y="121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4" y="115"/>
                  </a:lnTo>
                  <a:lnTo>
                    <a:pt x="33" y="113"/>
                  </a:lnTo>
                  <a:lnTo>
                    <a:pt x="30" y="113"/>
                  </a:lnTo>
                  <a:lnTo>
                    <a:pt x="28" y="110"/>
                  </a:lnTo>
                  <a:lnTo>
                    <a:pt x="30" y="108"/>
                  </a:lnTo>
                  <a:lnTo>
                    <a:pt x="30" y="106"/>
                  </a:lnTo>
                  <a:lnTo>
                    <a:pt x="28" y="103"/>
                  </a:lnTo>
                  <a:lnTo>
                    <a:pt x="27" y="100"/>
                  </a:lnTo>
                  <a:lnTo>
                    <a:pt x="27" y="94"/>
                  </a:lnTo>
                  <a:lnTo>
                    <a:pt x="27" y="91"/>
                  </a:lnTo>
                  <a:lnTo>
                    <a:pt x="26" y="90"/>
                  </a:lnTo>
                  <a:lnTo>
                    <a:pt x="25" y="90"/>
                  </a:lnTo>
                  <a:lnTo>
                    <a:pt x="25" y="88"/>
                  </a:lnTo>
                  <a:lnTo>
                    <a:pt x="24" y="88"/>
                  </a:lnTo>
                  <a:lnTo>
                    <a:pt x="23" y="88"/>
                  </a:lnTo>
                  <a:lnTo>
                    <a:pt x="18" y="92"/>
                  </a:lnTo>
                  <a:lnTo>
                    <a:pt x="17" y="93"/>
                  </a:lnTo>
                  <a:lnTo>
                    <a:pt x="13" y="89"/>
                  </a:lnTo>
                  <a:lnTo>
                    <a:pt x="14" y="87"/>
                  </a:lnTo>
                  <a:lnTo>
                    <a:pt x="14" y="86"/>
                  </a:lnTo>
                  <a:lnTo>
                    <a:pt x="14" y="84"/>
                  </a:lnTo>
                  <a:lnTo>
                    <a:pt x="17" y="82"/>
                  </a:lnTo>
                  <a:lnTo>
                    <a:pt x="17" y="79"/>
                  </a:lnTo>
                  <a:lnTo>
                    <a:pt x="17" y="75"/>
                  </a:lnTo>
                  <a:lnTo>
                    <a:pt x="18" y="74"/>
                  </a:lnTo>
                  <a:lnTo>
                    <a:pt x="18" y="72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17" y="62"/>
                  </a:lnTo>
                  <a:lnTo>
                    <a:pt x="17" y="60"/>
                  </a:lnTo>
                  <a:lnTo>
                    <a:pt x="14" y="60"/>
                  </a:lnTo>
                  <a:lnTo>
                    <a:pt x="13" y="57"/>
                  </a:lnTo>
                  <a:lnTo>
                    <a:pt x="12" y="54"/>
                  </a:lnTo>
                  <a:lnTo>
                    <a:pt x="9" y="47"/>
                  </a:lnTo>
                  <a:lnTo>
                    <a:pt x="5" y="43"/>
                  </a:lnTo>
                  <a:lnTo>
                    <a:pt x="3" y="40"/>
                  </a:lnTo>
                  <a:lnTo>
                    <a:pt x="2" y="39"/>
                  </a:lnTo>
                  <a:lnTo>
                    <a:pt x="3" y="37"/>
                  </a:lnTo>
                  <a:lnTo>
                    <a:pt x="4" y="35"/>
                  </a:lnTo>
                  <a:lnTo>
                    <a:pt x="3" y="31"/>
                  </a:lnTo>
                  <a:lnTo>
                    <a:pt x="0" y="24"/>
                  </a:lnTo>
                  <a:lnTo>
                    <a:pt x="4" y="0"/>
                  </a:lnTo>
                  <a:lnTo>
                    <a:pt x="23" y="3"/>
                  </a:lnTo>
                  <a:lnTo>
                    <a:pt x="73" y="12"/>
                  </a:lnTo>
                  <a:lnTo>
                    <a:pt x="125" y="20"/>
                  </a:lnTo>
                  <a:lnTo>
                    <a:pt x="206" y="29"/>
                  </a:lnTo>
                  <a:lnTo>
                    <a:pt x="200" y="106"/>
                  </a:lnTo>
                  <a:lnTo>
                    <a:pt x="197" y="13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4" name="Freeform 10"/>
            <p:cNvSpPr>
              <a:spLocks/>
            </p:cNvSpPr>
            <p:nvPr/>
          </p:nvSpPr>
          <p:spPr bwMode="auto">
            <a:xfrm>
              <a:off x="1650" y="1242"/>
              <a:ext cx="651" cy="462"/>
            </a:xfrm>
            <a:custGeom>
              <a:avLst/>
              <a:gdLst>
                <a:gd name="T0" fmla="*/ 13276 w 140"/>
                <a:gd name="T1" fmla="*/ 7328 h 116"/>
                <a:gd name="T2" fmla="*/ 13666 w 140"/>
                <a:gd name="T3" fmla="*/ 4170 h 116"/>
                <a:gd name="T4" fmla="*/ 14076 w 140"/>
                <a:gd name="T5" fmla="*/ 952 h 116"/>
                <a:gd name="T6" fmla="*/ 1516 w 140"/>
                <a:gd name="T7" fmla="*/ 0 h 116"/>
                <a:gd name="T8" fmla="*/ 1297 w 140"/>
                <a:gd name="T9" fmla="*/ 824 h 116"/>
                <a:gd name="T10" fmla="*/ 409 w 140"/>
                <a:gd name="T11" fmla="*/ 4807 h 116"/>
                <a:gd name="T12" fmla="*/ 409 w 140"/>
                <a:gd name="T13" fmla="*/ 4807 h 116"/>
                <a:gd name="T14" fmla="*/ 0 w 140"/>
                <a:gd name="T15" fmla="*/ 6313 h 116"/>
                <a:gd name="T16" fmla="*/ 3720 w 140"/>
                <a:gd name="T17" fmla="*/ 6695 h 116"/>
                <a:gd name="T18" fmla="*/ 13276 w 140"/>
                <a:gd name="T19" fmla="*/ 7328 h 116"/>
                <a:gd name="T20" fmla="*/ 13276 w 140"/>
                <a:gd name="T21" fmla="*/ 7328 h 1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0" h="116">
                  <a:moveTo>
                    <a:pt x="132" y="116"/>
                  </a:moveTo>
                  <a:lnTo>
                    <a:pt x="136" y="66"/>
                  </a:lnTo>
                  <a:lnTo>
                    <a:pt x="140" y="15"/>
                  </a:lnTo>
                  <a:lnTo>
                    <a:pt x="15" y="0"/>
                  </a:lnTo>
                  <a:lnTo>
                    <a:pt x="13" y="13"/>
                  </a:lnTo>
                  <a:lnTo>
                    <a:pt x="4" y="76"/>
                  </a:lnTo>
                  <a:lnTo>
                    <a:pt x="0" y="100"/>
                  </a:lnTo>
                  <a:lnTo>
                    <a:pt x="37" y="106"/>
                  </a:lnTo>
                  <a:lnTo>
                    <a:pt x="132" y="11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5" name="Freeform 11"/>
            <p:cNvSpPr>
              <a:spLocks/>
            </p:cNvSpPr>
            <p:nvPr/>
          </p:nvSpPr>
          <p:spPr bwMode="auto">
            <a:xfrm>
              <a:off x="810" y="1409"/>
              <a:ext cx="599" cy="785"/>
            </a:xfrm>
            <a:custGeom>
              <a:avLst/>
              <a:gdLst>
                <a:gd name="T0" fmla="*/ 1899 w 129"/>
                <a:gd name="T1" fmla="*/ 0 h 197"/>
                <a:gd name="T2" fmla="*/ 0 w 129"/>
                <a:gd name="T3" fmla="*/ 4746 h 197"/>
                <a:gd name="T4" fmla="*/ 8302 w 129"/>
                <a:gd name="T5" fmla="*/ 12464 h 197"/>
                <a:gd name="T6" fmla="*/ 8302 w 129"/>
                <a:gd name="T7" fmla="*/ 12401 h 197"/>
                <a:gd name="T8" fmla="*/ 8409 w 129"/>
                <a:gd name="T9" fmla="*/ 12273 h 197"/>
                <a:gd name="T10" fmla="*/ 8604 w 129"/>
                <a:gd name="T11" fmla="*/ 11958 h 197"/>
                <a:gd name="T12" fmla="*/ 8516 w 129"/>
                <a:gd name="T13" fmla="*/ 11831 h 197"/>
                <a:gd name="T14" fmla="*/ 8604 w 129"/>
                <a:gd name="T15" fmla="*/ 11066 h 197"/>
                <a:gd name="T16" fmla="*/ 8516 w 129"/>
                <a:gd name="T17" fmla="*/ 10751 h 197"/>
                <a:gd name="T18" fmla="*/ 8604 w 129"/>
                <a:gd name="T19" fmla="*/ 10687 h 197"/>
                <a:gd name="T20" fmla="*/ 8906 w 129"/>
                <a:gd name="T21" fmla="*/ 10623 h 197"/>
                <a:gd name="T22" fmla="*/ 9315 w 129"/>
                <a:gd name="T23" fmla="*/ 10687 h 197"/>
                <a:gd name="T24" fmla="*/ 9510 w 129"/>
                <a:gd name="T25" fmla="*/ 10815 h 197"/>
                <a:gd name="T26" fmla="*/ 9510 w 129"/>
                <a:gd name="T27" fmla="*/ 10878 h 197"/>
                <a:gd name="T28" fmla="*/ 9617 w 129"/>
                <a:gd name="T29" fmla="*/ 10942 h 197"/>
                <a:gd name="T30" fmla="*/ 9812 w 129"/>
                <a:gd name="T31" fmla="*/ 10942 h 197"/>
                <a:gd name="T32" fmla="*/ 10220 w 129"/>
                <a:gd name="T33" fmla="*/ 10321 h 197"/>
                <a:gd name="T34" fmla="*/ 10415 w 129"/>
                <a:gd name="T35" fmla="*/ 9432 h 197"/>
                <a:gd name="T36" fmla="*/ 12913 w 129"/>
                <a:gd name="T37" fmla="*/ 1526 h 197"/>
                <a:gd name="T38" fmla="*/ 7416 w 129"/>
                <a:gd name="T39" fmla="*/ 761 h 197"/>
                <a:gd name="T40" fmla="*/ 1899 w 129"/>
                <a:gd name="T41" fmla="*/ 0 h 19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9" h="197">
                  <a:moveTo>
                    <a:pt x="19" y="0"/>
                  </a:moveTo>
                  <a:lnTo>
                    <a:pt x="0" y="75"/>
                  </a:lnTo>
                  <a:lnTo>
                    <a:pt x="83" y="197"/>
                  </a:lnTo>
                  <a:lnTo>
                    <a:pt x="83" y="196"/>
                  </a:lnTo>
                  <a:lnTo>
                    <a:pt x="84" y="194"/>
                  </a:lnTo>
                  <a:lnTo>
                    <a:pt x="86" y="189"/>
                  </a:lnTo>
                  <a:lnTo>
                    <a:pt x="85" y="187"/>
                  </a:lnTo>
                  <a:lnTo>
                    <a:pt x="86" y="175"/>
                  </a:lnTo>
                  <a:lnTo>
                    <a:pt x="85" y="170"/>
                  </a:lnTo>
                  <a:lnTo>
                    <a:pt x="86" y="169"/>
                  </a:lnTo>
                  <a:lnTo>
                    <a:pt x="89" y="168"/>
                  </a:lnTo>
                  <a:lnTo>
                    <a:pt x="93" y="169"/>
                  </a:lnTo>
                  <a:lnTo>
                    <a:pt x="95" y="171"/>
                  </a:lnTo>
                  <a:lnTo>
                    <a:pt x="95" y="172"/>
                  </a:lnTo>
                  <a:lnTo>
                    <a:pt x="96" y="173"/>
                  </a:lnTo>
                  <a:lnTo>
                    <a:pt x="98" y="173"/>
                  </a:lnTo>
                  <a:lnTo>
                    <a:pt x="102" y="163"/>
                  </a:lnTo>
                  <a:lnTo>
                    <a:pt x="104" y="149"/>
                  </a:lnTo>
                  <a:lnTo>
                    <a:pt x="129" y="24"/>
                  </a:lnTo>
                  <a:lnTo>
                    <a:pt x="74" y="12"/>
                  </a:lnTo>
                  <a:lnTo>
                    <a:pt x="19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6" name="Freeform 12"/>
            <p:cNvSpPr>
              <a:spLocks/>
            </p:cNvSpPr>
            <p:nvPr/>
          </p:nvSpPr>
          <p:spPr bwMode="auto">
            <a:xfrm>
              <a:off x="1121" y="2006"/>
              <a:ext cx="634" cy="636"/>
            </a:xfrm>
            <a:custGeom>
              <a:avLst/>
              <a:gdLst>
                <a:gd name="T0" fmla="*/ 11588 w 137"/>
                <a:gd name="T1" fmla="*/ 10049 h 160"/>
                <a:gd name="T2" fmla="*/ 13578 w 137"/>
                <a:gd name="T3" fmla="*/ 1010 h 160"/>
                <a:gd name="T4" fmla="*/ 3661 w 137"/>
                <a:gd name="T5" fmla="*/ 0 h 160"/>
                <a:gd name="T6" fmla="*/ 3661 w 137"/>
                <a:gd name="T7" fmla="*/ 0 h 160"/>
                <a:gd name="T8" fmla="*/ 3471 w 137"/>
                <a:gd name="T9" fmla="*/ 886 h 160"/>
                <a:gd name="T10" fmla="*/ 3064 w 137"/>
                <a:gd name="T11" fmla="*/ 1503 h 160"/>
                <a:gd name="T12" fmla="*/ 2869 w 137"/>
                <a:gd name="T13" fmla="*/ 1503 h 160"/>
                <a:gd name="T14" fmla="*/ 2786 w 137"/>
                <a:gd name="T15" fmla="*/ 1439 h 160"/>
                <a:gd name="T16" fmla="*/ 2786 w 137"/>
                <a:gd name="T17" fmla="*/ 1375 h 160"/>
                <a:gd name="T18" fmla="*/ 2568 w 137"/>
                <a:gd name="T19" fmla="*/ 1264 h 160"/>
                <a:gd name="T20" fmla="*/ 2184 w 137"/>
                <a:gd name="T21" fmla="*/ 1200 h 160"/>
                <a:gd name="T22" fmla="*/ 1883 w 137"/>
                <a:gd name="T23" fmla="*/ 1264 h 160"/>
                <a:gd name="T24" fmla="*/ 1777 w 137"/>
                <a:gd name="T25" fmla="*/ 1312 h 160"/>
                <a:gd name="T26" fmla="*/ 1883 w 137"/>
                <a:gd name="T27" fmla="*/ 1626 h 160"/>
                <a:gd name="T28" fmla="*/ 1777 w 137"/>
                <a:gd name="T29" fmla="*/ 2385 h 160"/>
                <a:gd name="T30" fmla="*/ 1883 w 137"/>
                <a:gd name="T31" fmla="*/ 2512 h 160"/>
                <a:gd name="T32" fmla="*/ 1694 w 137"/>
                <a:gd name="T33" fmla="*/ 2830 h 160"/>
                <a:gd name="T34" fmla="*/ 1583 w 137"/>
                <a:gd name="T35" fmla="*/ 2953 h 160"/>
                <a:gd name="T36" fmla="*/ 1583 w 137"/>
                <a:gd name="T37" fmla="*/ 3017 h 160"/>
                <a:gd name="T38" fmla="*/ 1583 w 137"/>
                <a:gd name="T39" fmla="*/ 3271 h 160"/>
                <a:gd name="T40" fmla="*/ 1694 w 137"/>
                <a:gd name="T41" fmla="*/ 3335 h 160"/>
                <a:gd name="T42" fmla="*/ 1583 w 137"/>
                <a:gd name="T43" fmla="*/ 3399 h 160"/>
                <a:gd name="T44" fmla="*/ 1777 w 137"/>
                <a:gd name="T45" fmla="*/ 3585 h 160"/>
                <a:gd name="T46" fmla="*/ 1777 w 137"/>
                <a:gd name="T47" fmla="*/ 3776 h 160"/>
                <a:gd name="T48" fmla="*/ 1883 w 137"/>
                <a:gd name="T49" fmla="*/ 3824 h 160"/>
                <a:gd name="T50" fmla="*/ 1990 w 137"/>
                <a:gd name="T51" fmla="*/ 4015 h 160"/>
                <a:gd name="T52" fmla="*/ 2078 w 137"/>
                <a:gd name="T53" fmla="*/ 4078 h 160"/>
                <a:gd name="T54" fmla="*/ 2184 w 137"/>
                <a:gd name="T55" fmla="*/ 4202 h 160"/>
                <a:gd name="T56" fmla="*/ 2184 w 137"/>
                <a:gd name="T57" fmla="*/ 4329 h 160"/>
                <a:gd name="T58" fmla="*/ 2184 w 137"/>
                <a:gd name="T59" fmla="*/ 4392 h 160"/>
                <a:gd name="T60" fmla="*/ 2078 w 137"/>
                <a:gd name="T61" fmla="*/ 4329 h 160"/>
                <a:gd name="T62" fmla="*/ 1883 w 137"/>
                <a:gd name="T63" fmla="*/ 4456 h 160"/>
                <a:gd name="T64" fmla="*/ 1583 w 137"/>
                <a:gd name="T65" fmla="*/ 4583 h 160"/>
                <a:gd name="T66" fmla="*/ 1287 w 137"/>
                <a:gd name="T67" fmla="*/ 4710 h 160"/>
                <a:gd name="T68" fmla="*/ 1199 w 137"/>
                <a:gd name="T69" fmla="*/ 5152 h 160"/>
                <a:gd name="T70" fmla="*/ 791 w 137"/>
                <a:gd name="T71" fmla="*/ 5466 h 160"/>
                <a:gd name="T72" fmla="*/ 602 w 137"/>
                <a:gd name="T73" fmla="*/ 5466 h 160"/>
                <a:gd name="T74" fmla="*/ 491 w 137"/>
                <a:gd name="T75" fmla="*/ 5593 h 160"/>
                <a:gd name="T76" fmla="*/ 602 w 137"/>
                <a:gd name="T77" fmla="*/ 5720 h 160"/>
                <a:gd name="T78" fmla="*/ 602 w 137"/>
                <a:gd name="T79" fmla="*/ 5784 h 160"/>
                <a:gd name="T80" fmla="*/ 491 w 137"/>
                <a:gd name="T81" fmla="*/ 5974 h 160"/>
                <a:gd name="T82" fmla="*/ 491 w 137"/>
                <a:gd name="T83" fmla="*/ 6098 h 160"/>
                <a:gd name="T84" fmla="*/ 791 w 137"/>
                <a:gd name="T85" fmla="*/ 6225 h 160"/>
                <a:gd name="T86" fmla="*/ 898 w 137"/>
                <a:gd name="T87" fmla="*/ 6288 h 160"/>
                <a:gd name="T88" fmla="*/ 791 w 137"/>
                <a:gd name="T89" fmla="*/ 6400 h 160"/>
                <a:gd name="T90" fmla="*/ 791 w 137"/>
                <a:gd name="T91" fmla="*/ 6463 h 160"/>
                <a:gd name="T92" fmla="*/ 602 w 137"/>
                <a:gd name="T93" fmla="*/ 6591 h 160"/>
                <a:gd name="T94" fmla="*/ 491 w 137"/>
                <a:gd name="T95" fmla="*/ 6591 h 160"/>
                <a:gd name="T96" fmla="*/ 194 w 137"/>
                <a:gd name="T97" fmla="*/ 6527 h 160"/>
                <a:gd name="T98" fmla="*/ 0 w 137"/>
                <a:gd name="T99" fmla="*/ 6905 h 160"/>
                <a:gd name="T100" fmla="*/ 7326 w 137"/>
                <a:gd name="T101" fmla="*/ 9608 h 160"/>
                <a:gd name="T102" fmla="*/ 11588 w 137"/>
                <a:gd name="T103" fmla="*/ 10049 h 160"/>
                <a:gd name="T104" fmla="*/ 11588 w 137"/>
                <a:gd name="T105" fmla="*/ 10049 h 16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7" h="160">
                  <a:moveTo>
                    <a:pt x="117" y="160"/>
                  </a:moveTo>
                  <a:lnTo>
                    <a:pt x="137" y="16"/>
                  </a:lnTo>
                  <a:lnTo>
                    <a:pt x="37" y="0"/>
                  </a:lnTo>
                  <a:lnTo>
                    <a:pt x="35" y="14"/>
                  </a:lnTo>
                  <a:lnTo>
                    <a:pt x="31" y="24"/>
                  </a:lnTo>
                  <a:lnTo>
                    <a:pt x="29" y="24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6" y="20"/>
                  </a:lnTo>
                  <a:lnTo>
                    <a:pt x="22" y="19"/>
                  </a:lnTo>
                  <a:lnTo>
                    <a:pt x="19" y="20"/>
                  </a:lnTo>
                  <a:lnTo>
                    <a:pt x="18" y="21"/>
                  </a:lnTo>
                  <a:lnTo>
                    <a:pt x="19" y="26"/>
                  </a:lnTo>
                  <a:lnTo>
                    <a:pt x="18" y="38"/>
                  </a:lnTo>
                  <a:lnTo>
                    <a:pt x="19" y="40"/>
                  </a:lnTo>
                  <a:lnTo>
                    <a:pt x="17" y="45"/>
                  </a:lnTo>
                  <a:lnTo>
                    <a:pt x="16" y="47"/>
                  </a:lnTo>
                  <a:lnTo>
                    <a:pt x="16" y="48"/>
                  </a:lnTo>
                  <a:lnTo>
                    <a:pt x="16" y="52"/>
                  </a:lnTo>
                  <a:lnTo>
                    <a:pt x="17" y="53"/>
                  </a:lnTo>
                  <a:lnTo>
                    <a:pt x="16" y="54"/>
                  </a:lnTo>
                  <a:lnTo>
                    <a:pt x="18" y="57"/>
                  </a:lnTo>
                  <a:lnTo>
                    <a:pt x="18" y="60"/>
                  </a:lnTo>
                  <a:lnTo>
                    <a:pt x="19" y="61"/>
                  </a:lnTo>
                  <a:lnTo>
                    <a:pt x="20" y="64"/>
                  </a:lnTo>
                  <a:lnTo>
                    <a:pt x="21" y="65"/>
                  </a:lnTo>
                  <a:lnTo>
                    <a:pt x="22" y="67"/>
                  </a:lnTo>
                  <a:lnTo>
                    <a:pt x="22" y="69"/>
                  </a:lnTo>
                  <a:lnTo>
                    <a:pt x="22" y="70"/>
                  </a:lnTo>
                  <a:lnTo>
                    <a:pt x="21" y="69"/>
                  </a:lnTo>
                  <a:lnTo>
                    <a:pt x="19" y="71"/>
                  </a:lnTo>
                  <a:lnTo>
                    <a:pt x="16" y="73"/>
                  </a:lnTo>
                  <a:lnTo>
                    <a:pt x="13" y="75"/>
                  </a:lnTo>
                  <a:lnTo>
                    <a:pt x="12" y="82"/>
                  </a:lnTo>
                  <a:lnTo>
                    <a:pt x="8" y="87"/>
                  </a:lnTo>
                  <a:lnTo>
                    <a:pt x="6" y="87"/>
                  </a:lnTo>
                  <a:lnTo>
                    <a:pt x="5" y="89"/>
                  </a:lnTo>
                  <a:lnTo>
                    <a:pt x="6" y="91"/>
                  </a:lnTo>
                  <a:lnTo>
                    <a:pt x="6" y="92"/>
                  </a:lnTo>
                  <a:lnTo>
                    <a:pt x="5" y="95"/>
                  </a:lnTo>
                  <a:lnTo>
                    <a:pt x="5" y="97"/>
                  </a:lnTo>
                  <a:lnTo>
                    <a:pt x="8" y="99"/>
                  </a:lnTo>
                  <a:lnTo>
                    <a:pt x="9" y="100"/>
                  </a:lnTo>
                  <a:lnTo>
                    <a:pt x="8" y="102"/>
                  </a:lnTo>
                  <a:lnTo>
                    <a:pt x="8" y="103"/>
                  </a:lnTo>
                  <a:lnTo>
                    <a:pt x="6" y="105"/>
                  </a:lnTo>
                  <a:lnTo>
                    <a:pt x="5" y="105"/>
                  </a:lnTo>
                  <a:lnTo>
                    <a:pt x="2" y="104"/>
                  </a:lnTo>
                  <a:lnTo>
                    <a:pt x="0" y="110"/>
                  </a:lnTo>
                  <a:lnTo>
                    <a:pt x="74" y="153"/>
                  </a:lnTo>
                  <a:lnTo>
                    <a:pt x="117" y="16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7" name="Freeform 13"/>
            <p:cNvSpPr>
              <a:spLocks/>
            </p:cNvSpPr>
            <p:nvPr/>
          </p:nvSpPr>
          <p:spPr bwMode="auto">
            <a:xfrm>
              <a:off x="1755" y="1664"/>
              <a:ext cx="686" cy="464"/>
            </a:xfrm>
            <a:custGeom>
              <a:avLst/>
              <a:gdLst>
                <a:gd name="T0" fmla="*/ 0 w 147"/>
                <a:gd name="T1" fmla="*/ 6464 h 116"/>
                <a:gd name="T2" fmla="*/ 1414 w 147"/>
                <a:gd name="T3" fmla="*/ 0 h 116"/>
                <a:gd name="T4" fmla="*/ 11083 w 147"/>
                <a:gd name="T5" fmla="*/ 640 h 116"/>
                <a:gd name="T6" fmla="*/ 14938 w 147"/>
                <a:gd name="T7" fmla="*/ 896 h 116"/>
                <a:gd name="T8" fmla="*/ 14742 w 147"/>
                <a:gd name="T9" fmla="*/ 2496 h 116"/>
                <a:gd name="T10" fmla="*/ 14331 w 147"/>
                <a:gd name="T11" fmla="*/ 7424 h 116"/>
                <a:gd name="T12" fmla="*/ 12306 w 147"/>
                <a:gd name="T13" fmla="*/ 7360 h 116"/>
                <a:gd name="T14" fmla="*/ 0 w 147"/>
                <a:gd name="T15" fmla="*/ 6464 h 1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7" h="116">
                  <a:moveTo>
                    <a:pt x="0" y="101"/>
                  </a:moveTo>
                  <a:lnTo>
                    <a:pt x="14" y="0"/>
                  </a:lnTo>
                  <a:lnTo>
                    <a:pt x="109" y="10"/>
                  </a:lnTo>
                  <a:lnTo>
                    <a:pt x="147" y="14"/>
                  </a:lnTo>
                  <a:lnTo>
                    <a:pt x="145" y="39"/>
                  </a:lnTo>
                  <a:lnTo>
                    <a:pt x="141" y="116"/>
                  </a:lnTo>
                  <a:lnTo>
                    <a:pt x="121" y="115"/>
                  </a:lnTo>
                  <a:lnTo>
                    <a:pt x="0" y="101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8" name="Freeform 14"/>
            <p:cNvSpPr>
              <a:spLocks/>
            </p:cNvSpPr>
            <p:nvPr/>
          </p:nvSpPr>
          <p:spPr bwMode="auto">
            <a:xfrm>
              <a:off x="1667" y="2068"/>
              <a:ext cx="652" cy="581"/>
            </a:xfrm>
            <a:custGeom>
              <a:avLst/>
              <a:gdLst>
                <a:gd name="T0" fmla="*/ 1965 w 141"/>
                <a:gd name="T1" fmla="*/ 0 h 146"/>
                <a:gd name="T2" fmla="*/ 0 w 141"/>
                <a:gd name="T3" fmla="*/ 9073 h 146"/>
                <a:gd name="T4" fmla="*/ 0 w 141"/>
                <a:gd name="T5" fmla="*/ 9073 h 146"/>
                <a:gd name="T6" fmla="*/ 1882 w 141"/>
                <a:gd name="T7" fmla="*/ 9200 h 146"/>
                <a:gd name="T8" fmla="*/ 1965 w 141"/>
                <a:gd name="T9" fmla="*/ 8440 h 146"/>
                <a:gd name="T10" fmla="*/ 5433 w 141"/>
                <a:gd name="T11" fmla="*/ 8759 h 146"/>
                <a:gd name="T12" fmla="*/ 5433 w 141"/>
                <a:gd name="T13" fmla="*/ 8759 h 146"/>
                <a:gd name="T14" fmla="*/ 5345 w 141"/>
                <a:gd name="T15" fmla="*/ 8631 h 146"/>
                <a:gd name="T16" fmla="*/ 5433 w 141"/>
                <a:gd name="T17" fmla="*/ 8504 h 146"/>
                <a:gd name="T18" fmla="*/ 5345 w 141"/>
                <a:gd name="T19" fmla="*/ 8440 h 146"/>
                <a:gd name="T20" fmla="*/ 5345 w 141"/>
                <a:gd name="T21" fmla="*/ 8440 h 146"/>
                <a:gd name="T22" fmla="*/ 5345 w 141"/>
                <a:gd name="T23" fmla="*/ 8377 h 146"/>
                <a:gd name="T24" fmla="*/ 12850 w 141"/>
                <a:gd name="T25" fmla="*/ 8882 h 146"/>
                <a:gd name="T26" fmla="*/ 13747 w 141"/>
                <a:gd name="T27" fmla="*/ 1632 h 146"/>
                <a:gd name="T28" fmla="*/ 13942 w 141"/>
                <a:gd name="T29" fmla="*/ 1632 h 146"/>
                <a:gd name="T30" fmla="*/ 13942 w 141"/>
                <a:gd name="T31" fmla="*/ 887 h 146"/>
                <a:gd name="T32" fmla="*/ 1965 w 141"/>
                <a:gd name="T33" fmla="*/ 0 h 14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1" h="146">
                  <a:moveTo>
                    <a:pt x="20" y="0"/>
                  </a:moveTo>
                  <a:lnTo>
                    <a:pt x="0" y="144"/>
                  </a:lnTo>
                  <a:lnTo>
                    <a:pt x="19" y="146"/>
                  </a:lnTo>
                  <a:lnTo>
                    <a:pt x="20" y="134"/>
                  </a:lnTo>
                  <a:lnTo>
                    <a:pt x="55" y="139"/>
                  </a:lnTo>
                  <a:lnTo>
                    <a:pt x="54" y="137"/>
                  </a:lnTo>
                  <a:lnTo>
                    <a:pt x="55" y="135"/>
                  </a:lnTo>
                  <a:lnTo>
                    <a:pt x="54" y="134"/>
                  </a:lnTo>
                  <a:lnTo>
                    <a:pt x="54" y="133"/>
                  </a:lnTo>
                  <a:lnTo>
                    <a:pt x="130" y="141"/>
                  </a:lnTo>
                  <a:lnTo>
                    <a:pt x="139" y="26"/>
                  </a:lnTo>
                  <a:lnTo>
                    <a:pt x="141" y="26"/>
                  </a:lnTo>
                  <a:lnTo>
                    <a:pt x="141" y="14"/>
                  </a:lnTo>
                  <a:lnTo>
                    <a:pt x="20" y="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79" name="Freeform 15"/>
            <p:cNvSpPr>
              <a:spLocks/>
            </p:cNvSpPr>
            <p:nvPr/>
          </p:nvSpPr>
          <p:spPr bwMode="auto">
            <a:xfrm>
              <a:off x="2315" y="901"/>
              <a:ext cx="614" cy="328"/>
            </a:xfrm>
            <a:custGeom>
              <a:avLst/>
              <a:gdLst>
                <a:gd name="T0" fmla="*/ 0 w 132"/>
                <a:gd name="T1" fmla="*/ 4746 h 83"/>
                <a:gd name="T2" fmla="*/ 605 w 132"/>
                <a:gd name="T3" fmla="*/ 0 h 83"/>
                <a:gd name="T4" fmla="*/ 6447 w 132"/>
                <a:gd name="T5" fmla="*/ 249 h 83"/>
                <a:gd name="T6" fmla="*/ 12182 w 132"/>
                <a:gd name="T7" fmla="*/ 312 h 83"/>
                <a:gd name="T8" fmla="*/ 12266 w 132"/>
                <a:gd name="T9" fmla="*/ 439 h 83"/>
                <a:gd name="T10" fmla="*/ 12378 w 132"/>
                <a:gd name="T11" fmla="*/ 798 h 83"/>
                <a:gd name="T12" fmla="*/ 12378 w 132"/>
                <a:gd name="T13" fmla="*/ 921 h 83"/>
                <a:gd name="T14" fmla="*/ 12266 w 132"/>
                <a:gd name="T15" fmla="*/ 1170 h 83"/>
                <a:gd name="T16" fmla="*/ 12266 w 132"/>
                <a:gd name="T17" fmla="*/ 1672 h 83"/>
                <a:gd name="T18" fmla="*/ 12485 w 132"/>
                <a:gd name="T19" fmla="*/ 2154 h 83"/>
                <a:gd name="T20" fmla="*/ 12680 w 132"/>
                <a:gd name="T21" fmla="*/ 2280 h 83"/>
                <a:gd name="T22" fmla="*/ 12875 w 132"/>
                <a:gd name="T23" fmla="*/ 2719 h 83"/>
                <a:gd name="T24" fmla="*/ 12875 w 132"/>
                <a:gd name="T25" fmla="*/ 3513 h 83"/>
                <a:gd name="T26" fmla="*/ 12982 w 132"/>
                <a:gd name="T27" fmla="*/ 3703 h 83"/>
                <a:gd name="T28" fmla="*/ 12982 w 132"/>
                <a:gd name="T29" fmla="*/ 3952 h 83"/>
                <a:gd name="T30" fmla="*/ 12982 w 132"/>
                <a:gd name="T31" fmla="*/ 4074 h 83"/>
                <a:gd name="T32" fmla="*/ 13285 w 132"/>
                <a:gd name="T33" fmla="*/ 4624 h 83"/>
                <a:gd name="T34" fmla="*/ 13285 w 132"/>
                <a:gd name="T35" fmla="*/ 4873 h 83"/>
                <a:gd name="T36" fmla="*/ 13285 w 132"/>
                <a:gd name="T37" fmla="*/ 5122 h 83"/>
                <a:gd name="T38" fmla="*/ 0 w 132"/>
                <a:gd name="T39" fmla="*/ 4746 h 8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2" h="83">
                  <a:moveTo>
                    <a:pt x="0" y="77"/>
                  </a:moveTo>
                  <a:lnTo>
                    <a:pt x="6" y="0"/>
                  </a:lnTo>
                  <a:lnTo>
                    <a:pt x="64" y="4"/>
                  </a:lnTo>
                  <a:lnTo>
                    <a:pt x="121" y="5"/>
                  </a:lnTo>
                  <a:lnTo>
                    <a:pt x="122" y="7"/>
                  </a:lnTo>
                  <a:lnTo>
                    <a:pt x="123" y="13"/>
                  </a:lnTo>
                  <a:lnTo>
                    <a:pt x="123" y="15"/>
                  </a:lnTo>
                  <a:lnTo>
                    <a:pt x="122" y="19"/>
                  </a:lnTo>
                  <a:lnTo>
                    <a:pt x="122" y="27"/>
                  </a:lnTo>
                  <a:lnTo>
                    <a:pt x="124" y="35"/>
                  </a:lnTo>
                  <a:lnTo>
                    <a:pt x="126" y="37"/>
                  </a:lnTo>
                  <a:lnTo>
                    <a:pt x="128" y="44"/>
                  </a:lnTo>
                  <a:lnTo>
                    <a:pt x="128" y="57"/>
                  </a:lnTo>
                  <a:lnTo>
                    <a:pt x="129" y="60"/>
                  </a:lnTo>
                  <a:lnTo>
                    <a:pt x="129" y="64"/>
                  </a:lnTo>
                  <a:lnTo>
                    <a:pt x="129" y="66"/>
                  </a:lnTo>
                  <a:lnTo>
                    <a:pt x="132" y="75"/>
                  </a:lnTo>
                  <a:lnTo>
                    <a:pt x="132" y="79"/>
                  </a:lnTo>
                  <a:lnTo>
                    <a:pt x="132" y="83"/>
                  </a:lnTo>
                  <a:lnTo>
                    <a:pt x="0" y="7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0" name="Freeform 16"/>
            <p:cNvSpPr>
              <a:spLocks/>
            </p:cNvSpPr>
            <p:nvPr/>
          </p:nvSpPr>
          <p:spPr bwMode="auto">
            <a:xfrm>
              <a:off x="2284" y="1205"/>
              <a:ext cx="654" cy="379"/>
            </a:xfrm>
            <a:custGeom>
              <a:avLst/>
              <a:gdLst>
                <a:gd name="T0" fmla="*/ 0 w 141"/>
                <a:gd name="T1" fmla="*/ 4759 h 95"/>
                <a:gd name="T2" fmla="*/ 408 w 141"/>
                <a:gd name="T3" fmla="*/ 1528 h 95"/>
                <a:gd name="T4" fmla="*/ 686 w 141"/>
                <a:gd name="T5" fmla="*/ 0 h 95"/>
                <a:gd name="T6" fmla="*/ 13878 w 141"/>
                <a:gd name="T7" fmla="*/ 383 h 95"/>
                <a:gd name="T8" fmla="*/ 13878 w 141"/>
                <a:gd name="T9" fmla="*/ 511 h 95"/>
                <a:gd name="T10" fmla="*/ 13771 w 141"/>
                <a:gd name="T11" fmla="*/ 638 h 95"/>
                <a:gd name="T12" fmla="*/ 13381 w 141"/>
                <a:gd name="T13" fmla="*/ 826 h 95"/>
                <a:gd name="T14" fmla="*/ 13470 w 141"/>
                <a:gd name="T15" fmla="*/ 1017 h 95"/>
                <a:gd name="T16" fmla="*/ 14068 w 141"/>
                <a:gd name="T17" fmla="*/ 1400 h 95"/>
                <a:gd name="T18" fmla="*/ 14068 w 141"/>
                <a:gd name="T19" fmla="*/ 4313 h 95"/>
                <a:gd name="T20" fmla="*/ 13961 w 141"/>
                <a:gd name="T21" fmla="*/ 4313 h 95"/>
                <a:gd name="T22" fmla="*/ 13771 w 141"/>
                <a:gd name="T23" fmla="*/ 4313 h 95"/>
                <a:gd name="T24" fmla="*/ 13878 w 141"/>
                <a:gd name="T25" fmla="*/ 4440 h 95"/>
                <a:gd name="T26" fmla="*/ 13961 w 141"/>
                <a:gd name="T27" fmla="*/ 4504 h 95"/>
                <a:gd name="T28" fmla="*/ 13878 w 141"/>
                <a:gd name="T29" fmla="*/ 4696 h 95"/>
                <a:gd name="T30" fmla="*/ 13961 w 141"/>
                <a:gd name="T31" fmla="*/ 4759 h 95"/>
                <a:gd name="T32" fmla="*/ 14068 w 141"/>
                <a:gd name="T33" fmla="*/ 5015 h 95"/>
                <a:gd name="T34" fmla="*/ 13961 w 141"/>
                <a:gd name="T35" fmla="*/ 5079 h 95"/>
                <a:gd name="T36" fmla="*/ 13961 w 141"/>
                <a:gd name="T37" fmla="*/ 5206 h 95"/>
                <a:gd name="T38" fmla="*/ 13771 w 141"/>
                <a:gd name="T39" fmla="*/ 5521 h 95"/>
                <a:gd name="T40" fmla="*/ 13961 w 141"/>
                <a:gd name="T41" fmla="*/ 5841 h 95"/>
                <a:gd name="T42" fmla="*/ 14068 w 141"/>
                <a:gd name="T43" fmla="*/ 5968 h 95"/>
                <a:gd name="T44" fmla="*/ 13961 w 141"/>
                <a:gd name="T45" fmla="*/ 6032 h 95"/>
                <a:gd name="T46" fmla="*/ 13660 w 141"/>
                <a:gd name="T47" fmla="*/ 5841 h 95"/>
                <a:gd name="T48" fmla="*/ 12779 w 141"/>
                <a:gd name="T49" fmla="*/ 5521 h 95"/>
                <a:gd name="T50" fmla="*/ 12565 w 141"/>
                <a:gd name="T51" fmla="*/ 5458 h 95"/>
                <a:gd name="T52" fmla="*/ 12282 w 141"/>
                <a:gd name="T53" fmla="*/ 5458 h 95"/>
                <a:gd name="T54" fmla="*/ 11985 w 141"/>
                <a:gd name="T55" fmla="*/ 5585 h 95"/>
                <a:gd name="T56" fmla="*/ 11767 w 141"/>
                <a:gd name="T57" fmla="*/ 5649 h 95"/>
                <a:gd name="T58" fmla="*/ 11466 w 141"/>
                <a:gd name="T59" fmla="*/ 5585 h 95"/>
                <a:gd name="T60" fmla="*/ 11382 w 141"/>
                <a:gd name="T61" fmla="*/ 5394 h 95"/>
                <a:gd name="T62" fmla="*/ 11081 w 141"/>
                <a:gd name="T63" fmla="*/ 5270 h 95"/>
                <a:gd name="T64" fmla="*/ 10886 w 141"/>
                <a:gd name="T65" fmla="*/ 5330 h 95"/>
                <a:gd name="T66" fmla="*/ 10478 w 141"/>
                <a:gd name="T67" fmla="*/ 5330 h 95"/>
                <a:gd name="T68" fmla="*/ 10283 w 141"/>
                <a:gd name="T69" fmla="*/ 5079 h 95"/>
                <a:gd name="T70" fmla="*/ 0 w 141"/>
                <a:gd name="T71" fmla="*/ 4759 h 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41" h="95">
                  <a:moveTo>
                    <a:pt x="0" y="75"/>
                  </a:moveTo>
                  <a:lnTo>
                    <a:pt x="4" y="24"/>
                  </a:lnTo>
                  <a:lnTo>
                    <a:pt x="7" y="0"/>
                  </a:lnTo>
                  <a:lnTo>
                    <a:pt x="139" y="6"/>
                  </a:lnTo>
                  <a:lnTo>
                    <a:pt x="139" y="8"/>
                  </a:lnTo>
                  <a:lnTo>
                    <a:pt x="138" y="10"/>
                  </a:lnTo>
                  <a:lnTo>
                    <a:pt x="134" y="13"/>
                  </a:lnTo>
                  <a:lnTo>
                    <a:pt x="135" y="16"/>
                  </a:lnTo>
                  <a:lnTo>
                    <a:pt x="141" y="22"/>
                  </a:lnTo>
                  <a:lnTo>
                    <a:pt x="141" y="68"/>
                  </a:lnTo>
                  <a:lnTo>
                    <a:pt x="140" y="68"/>
                  </a:lnTo>
                  <a:lnTo>
                    <a:pt x="138" y="68"/>
                  </a:lnTo>
                  <a:lnTo>
                    <a:pt x="139" y="70"/>
                  </a:lnTo>
                  <a:lnTo>
                    <a:pt x="140" y="71"/>
                  </a:lnTo>
                  <a:lnTo>
                    <a:pt x="139" y="74"/>
                  </a:lnTo>
                  <a:lnTo>
                    <a:pt x="140" y="75"/>
                  </a:lnTo>
                  <a:lnTo>
                    <a:pt x="141" y="79"/>
                  </a:lnTo>
                  <a:lnTo>
                    <a:pt x="140" y="80"/>
                  </a:lnTo>
                  <a:lnTo>
                    <a:pt x="140" y="82"/>
                  </a:lnTo>
                  <a:lnTo>
                    <a:pt x="138" y="87"/>
                  </a:lnTo>
                  <a:lnTo>
                    <a:pt x="140" y="92"/>
                  </a:lnTo>
                  <a:lnTo>
                    <a:pt x="141" y="94"/>
                  </a:lnTo>
                  <a:lnTo>
                    <a:pt x="140" y="95"/>
                  </a:lnTo>
                  <a:lnTo>
                    <a:pt x="137" y="92"/>
                  </a:lnTo>
                  <a:lnTo>
                    <a:pt x="128" y="87"/>
                  </a:lnTo>
                  <a:lnTo>
                    <a:pt x="126" y="86"/>
                  </a:lnTo>
                  <a:lnTo>
                    <a:pt x="123" y="86"/>
                  </a:lnTo>
                  <a:lnTo>
                    <a:pt x="120" y="88"/>
                  </a:lnTo>
                  <a:lnTo>
                    <a:pt x="118" y="89"/>
                  </a:lnTo>
                  <a:lnTo>
                    <a:pt x="115" y="88"/>
                  </a:lnTo>
                  <a:lnTo>
                    <a:pt x="114" y="85"/>
                  </a:lnTo>
                  <a:lnTo>
                    <a:pt x="111" y="83"/>
                  </a:lnTo>
                  <a:lnTo>
                    <a:pt x="109" y="84"/>
                  </a:lnTo>
                  <a:lnTo>
                    <a:pt x="105" y="84"/>
                  </a:lnTo>
                  <a:lnTo>
                    <a:pt x="103" y="80"/>
                  </a:lnTo>
                  <a:lnTo>
                    <a:pt x="0" y="75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1" name="Freeform 17"/>
            <p:cNvSpPr>
              <a:spLocks/>
            </p:cNvSpPr>
            <p:nvPr/>
          </p:nvSpPr>
          <p:spPr bwMode="auto">
            <a:xfrm>
              <a:off x="2265" y="1507"/>
              <a:ext cx="769" cy="325"/>
            </a:xfrm>
            <a:custGeom>
              <a:avLst/>
              <a:gdLst>
                <a:gd name="T0" fmla="*/ 0 w 166"/>
                <a:gd name="T1" fmla="*/ 3111 h 82"/>
                <a:gd name="T2" fmla="*/ 408 w 166"/>
                <a:gd name="T3" fmla="*/ 0 h 82"/>
                <a:gd name="T4" fmla="*/ 10646 w 166"/>
                <a:gd name="T5" fmla="*/ 313 h 82"/>
                <a:gd name="T6" fmla="*/ 10835 w 166"/>
                <a:gd name="T7" fmla="*/ 567 h 82"/>
                <a:gd name="T8" fmla="*/ 11225 w 166"/>
                <a:gd name="T9" fmla="*/ 567 h 82"/>
                <a:gd name="T10" fmla="*/ 11438 w 166"/>
                <a:gd name="T11" fmla="*/ 503 h 82"/>
                <a:gd name="T12" fmla="*/ 11739 w 166"/>
                <a:gd name="T13" fmla="*/ 630 h 82"/>
                <a:gd name="T14" fmla="*/ 11827 w 166"/>
                <a:gd name="T15" fmla="*/ 816 h 82"/>
                <a:gd name="T16" fmla="*/ 12123 w 166"/>
                <a:gd name="T17" fmla="*/ 864 h 82"/>
                <a:gd name="T18" fmla="*/ 12318 w 166"/>
                <a:gd name="T19" fmla="*/ 816 h 82"/>
                <a:gd name="T20" fmla="*/ 12619 w 166"/>
                <a:gd name="T21" fmla="*/ 690 h 82"/>
                <a:gd name="T22" fmla="*/ 12920 w 166"/>
                <a:gd name="T23" fmla="*/ 690 h 82"/>
                <a:gd name="T24" fmla="*/ 13110 w 166"/>
                <a:gd name="T25" fmla="*/ 753 h 82"/>
                <a:gd name="T26" fmla="*/ 14013 w 166"/>
                <a:gd name="T27" fmla="*/ 1054 h 82"/>
                <a:gd name="T28" fmla="*/ 14315 w 166"/>
                <a:gd name="T29" fmla="*/ 1241 h 82"/>
                <a:gd name="T30" fmla="*/ 14421 w 166"/>
                <a:gd name="T31" fmla="*/ 1367 h 82"/>
                <a:gd name="T32" fmla="*/ 14616 w 166"/>
                <a:gd name="T33" fmla="*/ 1494 h 82"/>
                <a:gd name="T34" fmla="*/ 14616 w 166"/>
                <a:gd name="T35" fmla="*/ 1617 h 82"/>
                <a:gd name="T36" fmla="*/ 14509 w 166"/>
                <a:gd name="T37" fmla="*/ 1807 h 82"/>
                <a:gd name="T38" fmla="*/ 14722 w 166"/>
                <a:gd name="T39" fmla="*/ 1934 h 82"/>
                <a:gd name="T40" fmla="*/ 14806 w 166"/>
                <a:gd name="T41" fmla="*/ 2184 h 82"/>
                <a:gd name="T42" fmla="*/ 15023 w 166"/>
                <a:gd name="T43" fmla="*/ 2311 h 82"/>
                <a:gd name="T44" fmla="*/ 15023 w 166"/>
                <a:gd name="T45" fmla="*/ 2434 h 82"/>
                <a:gd name="T46" fmla="*/ 15023 w 166"/>
                <a:gd name="T47" fmla="*/ 2560 h 82"/>
                <a:gd name="T48" fmla="*/ 15301 w 166"/>
                <a:gd name="T49" fmla="*/ 2671 h 82"/>
                <a:gd name="T50" fmla="*/ 15408 w 166"/>
                <a:gd name="T51" fmla="*/ 2858 h 82"/>
                <a:gd name="T52" fmla="*/ 15301 w 166"/>
                <a:gd name="T53" fmla="*/ 2984 h 82"/>
                <a:gd name="T54" fmla="*/ 15213 w 166"/>
                <a:gd name="T55" fmla="*/ 3234 h 82"/>
                <a:gd name="T56" fmla="*/ 15514 w 166"/>
                <a:gd name="T57" fmla="*/ 3298 h 82"/>
                <a:gd name="T58" fmla="*/ 15602 w 166"/>
                <a:gd name="T59" fmla="*/ 3424 h 82"/>
                <a:gd name="T60" fmla="*/ 15408 w 166"/>
                <a:gd name="T61" fmla="*/ 3551 h 82"/>
                <a:gd name="T62" fmla="*/ 15514 w 166"/>
                <a:gd name="T63" fmla="*/ 3674 h 82"/>
                <a:gd name="T64" fmla="*/ 15602 w 166"/>
                <a:gd name="T65" fmla="*/ 3801 h 82"/>
                <a:gd name="T66" fmla="*/ 15602 w 166"/>
                <a:gd name="T67" fmla="*/ 3928 h 82"/>
                <a:gd name="T68" fmla="*/ 15602 w 166"/>
                <a:gd name="T69" fmla="*/ 4114 h 82"/>
                <a:gd name="T70" fmla="*/ 15709 w 166"/>
                <a:gd name="T71" fmla="*/ 4177 h 82"/>
                <a:gd name="T72" fmla="*/ 15815 w 166"/>
                <a:gd name="T73" fmla="*/ 4288 h 82"/>
                <a:gd name="T74" fmla="*/ 16093 w 166"/>
                <a:gd name="T75" fmla="*/ 4415 h 82"/>
                <a:gd name="T76" fmla="*/ 16093 w 166"/>
                <a:gd name="T77" fmla="*/ 4602 h 82"/>
                <a:gd name="T78" fmla="*/ 16395 w 166"/>
                <a:gd name="T79" fmla="*/ 4855 h 82"/>
                <a:gd name="T80" fmla="*/ 16501 w 166"/>
                <a:gd name="T81" fmla="*/ 4919 h 82"/>
                <a:gd name="T82" fmla="*/ 16501 w 166"/>
                <a:gd name="T83" fmla="*/ 5041 h 82"/>
                <a:gd name="T84" fmla="*/ 16501 w 166"/>
                <a:gd name="T85" fmla="*/ 5105 h 82"/>
                <a:gd name="T86" fmla="*/ 3586 w 166"/>
                <a:gd name="T87" fmla="*/ 4919 h 82"/>
                <a:gd name="T88" fmla="*/ 3776 w 166"/>
                <a:gd name="T89" fmla="*/ 3361 h 82"/>
                <a:gd name="T90" fmla="*/ 0 w 166"/>
                <a:gd name="T91" fmla="*/ 3111 h 82"/>
                <a:gd name="T92" fmla="*/ 0 w 166"/>
                <a:gd name="T93" fmla="*/ 3111 h 8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6" h="82">
                  <a:moveTo>
                    <a:pt x="0" y="50"/>
                  </a:moveTo>
                  <a:lnTo>
                    <a:pt x="4" y="0"/>
                  </a:lnTo>
                  <a:lnTo>
                    <a:pt x="107" y="5"/>
                  </a:lnTo>
                  <a:lnTo>
                    <a:pt x="109" y="9"/>
                  </a:lnTo>
                  <a:lnTo>
                    <a:pt x="113" y="9"/>
                  </a:lnTo>
                  <a:lnTo>
                    <a:pt x="115" y="8"/>
                  </a:lnTo>
                  <a:lnTo>
                    <a:pt x="118" y="10"/>
                  </a:lnTo>
                  <a:lnTo>
                    <a:pt x="119" y="13"/>
                  </a:lnTo>
                  <a:lnTo>
                    <a:pt x="122" y="14"/>
                  </a:lnTo>
                  <a:lnTo>
                    <a:pt x="124" y="13"/>
                  </a:lnTo>
                  <a:lnTo>
                    <a:pt x="127" y="11"/>
                  </a:lnTo>
                  <a:lnTo>
                    <a:pt x="130" y="11"/>
                  </a:lnTo>
                  <a:lnTo>
                    <a:pt x="132" y="12"/>
                  </a:lnTo>
                  <a:lnTo>
                    <a:pt x="141" y="17"/>
                  </a:lnTo>
                  <a:lnTo>
                    <a:pt x="144" y="20"/>
                  </a:lnTo>
                  <a:lnTo>
                    <a:pt x="145" y="22"/>
                  </a:lnTo>
                  <a:lnTo>
                    <a:pt x="147" y="24"/>
                  </a:lnTo>
                  <a:lnTo>
                    <a:pt x="147" y="26"/>
                  </a:lnTo>
                  <a:lnTo>
                    <a:pt x="146" y="29"/>
                  </a:lnTo>
                  <a:lnTo>
                    <a:pt x="148" y="31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1" y="39"/>
                  </a:lnTo>
                  <a:lnTo>
                    <a:pt x="151" y="41"/>
                  </a:lnTo>
                  <a:lnTo>
                    <a:pt x="154" y="43"/>
                  </a:lnTo>
                  <a:lnTo>
                    <a:pt x="155" y="46"/>
                  </a:lnTo>
                  <a:lnTo>
                    <a:pt x="154" y="48"/>
                  </a:lnTo>
                  <a:lnTo>
                    <a:pt x="153" y="52"/>
                  </a:lnTo>
                  <a:lnTo>
                    <a:pt x="156" y="53"/>
                  </a:lnTo>
                  <a:lnTo>
                    <a:pt x="157" y="55"/>
                  </a:lnTo>
                  <a:lnTo>
                    <a:pt x="155" y="57"/>
                  </a:lnTo>
                  <a:lnTo>
                    <a:pt x="156" y="59"/>
                  </a:lnTo>
                  <a:lnTo>
                    <a:pt x="157" y="61"/>
                  </a:lnTo>
                  <a:lnTo>
                    <a:pt x="157" y="63"/>
                  </a:lnTo>
                  <a:lnTo>
                    <a:pt x="157" y="66"/>
                  </a:lnTo>
                  <a:lnTo>
                    <a:pt x="158" y="67"/>
                  </a:lnTo>
                  <a:lnTo>
                    <a:pt x="159" y="69"/>
                  </a:lnTo>
                  <a:lnTo>
                    <a:pt x="162" y="71"/>
                  </a:lnTo>
                  <a:lnTo>
                    <a:pt x="162" y="74"/>
                  </a:lnTo>
                  <a:lnTo>
                    <a:pt x="165" y="78"/>
                  </a:lnTo>
                  <a:lnTo>
                    <a:pt x="166" y="79"/>
                  </a:lnTo>
                  <a:lnTo>
                    <a:pt x="166" y="81"/>
                  </a:lnTo>
                  <a:lnTo>
                    <a:pt x="166" y="82"/>
                  </a:lnTo>
                  <a:lnTo>
                    <a:pt x="36" y="79"/>
                  </a:lnTo>
                  <a:lnTo>
                    <a:pt x="38" y="54"/>
                  </a:lnTo>
                  <a:lnTo>
                    <a:pt x="0" y="5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2" name="Freeform 18"/>
            <p:cNvSpPr>
              <a:spLocks/>
            </p:cNvSpPr>
            <p:nvPr/>
          </p:nvSpPr>
          <p:spPr bwMode="auto">
            <a:xfrm>
              <a:off x="2413" y="1820"/>
              <a:ext cx="694" cy="319"/>
            </a:xfrm>
            <a:custGeom>
              <a:avLst/>
              <a:gdLst>
                <a:gd name="T0" fmla="*/ 410 w 149"/>
                <a:gd name="T1" fmla="*/ 0 h 80"/>
                <a:gd name="T2" fmla="*/ 13535 w 149"/>
                <a:gd name="T3" fmla="*/ 191 h 80"/>
                <a:gd name="T4" fmla="*/ 14341 w 149"/>
                <a:gd name="T5" fmla="*/ 574 h 80"/>
                <a:gd name="T6" fmla="*/ 14145 w 149"/>
                <a:gd name="T7" fmla="*/ 825 h 80"/>
                <a:gd name="T8" fmla="*/ 14038 w 149"/>
                <a:gd name="T9" fmla="*/ 1017 h 80"/>
                <a:gd name="T10" fmla="*/ 14253 w 149"/>
                <a:gd name="T11" fmla="*/ 1081 h 80"/>
                <a:gd name="T12" fmla="*/ 14448 w 149"/>
                <a:gd name="T13" fmla="*/ 1144 h 80"/>
                <a:gd name="T14" fmla="*/ 14555 w 149"/>
                <a:gd name="T15" fmla="*/ 1463 h 80"/>
                <a:gd name="T16" fmla="*/ 14751 w 149"/>
                <a:gd name="T17" fmla="*/ 1527 h 80"/>
                <a:gd name="T18" fmla="*/ 14947 w 149"/>
                <a:gd name="T19" fmla="*/ 1591 h 80"/>
                <a:gd name="T20" fmla="*/ 15054 w 149"/>
                <a:gd name="T21" fmla="*/ 1591 h 80"/>
                <a:gd name="T22" fmla="*/ 15054 w 149"/>
                <a:gd name="T23" fmla="*/ 5072 h 80"/>
                <a:gd name="T24" fmla="*/ 0 w 149"/>
                <a:gd name="T25" fmla="*/ 4881 h 80"/>
                <a:gd name="T26" fmla="*/ 410 w 149"/>
                <a:gd name="T27" fmla="*/ 0 h 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9" h="80">
                  <a:moveTo>
                    <a:pt x="4" y="0"/>
                  </a:moveTo>
                  <a:lnTo>
                    <a:pt x="134" y="3"/>
                  </a:lnTo>
                  <a:lnTo>
                    <a:pt x="142" y="9"/>
                  </a:lnTo>
                  <a:lnTo>
                    <a:pt x="140" y="13"/>
                  </a:lnTo>
                  <a:lnTo>
                    <a:pt x="139" y="16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3"/>
                  </a:lnTo>
                  <a:lnTo>
                    <a:pt x="146" y="24"/>
                  </a:lnTo>
                  <a:lnTo>
                    <a:pt x="148" y="25"/>
                  </a:lnTo>
                  <a:lnTo>
                    <a:pt x="149" y="25"/>
                  </a:lnTo>
                  <a:lnTo>
                    <a:pt x="149" y="80"/>
                  </a:lnTo>
                  <a:lnTo>
                    <a:pt x="0" y="77"/>
                  </a:lnTo>
                  <a:lnTo>
                    <a:pt x="4" y="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3" name="Freeform 19"/>
            <p:cNvSpPr>
              <a:spLocks/>
            </p:cNvSpPr>
            <p:nvPr/>
          </p:nvSpPr>
          <p:spPr bwMode="auto">
            <a:xfrm>
              <a:off x="2319" y="2125"/>
              <a:ext cx="805" cy="355"/>
            </a:xfrm>
            <a:custGeom>
              <a:avLst/>
              <a:gdLst>
                <a:gd name="T0" fmla="*/ 2015 w 173"/>
                <a:gd name="T1" fmla="*/ 64 h 89"/>
                <a:gd name="T2" fmla="*/ 0 w 173"/>
                <a:gd name="T3" fmla="*/ 762 h 89"/>
                <a:gd name="T4" fmla="*/ 5956 w 173"/>
                <a:gd name="T5" fmla="*/ 4120 h 89"/>
                <a:gd name="T6" fmla="*/ 6235 w 173"/>
                <a:gd name="T7" fmla="*/ 4184 h 89"/>
                <a:gd name="T8" fmla="*/ 6649 w 173"/>
                <a:gd name="T9" fmla="*/ 4439 h 89"/>
                <a:gd name="T10" fmla="*/ 7254 w 173"/>
                <a:gd name="T11" fmla="*/ 4376 h 89"/>
                <a:gd name="T12" fmla="*/ 7557 w 173"/>
                <a:gd name="T13" fmla="*/ 4503 h 89"/>
                <a:gd name="T14" fmla="*/ 7664 w 173"/>
                <a:gd name="T15" fmla="*/ 4695 h 89"/>
                <a:gd name="T16" fmla="*/ 8273 w 173"/>
                <a:gd name="T17" fmla="*/ 4822 h 89"/>
                <a:gd name="T18" fmla="*/ 8576 w 173"/>
                <a:gd name="T19" fmla="*/ 4886 h 89"/>
                <a:gd name="T20" fmla="*/ 8771 w 173"/>
                <a:gd name="T21" fmla="*/ 4822 h 89"/>
                <a:gd name="T22" fmla="*/ 9157 w 173"/>
                <a:gd name="T23" fmla="*/ 5010 h 89"/>
                <a:gd name="T24" fmla="*/ 9767 w 173"/>
                <a:gd name="T25" fmla="*/ 4950 h 89"/>
                <a:gd name="T26" fmla="*/ 10069 w 173"/>
                <a:gd name="T27" fmla="*/ 5138 h 89"/>
                <a:gd name="T28" fmla="*/ 10177 w 173"/>
                <a:gd name="T29" fmla="*/ 5329 h 89"/>
                <a:gd name="T30" fmla="*/ 10586 w 173"/>
                <a:gd name="T31" fmla="*/ 5201 h 89"/>
                <a:gd name="T32" fmla="*/ 11279 w 173"/>
                <a:gd name="T33" fmla="*/ 5393 h 89"/>
                <a:gd name="T34" fmla="*/ 11582 w 173"/>
                <a:gd name="T35" fmla="*/ 5329 h 89"/>
                <a:gd name="T36" fmla="*/ 11777 w 173"/>
                <a:gd name="T37" fmla="*/ 5393 h 89"/>
                <a:gd name="T38" fmla="*/ 11777 w 173"/>
                <a:gd name="T39" fmla="*/ 5584 h 89"/>
                <a:gd name="T40" fmla="*/ 11996 w 173"/>
                <a:gd name="T41" fmla="*/ 5457 h 89"/>
                <a:gd name="T42" fmla="*/ 12298 w 173"/>
                <a:gd name="T43" fmla="*/ 5265 h 89"/>
                <a:gd name="T44" fmla="*/ 12387 w 173"/>
                <a:gd name="T45" fmla="*/ 5329 h 89"/>
                <a:gd name="T46" fmla="*/ 12796 w 173"/>
                <a:gd name="T47" fmla="*/ 5393 h 89"/>
                <a:gd name="T48" fmla="*/ 12992 w 173"/>
                <a:gd name="T49" fmla="*/ 5329 h 89"/>
                <a:gd name="T50" fmla="*/ 12992 w 173"/>
                <a:gd name="T51" fmla="*/ 5393 h 89"/>
                <a:gd name="T52" fmla="*/ 13597 w 173"/>
                <a:gd name="T53" fmla="*/ 5648 h 89"/>
                <a:gd name="T54" fmla="*/ 14011 w 173"/>
                <a:gd name="T55" fmla="*/ 5393 h 89"/>
                <a:gd name="T56" fmla="*/ 14811 w 173"/>
                <a:gd name="T57" fmla="*/ 5265 h 89"/>
                <a:gd name="T58" fmla="*/ 15221 w 173"/>
                <a:gd name="T59" fmla="*/ 5265 h 89"/>
                <a:gd name="T60" fmla="*/ 15914 w 173"/>
                <a:gd name="T61" fmla="*/ 5265 h 89"/>
                <a:gd name="T62" fmla="*/ 17017 w 173"/>
                <a:gd name="T63" fmla="*/ 5584 h 89"/>
                <a:gd name="T64" fmla="*/ 17324 w 173"/>
                <a:gd name="T65" fmla="*/ 5648 h 89"/>
                <a:gd name="T66" fmla="*/ 17431 w 173"/>
                <a:gd name="T67" fmla="*/ 2848 h 89"/>
                <a:gd name="T68" fmla="*/ 17017 w 173"/>
                <a:gd name="T69" fmla="*/ 255 h 8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73" h="89">
                  <a:moveTo>
                    <a:pt x="169" y="4"/>
                  </a:moveTo>
                  <a:lnTo>
                    <a:pt x="20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60" y="16"/>
                  </a:lnTo>
                  <a:lnTo>
                    <a:pt x="59" y="65"/>
                  </a:lnTo>
                  <a:lnTo>
                    <a:pt x="61" y="65"/>
                  </a:lnTo>
                  <a:lnTo>
                    <a:pt x="62" y="66"/>
                  </a:lnTo>
                  <a:lnTo>
                    <a:pt x="65" y="70"/>
                  </a:lnTo>
                  <a:lnTo>
                    <a:pt x="66" y="70"/>
                  </a:lnTo>
                  <a:lnTo>
                    <a:pt x="71" y="70"/>
                  </a:lnTo>
                  <a:lnTo>
                    <a:pt x="72" y="69"/>
                  </a:lnTo>
                  <a:lnTo>
                    <a:pt x="74" y="70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6" y="74"/>
                  </a:lnTo>
                  <a:lnTo>
                    <a:pt x="76" y="75"/>
                  </a:lnTo>
                  <a:lnTo>
                    <a:pt x="82" y="76"/>
                  </a:lnTo>
                  <a:lnTo>
                    <a:pt x="84" y="77"/>
                  </a:lnTo>
                  <a:lnTo>
                    <a:pt x="85" y="77"/>
                  </a:lnTo>
                  <a:lnTo>
                    <a:pt x="86" y="76"/>
                  </a:lnTo>
                  <a:lnTo>
                    <a:pt x="87" y="76"/>
                  </a:lnTo>
                  <a:lnTo>
                    <a:pt x="88" y="78"/>
                  </a:lnTo>
                  <a:lnTo>
                    <a:pt x="91" y="79"/>
                  </a:lnTo>
                  <a:lnTo>
                    <a:pt x="92" y="77"/>
                  </a:lnTo>
                  <a:lnTo>
                    <a:pt x="97" y="78"/>
                  </a:lnTo>
                  <a:lnTo>
                    <a:pt x="98" y="79"/>
                  </a:lnTo>
                  <a:lnTo>
                    <a:pt x="100" y="81"/>
                  </a:lnTo>
                  <a:lnTo>
                    <a:pt x="101" y="81"/>
                  </a:lnTo>
                  <a:lnTo>
                    <a:pt x="101" y="84"/>
                  </a:lnTo>
                  <a:lnTo>
                    <a:pt x="105" y="85"/>
                  </a:lnTo>
                  <a:lnTo>
                    <a:pt x="105" y="82"/>
                  </a:lnTo>
                  <a:lnTo>
                    <a:pt x="107" y="82"/>
                  </a:lnTo>
                  <a:lnTo>
                    <a:pt x="112" y="85"/>
                  </a:lnTo>
                  <a:lnTo>
                    <a:pt x="113" y="85"/>
                  </a:lnTo>
                  <a:lnTo>
                    <a:pt x="115" y="84"/>
                  </a:lnTo>
                  <a:lnTo>
                    <a:pt x="117" y="84"/>
                  </a:lnTo>
                  <a:lnTo>
                    <a:pt x="117" y="85"/>
                  </a:lnTo>
                  <a:lnTo>
                    <a:pt x="117" y="87"/>
                  </a:lnTo>
                  <a:lnTo>
                    <a:pt x="117" y="88"/>
                  </a:lnTo>
                  <a:lnTo>
                    <a:pt x="119" y="87"/>
                  </a:lnTo>
                  <a:lnTo>
                    <a:pt x="119" y="86"/>
                  </a:lnTo>
                  <a:lnTo>
                    <a:pt x="120" y="84"/>
                  </a:lnTo>
                  <a:lnTo>
                    <a:pt x="122" y="83"/>
                  </a:lnTo>
                  <a:lnTo>
                    <a:pt x="123" y="83"/>
                  </a:lnTo>
                  <a:lnTo>
                    <a:pt x="123" y="84"/>
                  </a:lnTo>
                  <a:lnTo>
                    <a:pt x="126" y="85"/>
                  </a:lnTo>
                  <a:lnTo>
                    <a:pt x="127" y="85"/>
                  </a:lnTo>
                  <a:lnTo>
                    <a:pt x="127" y="84"/>
                  </a:lnTo>
                  <a:lnTo>
                    <a:pt x="129" y="84"/>
                  </a:lnTo>
                  <a:lnTo>
                    <a:pt x="129" y="85"/>
                  </a:lnTo>
                  <a:lnTo>
                    <a:pt x="131" y="86"/>
                  </a:lnTo>
                  <a:lnTo>
                    <a:pt x="135" y="89"/>
                  </a:lnTo>
                  <a:lnTo>
                    <a:pt x="138" y="86"/>
                  </a:lnTo>
                  <a:lnTo>
                    <a:pt x="139" y="85"/>
                  </a:lnTo>
                  <a:lnTo>
                    <a:pt x="144" y="85"/>
                  </a:lnTo>
                  <a:lnTo>
                    <a:pt x="147" y="83"/>
                  </a:lnTo>
                  <a:lnTo>
                    <a:pt x="149" y="83"/>
                  </a:lnTo>
                  <a:lnTo>
                    <a:pt x="151" y="83"/>
                  </a:lnTo>
                  <a:lnTo>
                    <a:pt x="155" y="84"/>
                  </a:lnTo>
                  <a:lnTo>
                    <a:pt x="158" y="83"/>
                  </a:lnTo>
                  <a:lnTo>
                    <a:pt x="159" y="82"/>
                  </a:lnTo>
                  <a:lnTo>
                    <a:pt x="169" y="88"/>
                  </a:lnTo>
                  <a:lnTo>
                    <a:pt x="171" y="88"/>
                  </a:lnTo>
                  <a:lnTo>
                    <a:pt x="172" y="89"/>
                  </a:lnTo>
                  <a:lnTo>
                    <a:pt x="173" y="89"/>
                  </a:lnTo>
                  <a:lnTo>
                    <a:pt x="173" y="45"/>
                  </a:lnTo>
                  <a:lnTo>
                    <a:pt x="169" y="17"/>
                  </a:lnTo>
                  <a:lnTo>
                    <a:pt x="169" y="4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4" name="Freeform 20"/>
            <p:cNvSpPr>
              <a:spLocks/>
            </p:cNvSpPr>
            <p:nvPr/>
          </p:nvSpPr>
          <p:spPr bwMode="auto">
            <a:xfrm>
              <a:off x="1914" y="2171"/>
              <a:ext cx="1314" cy="1097"/>
            </a:xfrm>
            <a:custGeom>
              <a:avLst/>
              <a:gdLst>
                <a:gd name="T0" fmla="*/ 25903 w 282"/>
                <a:gd name="T1" fmla="*/ 4823 h 275"/>
                <a:gd name="T2" fmla="*/ 24076 w 282"/>
                <a:gd name="T3" fmla="*/ 4504 h 275"/>
                <a:gd name="T4" fmla="*/ 22865 w 282"/>
                <a:gd name="T5" fmla="*/ 4631 h 275"/>
                <a:gd name="T6" fmla="*/ 21844 w 282"/>
                <a:gd name="T7" fmla="*/ 4631 h 275"/>
                <a:gd name="T8" fmla="*/ 21648 w 282"/>
                <a:gd name="T9" fmla="*/ 4631 h 275"/>
                <a:gd name="T10" fmla="*/ 21145 w 282"/>
                <a:gd name="T11" fmla="*/ 4504 h 275"/>
                <a:gd name="T12" fmla="*/ 20647 w 282"/>
                <a:gd name="T13" fmla="*/ 4823 h 275"/>
                <a:gd name="T14" fmla="*/ 20432 w 282"/>
                <a:gd name="T15" fmla="*/ 4568 h 275"/>
                <a:gd name="T16" fmla="*/ 19430 w 282"/>
                <a:gd name="T17" fmla="*/ 4440 h 275"/>
                <a:gd name="T18" fmla="*/ 18909 w 282"/>
                <a:gd name="T19" fmla="*/ 4376 h 275"/>
                <a:gd name="T20" fmla="*/ 18000 w 282"/>
                <a:gd name="T21" fmla="*/ 4248 h 275"/>
                <a:gd name="T22" fmla="*/ 17390 w 282"/>
                <a:gd name="T23" fmla="*/ 4121 h 275"/>
                <a:gd name="T24" fmla="*/ 16500 w 282"/>
                <a:gd name="T25" fmla="*/ 3929 h 275"/>
                <a:gd name="T26" fmla="*/ 16090 w 282"/>
                <a:gd name="T27" fmla="*/ 3614 h 275"/>
                <a:gd name="T28" fmla="*/ 15069 w 282"/>
                <a:gd name="T29" fmla="*/ 3423 h 275"/>
                <a:gd name="T30" fmla="*/ 8793 w 282"/>
                <a:gd name="T31" fmla="*/ 0 h 275"/>
                <a:gd name="T32" fmla="*/ 0 w 282"/>
                <a:gd name="T33" fmla="*/ 6857 h 275"/>
                <a:gd name="T34" fmla="*/ 107 w 282"/>
                <a:gd name="T35" fmla="*/ 7176 h 275"/>
                <a:gd name="T36" fmla="*/ 801 w 282"/>
                <a:gd name="T37" fmla="*/ 7751 h 275"/>
                <a:gd name="T38" fmla="*/ 3429 w 282"/>
                <a:gd name="T39" fmla="*/ 9390 h 275"/>
                <a:gd name="T40" fmla="*/ 3732 w 282"/>
                <a:gd name="T41" fmla="*/ 9897 h 275"/>
                <a:gd name="T42" fmla="*/ 5666 w 282"/>
                <a:gd name="T43" fmla="*/ 11680 h 275"/>
                <a:gd name="T44" fmla="*/ 7381 w 282"/>
                <a:gd name="T45" fmla="*/ 11872 h 275"/>
                <a:gd name="T46" fmla="*/ 8401 w 282"/>
                <a:gd name="T47" fmla="*/ 10854 h 275"/>
                <a:gd name="T48" fmla="*/ 9012 w 282"/>
                <a:gd name="T49" fmla="*/ 10727 h 275"/>
                <a:gd name="T50" fmla="*/ 10116 w 282"/>
                <a:gd name="T51" fmla="*/ 10978 h 275"/>
                <a:gd name="T52" fmla="*/ 11225 w 282"/>
                <a:gd name="T53" fmla="*/ 11297 h 275"/>
                <a:gd name="T54" fmla="*/ 11640 w 282"/>
                <a:gd name="T55" fmla="*/ 11489 h 275"/>
                <a:gd name="T56" fmla="*/ 12637 w 282"/>
                <a:gd name="T57" fmla="*/ 12254 h 275"/>
                <a:gd name="T58" fmla="*/ 14156 w 282"/>
                <a:gd name="T59" fmla="*/ 14097 h 275"/>
                <a:gd name="T60" fmla="*/ 15069 w 282"/>
                <a:gd name="T61" fmla="*/ 14720 h 275"/>
                <a:gd name="T62" fmla="*/ 15372 w 282"/>
                <a:gd name="T63" fmla="*/ 15737 h 275"/>
                <a:gd name="T64" fmla="*/ 16695 w 282"/>
                <a:gd name="T65" fmla="*/ 16694 h 275"/>
                <a:gd name="T66" fmla="*/ 19128 w 282"/>
                <a:gd name="T67" fmla="*/ 17201 h 275"/>
                <a:gd name="T68" fmla="*/ 20344 w 282"/>
                <a:gd name="T69" fmla="*/ 17329 h 275"/>
                <a:gd name="T70" fmla="*/ 20237 w 282"/>
                <a:gd name="T71" fmla="*/ 17073 h 275"/>
                <a:gd name="T72" fmla="*/ 19822 w 282"/>
                <a:gd name="T73" fmla="*/ 15354 h 275"/>
                <a:gd name="T74" fmla="*/ 19626 w 282"/>
                <a:gd name="T75" fmla="*/ 15167 h 275"/>
                <a:gd name="T76" fmla="*/ 20125 w 282"/>
                <a:gd name="T77" fmla="*/ 14544 h 275"/>
                <a:gd name="T78" fmla="*/ 20344 w 282"/>
                <a:gd name="T79" fmla="*/ 14289 h 275"/>
                <a:gd name="T80" fmla="*/ 20647 w 282"/>
                <a:gd name="T81" fmla="*/ 13782 h 275"/>
                <a:gd name="T82" fmla="*/ 21038 w 282"/>
                <a:gd name="T83" fmla="*/ 13782 h 275"/>
                <a:gd name="T84" fmla="*/ 21257 w 282"/>
                <a:gd name="T85" fmla="*/ 13527 h 275"/>
                <a:gd name="T86" fmla="*/ 21537 w 282"/>
                <a:gd name="T87" fmla="*/ 13463 h 275"/>
                <a:gd name="T88" fmla="*/ 22147 w 282"/>
                <a:gd name="T89" fmla="*/ 13272 h 275"/>
                <a:gd name="T90" fmla="*/ 22450 w 282"/>
                <a:gd name="T91" fmla="*/ 12953 h 275"/>
                <a:gd name="T92" fmla="*/ 22669 w 282"/>
                <a:gd name="T93" fmla="*/ 13080 h 275"/>
                <a:gd name="T94" fmla="*/ 24882 w 282"/>
                <a:gd name="T95" fmla="*/ 12318 h 275"/>
                <a:gd name="T96" fmla="*/ 25404 w 282"/>
                <a:gd name="T97" fmla="*/ 11552 h 275"/>
                <a:gd name="T98" fmla="*/ 25795 w 282"/>
                <a:gd name="T99" fmla="*/ 11425 h 275"/>
                <a:gd name="T100" fmla="*/ 27314 w 282"/>
                <a:gd name="T101" fmla="*/ 11297 h 275"/>
                <a:gd name="T102" fmla="*/ 27813 w 282"/>
                <a:gd name="T103" fmla="*/ 11169 h 275"/>
                <a:gd name="T104" fmla="*/ 28032 w 282"/>
                <a:gd name="T105" fmla="*/ 10790 h 275"/>
                <a:gd name="T106" fmla="*/ 28116 w 282"/>
                <a:gd name="T107" fmla="*/ 10088 h 275"/>
                <a:gd name="T108" fmla="*/ 28419 w 282"/>
                <a:gd name="T109" fmla="*/ 9578 h 275"/>
                <a:gd name="T110" fmla="*/ 28223 w 282"/>
                <a:gd name="T111" fmla="*/ 8704 h 275"/>
                <a:gd name="T112" fmla="*/ 28032 w 282"/>
                <a:gd name="T113" fmla="*/ 8321 h 275"/>
                <a:gd name="T114" fmla="*/ 27724 w 282"/>
                <a:gd name="T115" fmla="*/ 7815 h 275"/>
                <a:gd name="T116" fmla="*/ 27203 w 282"/>
                <a:gd name="T117" fmla="*/ 5078 h 275"/>
                <a:gd name="T118" fmla="*/ 26294 w 282"/>
                <a:gd name="T119" fmla="*/ 4887 h 2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2" h="275">
                  <a:moveTo>
                    <a:pt x="260" y="77"/>
                  </a:moveTo>
                  <a:lnTo>
                    <a:pt x="259" y="77"/>
                  </a:lnTo>
                  <a:lnTo>
                    <a:pt x="258" y="76"/>
                  </a:lnTo>
                  <a:lnTo>
                    <a:pt x="256" y="76"/>
                  </a:lnTo>
                  <a:lnTo>
                    <a:pt x="246" y="70"/>
                  </a:lnTo>
                  <a:lnTo>
                    <a:pt x="245" y="71"/>
                  </a:lnTo>
                  <a:lnTo>
                    <a:pt x="242" y="72"/>
                  </a:lnTo>
                  <a:lnTo>
                    <a:pt x="238" y="71"/>
                  </a:lnTo>
                  <a:lnTo>
                    <a:pt x="236" y="71"/>
                  </a:lnTo>
                  <a:lnTo>
                    <a:pt x="234" y="71"/>
                  </a:lnTo>
                  <a:lnTo>
                    <a:pt x="231" y="73"/>
                  </a:lnTo>
                  <a:lnTo>
                    <a:pt x="226" y="73"/>
                  </a:lnTo>
                  <a:lnTo>
                    <a:pt x="225" y="74"/>
                  </a:lnTo>
                  <a:lnTo>
                    <a:pt x="222" y="77"/>
                  </a:lnTo>
                  <a:lnTo>
                    <a:pt x="218" y="74"/>
                  </a:lnTo>
                  <a:lnTo>
                    <a:pt x="216" y="73"/>
                  </a:lnTo>
                  <a:lnTo>
                    <a:pt x="216" y="72"/>
                  </a:lnTo>
                  <a:lnTo>
                    <a:pt x="214" y="72"/>
                  </a:lnTo>
                  <a:lnTo>
                    <a:pt x="214" y="73"/>
                  </a:lnTo>
                  <a:lnTo>
                    <a:pt x="213" y="73"/>
                  </a:lnTo>
                  <a:lnTo>
                    <a:pt x="210" y="72"/>
                  </a:lnTo>
                  <a:lnTo>
                    <a:pt x="210" y="71"/>
                  </a:lnTo>
                  <a:lnTo>
                    <a:pt x="209" y="71"/>
                  </a:lnTo>
                  <a:lnTo>
                    <a:pt x="207" y="72"/>
                  </a:lnTo>
                  <a:lnTo>
                    <a:pt x="206" y="74"/>
                  </a:lnTo>
                  <a:lnTo>
                    <a:pt x="206" y="75"/>
                  </a:lnTo>
                  <a:lnTo>
                    <a:pt x="204" y="76"/>
                  </a:lnTo>
                  <a:lnTo>
                    <a:pt x="204" y="75"/>
                  </a:lnTo>
                  <a:lnTo>
                    <a:pt x="204" y="73"/>
                  </a:lnTo>
                  <a:lnTo>
                    <a:pt x="204" y="72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9" y="73"/>
                  </a:lnTo>
                  <a:lnTo>
                    <a:pt x="194" y="70"/>
                  </a:lnTo>
                  <a:lnTo>
                    <a:pt x="192" y="70"/>
                  </a:lnTo>
                  <a:lnTo>
                    <a:pt x="192" y="73"/>
                  </a:lnTo>
                  <a:lnTo>
                    <a:pt x="188" y="72"/>
                  </a:lnTo>
                  <a:lnTo>
                    <a:pt x="188" y="69"/>
                  </a:lnTo>
                  <a:lnTo>
                    <a:pt x="187" y="69"/>
                  </a:lnTo>
                  <a:lnTo>
                    <a:pt x="185" y="67"/>
                  </a:lnTo>
                  <a:lnTo>
                    <a:pt x="184" y="66"/>
                  </a:lnTo>
                  <a:lnTo>
                    <a:pt x="179" y="65"/>
                  </a:lnTo>
                  <a:lnTo>
                    <a:pt x="178" y="67"/>
                  </a:lnTo>
                  <a:lnTo>
                    <a:pt x="175" y="66"/>
                  </a:lnTo>
                  <a:lnTo>
                    <a:pt x="174" y="64"/>
                  </a:lnTo>
                  <a:lnTo>
                    <a:pt x="173" y="64"/>
                  </a:lnTo>
                  <a:lnTo>
                    <a:pt x="172" y="65"/>
                  </a:lnTo>
                  <a:lnTo>
                    <a:pt x="171" y="65"/>
                  </a:lnTo>
                  <a:lnTo>
                    <a:pt x="169" y="64"/>
                  </a:lnTo>
                  <a:lnTo>
                    <a:pt x="163" y="63"/>
                  </a:lnTo>
                  <a:lnTo>
                    <a:pt x="163" y="62"/>
                  </a:lnTo>
                  <a:lnTo>
                    <a:pt x="162" y="60"/>
                  </a:lnTo>
                  <a:lnTo>
                    <a:pt x="162" y="59"/>
                  </a:lnTo>
                  <a:lnTo>
                    <a:pt x="161" y="58"/>
                  </a:lnTo>
                  <a:lnTo>
                    <a:pt x="159" y="57"/>
                  </a:lnTo>
                  <a:lnTo>
                    <a:pt x="158" y="58"/>
                  </a:lnTo>
                  <a:lnTo>
                    <a:pt x="153" y="58"/>
                  </a:lnTo>
                  <a:lnTo>
                    <a:pt x="152" y="58"/>
                  </a:lnTo>
                  <a:lnTo>
                    <a:pt x="149" y="54"/>
                  </a:lnTo>
                  <a:lnTo>
                    <a:pt x="148" y="53"/>
                  </a:lnTo>
                  <a:lnTo>
                    <a:pt x="146" y="53"/>
                  </a:lnTo>
                  <a:lnTo>
                    <a:pt x="147" y="4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76" y="115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9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5" y="116"/>
                  </a:lnTo>
                  <a:lnTo>
                    <a:pt x="6" y="118"/>
                  </a:lnTo>
                  <a:lnTo>
                    <a:pt x="8" y="122"/>
                  </a:lnTo>
                  <a:lnTo>
                    <a:pt x="12" y="124"/>
                  </a:lnTo>
                  <a:lnTo>
                    <a:pt x="23" y="138"/>
                  </a:lnTo>
                  <a:lnTo>
                    <a:pt x="33" y="146"/>
                  </a:lnTo>
                  <a:lnTo>
                    <a:pt x="34" y="148"/>
                  </a:lnTo>
                  <a:lnTo>
                    <a:pt x="35" y="149"/>
                  </a:lnTo>
                  <a:lnTo>
                    <a:pt x="34" y="152"/>
                  </a:lnTo>
                  <a:lnTo>
                    <a:pt x="35" y="153"/>
                  </a:lnTo>
                  <a:lnTo>
                    <a:pt x="37" y="156"/>
                  </a:lnTo>
                  <a:lnTo>
                    <a:pt x="37" y="164"/>
                  </a:lnTo>
                  <a:lnTo>
                    <a:pt x="38" y="167"/>
                  </a:lnTo>
                  <a:lnTo>
                    <a:pt x="41" y="173"/>
                  </a:lnTo>
                  <a:lnTo>
                    <a:pt x="56" y="184"/>
                  </a:lnTo>
                  <a:lnTo>
                    <a:pt x="66" y="190"/>
                  </a:lnTo>
                  <a:lnTo>
                    <a:pt x="69" y="190"/>
                  </a:lnTo>
                  <a:lnTo>
                    <a:pt x="71" y="189"/>
                  </a:lnTo>
                  <a:lnTo>
                    <a:pt x="73" y="187"/>
                  </a:lnTo>
                  <a:lnTo>
                    <a:pt x="75" y="185"/>
                  </a:lnTo>
                  <a:lnTo>
                    <a:pt x="79" y="175"/>
                  </a:lnTo>
                  <a:lnTo>
                    <a:pt x="82" y="172"/>
                  </a:lnTo>
                  <a:lnTo>
                    <a:pt x="83" y="171"/>
                  </a:lnTo>
                  <a:lnTo>
                    <a:pt x="87" y="172"/>
                  </a:lnTo>
                  <a:lnTo>
                    <a:pt x="88" y="171"/>
                  </a:lnTo>
                  <a:lnTo>
                    <a:pt x="89" y="169"/>
                  </a:lnTo>
                  <a:lnTo>
                    <a:pt x="91" y="170"/>
                  </a:lnTo>
                  <a:lnTo>
                    <a:pt x="93" y="171"/>
                  </a:lnTo>
                  <a:lnTo>
                    <a:pt x="99" y="172"/>
                  </a:lnTo>
                  <a:lnTo>
                    <a:pt x="100" y="173"/>
                  </a:lnTo>
                  <a:lnTo>
                    <a:pt x="104" y="174"/>
                  </a:lnTo>
                  <a:lnTo>
                    <a:pt x="106" y="173"/>
                  </a:lnTo>
                  <a:lnTo>
                    <a:pt x="110" y="176"/>
                  </a:lnTo>
                  <a:lnTo>
                    <a:pt x="111" y="178"/>
                  </a:lnTo>
                  <a:lnTo>
                    <a:pt x="112" y="179"/>
                  </a:lnTo>
                  <a:lnTo>
                    <a:pt x="113" y="180"/>
                  </a:lnTo>
                  <a:lnTo>
                    <a:pt x="115" y="181"/>
                  </a:lnTo>
                  <a:lnTo>
                    <a:pt x="118" y="185"/>
                  </a:lnTo>
                  <a:lnTo>
                    <a:pt x="122" y="188"/>
                  </a:lnTo>
                  <a:lnTo>
                    <a:pt x="124" y="192"/>
                  </a:lnTo>
                  <a:lnTo>
                    <a:pt x="125" y="193"/>
                  </a:lnTo>
                  <a:lnTo>
                    <a:pt x="131" y="209"/>
                  </a:lnTo>
                  <a:lnTo>
                    <a:pt x="132" y="212"/>
                  </a:lnTo>
                  <a:lnTo>
                    <a:pt x="139" y="221"/>
                  </a:lnTo>
                  <a:lnTo>
                    <a:pt x="140" y="222"/>
                  </a:lnTo>
                  <a:lnTo>
                    <a:pt x="145" y="228"/>
                  </a:lnTo>
                  <a:lnTo>
                    <a:pt x="146" y="229"/>
                  </a:lnTo>
                  <a:lnTo>
                    <a:pt x="148" y="231"/>
                  </a:lnTo>
                  <a:lnTo>
                    <a:pt x="149" y="232"/>
                  </a:lnTo>
                  <a:lnTo>
                    <a:pt x="148" y="238"/>
                  </a:lnTo>
                  <a:lnTo>
                    <a:pt x="150" y="240"/>
                  </a:lnTo>
                  <a:lnTo>
                    <a:pt x="151" y="246"/>
                  </a:lnTo>
                  <a:lnTo>
                    <a:pt x="152" y="248"/>
                  </a:lnTo>
                  <a:lnTo>
                    <a:pt x="157" y="257"/>
                  </a:lnTo>
                  <a:lnTo>
                    <a:pt x="158" y="261"/>
                  </a:lnTo>
                  <a:lnTo>
                    <a:pt x="161" y="261"/>
                  </a:lnTo>
                  <a:lnTo>
                    <a:pt x="165" y="263"/>
                  </a:lnTo>
                  <a:lnTo>
                    <a:pt x="170" y="265"/>
                  </a:lnTo>
                  <a:lnTo>
                    <a:pt x="177" y="269"/>
                  </a:lnTo>
                  <a:lnTo>
                    <a:pt x="187" y="270"/>
                  </a:lnTo>
                  <a:lnTo>
                    <a:pt x="189" y="271"/>
                  </a:lnTo>
                  <a:lnTo>
                    <a:pt x="194" y="274"/>
                  </a:lnTo>
                  <a:lnTo>
                    <a:pt x="197" y="275"/>
                  </a:lnTo>
                  <a:lnTo>
                    <a:pt x="199" y="272"/>
                  </a:lnTo>
                  <a:lnTo>
                    <a:pt x="201" y="273"/>
                  </a:lnTo>
                  <a:lnTo>
                    <a:pt x="202" y="272"/>
                  </a:lnTo>
                  <a:lnTo>
                    <a:pt x="202" y="271"/>
                  </a:lnTo>
                  <a:lnTo>
                    <a:pt x="200" y="270"/>
                  </a:lnTo>
                  <a:lnTo>
                    <a:pt x="200" y="269"/>
                  </a:lnTo>
                  <a:lnTo>
                    <a:pt x="198" y="266"/>
                  </a:lnTo>
                  <a:lnTo>
                    <a:pt x="195" y="254"/>
                  </a:lnTo>
                  <a:lnTo>
                    <a:pt x="193" y="250"/>
                  </a:lnTo>
                  <a:lnTo>
                    <a:pt x="196" y="242"/>
                  </a:lnTo>
                  <a:lnTo>
                    <a:pt x="195" y="240"/>
                  </a:lnTo>
                  <a:lnTo>
                    <a:pt x="194" y="240"/>
                  </a:lnTo>
                  <a:lnTo>
                    <a:pt x="194" y="239"/>
                  </a:lnTo>
                  <a:lnTo>
                    <a:pt x="194" y="238"/>
                  </a:lnTo>
                  <a:lnTo>
                    <a:pt x="197" y="236"/>
                  </a:lnTo>
                  <a:lnTo>
                    <a:pt x="199" y="229"/>
                  </a:lnTo>
                  <a:lnTo>
                    <a:pt x="198" y="229"/>
                  </a:lnTo>
                  <a:lnTo>
                    <a:pt x="197" y="226"/>
                  </a:lnTo>
                  <a:lnTo>
                    <a:pt x="199" y="224"/>
                  </a:lnTo>
                  <a:lnTo>
                    <a:pt x="201" y="225"/>
                  </a:lnTo>
                  <a:lnTo>
                    <a:pt x="204" y="223"/>
                  </a:lnTo>
                  <a:lnTo>
                    <a:pt x="205" y="219"/>
                  </a:lnTo>
                  <a:lnTo>
                    <a:pt x="204" y="218"/>
                  </a:lnTo>
                  <a:lnTo>
                    <a:pt x="204" y="217"/>
                  </a:lnTo>
                  <a:lnTo>
                    <a:pt x="205" y="217"/>
                  </a:lnTo>
                  <a:lnTo>
                    <a:pt x="206" y="217"/>
                  </a:lnTo>
                  <a:lnTo>
                    <a:pt x="207" y="216"/>
                  </a:lnTo>
                  <a:lnTo>
                    <a:pt x="208" y="217"/>
                  </a:lnTo>
                  <a:lnTo>
                    <a:pt x="209" y="217"/>
                  </a:lnTo>
                  <a:lnTo>
                    <a:pt x="210" y="216"/>
                  </a:lnTo>
                  <a:lnTo>
                    <a:pt x="210" y="213"/>
                  </a:lnTo>
                  <a:lnTo>
                    <a:pt x="211" y="212"/>
                  </a:lnTo>
                  <a:lnTo>
                    <a:pt x="212" y="212"/>
                  </a:lnTo>
                  <a:lnTo>
                    <a:pt x="213" y="212"/>
                  </a:lnTo>
                  <a:lnTo>
                    <a:pt x="219" y="211"/>
                  </a:lnTo>
                  <a:lnTo>
                    <a:pt x="219" y="210"/>
                  </a:lnTo>
                  <a:lnTo>
                    <a:pt x="219" y="209"/>
                  </a:lnTo>
                  <a:lnTo>
                    <a:pt x="216" y="207"/>
                  </a:lnTo>
                  <a:lnTo>
                    <a:pt x="216" y="206"/>
                  </a:lnTo>
                  <a:lnTo>
                    <a:pt x="221" y="205"/>
                  </a:lnTo>
                  <a:lnTo>
                    <a:pt x="222" y="204"/>
                  </a:lnTo>
                  <a:lnTo>
                    <a:pt x="224" y="203"/>
                  </a:lnTo>
                  <a:lnTo>
                    <a:pt x="224" y="204"/>
                  </a:lnTo>
                  <a:lnTo>
                    <a:pt x="223" y="205"/>
                  </a:lnTo>
                  <a:lnTo>
                    <a:pt x="224" y="206"/>
                  </a:lnTo>
                  <a:lnTo>
                    <a:pt x="225" y="206"/>
                  </a:lnTo>
                  <a:lnTo>
                    <a:pt x="226" y="205"/>
                  </a:lnTo>
                  <a:lnTo>
                    <a:pt x="233" y="203"/>
                  </a:lnTo>
                  <a:lnTo>
                    <a:pt x="246" y="194"/>
                  </a:lnTo>
                  <a:lnTo>
                    <a:pt x="247" y="191"/>
                  </a:lnTo>
                  <a:lnTo>
                    <a:pt x="253" y="186"/>
                  </a:lnTo>
                  <a:lnTo>
                    <a:pt x="253" y="185"/>
                  </a:lnTo>
                  <a:lnTo>
                    <a:pt x="251" y="182"/>
                  </a:lnTo>
                  <a:lnTo>
                    <a:pt x="251" y="179"/>
                  </a:lnTo>
                  <a:lnTo>
                    <a:pt x="255" y="177"/>
                  </a:lnTo>
                  <a:lnTo>
                    <a:pt x="256" y="177"/>
                  </a:lnTo>
                  <a:lnTo>
                    <a:pt x="255" y="180"/>
                  </a:lnTo>
                  <a:lnTo>
                    <a:pt x="256" y="181"/>
                  </a:lnTo>
                  <a:lnTo>
                    <a:pt x="261" y="181"/>
                  </a:lnTo>
                  <a:lnTo>
                    <a:pt x="261" y="182"/>
                  </a:lnTo>
                  <a:lnTo>
                    <a:pt x="270" y="178"/>
                  </a:lnTo>
                  <a:lnTo>
                    <a:pt x="276" y="178"/>
                  </a:lnTo>
                  <a:lnTo>
                    <a:pt x="276" y="177"/>
                  </a:lnTo>
                  <a:lnTo>
                    <a:pt x="275" y="176"/>
                  </a:lnTo>
                  <a:lnTo>
                    <a:pt x="274" y="174"/>
                  </a:lnTo>
                  <a:lnTo>
                    <a:pt x="275" y="173"/>
                  </a:lnTo>
                  <a:lnTo>
                    <a:pt x="275" y="172"/>
                  </a:lnTo>
                  <a:lnTo>
                    <a:pt x="277" y="170"/>
                  </a:lnTo>
                  <a:lnTo>
                    <a:pt x="279" y="164"/>
                  </a:lnTo>
                  <a:lnTo>
                    <a:pt x="278" y="162"/>
                  </a:lnTo>
                  <a:lnTo>
                    <a:pt x="278" y="160"/>
                  </a:lnTo>
                  <a:lnTo>
                    <a:pt x="278" y="159"/>
                  </a:lnTo>
                  <a:lnTo>
                    <a:pt x="278" y="158"/>
                  </a:lnTo>
                  <a:lnTo>
                    <a:pt x="278" y="155"/>
                  </a:lnTo>
                  <a:lnTo>
                    <a:pt x="280" y="153"/>
                  </a:lnTo>
                  <a:lnTo>
                    <a:pt x="281" y="151"/>
                  </a:lnTo>
                  <a:lnTo>
                    <a:pt x="282" y="146"/>
                  </a:lnTo>
                  <a:lnTo>
                    <a:pt x="282" y="143"/>
                  </a:lnTo>
                  <a:lnTo>
                    <a:pt x="281" y="139"/>
                  </a:lnTo>
                  <a:lnTo>
                    <a:pt x="279" y="137"/>
                  </a:lnTo>
                  <a:lnTo>
                    <a:pt x="279" y="136"/>
                  </a:lnTo>
                  <a:lnTo>
                    <a:pt x="279" y="135"/>
                  </a:lnTo>
                  <a:lnTo>
                    <a:pt x="278" y="134"/>
                  </a:lnTo>
                  <a:lnTo>
                    <a:pt x="277" y="131"/>
                  </a:lnTo>
                  <a:lnTo>
                    <a:pt x="275" y="130"/>
                  </a:lnTo>
                  <a:lnTo>
                    <a:pt x="275" y="129"/>
                  </a:lnTo>
                  <a:lnTo>
                    <a:pt x="276" y="127"/>
                  </a:lnTo>
                  <a:lnTo>
                    <a:pt x="274" y="123"/>
                  </a:lnTo>
                  <a:lnTo>
                    <a:pt x="271" y="120"/>
                  </a:lnTo>
                  <a:lnTo>
                    <a:pt x="270" y="119"/>
                  </a:lnTo>
                  <a:lnTo>
                    <a:pt x="270" y="93"/>
                  </a:lnTo>
                  <a:lnTo>
                    <a:pt x="269" y="80"/>
                  </a:lnTo>
                  <a:lnTo>
                    <a:pt x="266" y="79"/>
                  </a:lnTo>
                  <a:lnTo>
                    <a:pt x="264" y="80"/>
                  </a:lnTo>
                  <a:lnTo>
                    <a:pt x="263" y="80"/>
                  </a:lnTo>
                  <a:lnTo>
                    <a:pt x="260" y="7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5" name="Freeform 21"/>
            <p:cNvSpPr>
              <a:spLocks/>
            </p:cNvSpPr>
            <p:nvPr/>
          </p:nvSpPr>
          <p:spPr bwMode="auto">
            <a:xfrm>
              <a:off x="2877" y="884"/>
              <a:ext cx="618" cy="593"/>
            </a:xfrm>
            <a:custGeom>
              <a:avLst/>
              <a:gdLst>
                <a:gd name="T0" fmla="*/ 1296 w 133"/>
                <a:gd name="T1" fmla="*/ 6495 h 149"/>
                <a:gd name="T2" fmla="*/ 604 w 133"/>
                <a:gd name="T3" fmla="*/ 5922 h 149"/>
                <a:gd name="T4" fmla="*/ 1101 w 133"/>
                <a:gd name="T5" fmla="*/ 5608 h 149"/>
                <a:gd name="T6" fmla="*/ 1101 w 133"/>
                <a:gd name="T7" fmla="*/ 5226 h 149"/>
                <a:gd name="T8" fmla="*/ 799 w 133"/>
                <a:gd name="T9" fmla="*/ 4418 h 149"/>
                <a:gd name="T10" fmla="*/ 799 w 133"/>
                <a:gd name="T11" fmla="*/ 4040 h 149"/>
                <a:gd name="T12" fmla="*/ 711 w 133"/>
                <a:gd name="T13" fmla="*/ 3025 h 149"/>
                <a:gd name="T14" fmla="*/ 302 w 133"/>
                <a:gd name="T15" fmla="*/ 2456 h 149"/>
                <a:gd name="T16" fmla="*/ 107 w 133"/>
                <a:gd name="T17" fmla="*/ 1457 h 149"/>
                <a:gd name="T18" fmla="*/ 195 w 133"/>
                <a:gd name="T19" fmla="*/ 1079 h 149"/>
                <a:gd name="T20" fmla="*/ 0 w 133"/>
                <a:gd name="T21" fmla="*/ 569 h 149"/>
                <a:gd name="T22" fmla="*/ 3517 w 133"/>
                <a:gd name="T23" fmla="*/ 255 h 149"/>
                <a:gd name="T24" fmla="*/ 3820 w 133"/>
                <a:gd name="T25" fmla="*/ 0 h 149"/>
                <a:gd name="T26" fmla="*/ 4210 w 133"/>
                <a:gd name="T27" fmla="*/ 442 h 149"/>
                <a:gd name="T28" fmla="*/ 4317 w 133"/>
                <a:gd name="T29" fmla="*/ 888 h 149"/>
                <a:gd name="T30" fmla="*/ 4814 w 133"/>
                <a:gd name="T31" fmla="*/ 1079 h 149"/>
                <a:gd name="T32" fmla="*/ 5223 w 133"/>
                <a:gd name="T33" fmla="*/ 1142 h 149"/>
                <a:gd name="T34" fmla="*/ 5832 w 133"/>
                <a:gd name="T35" fmla="*/ 1142 h 149"/>
                <a:gd name="T36" fmla="*/ 5915 w 133"/>
                <a:gd name="T37" fmla="*/ 1329 h 149"/>
                <a:gd name="T38" fmla="*/ 6519 w 133"/>
                <a:gd name="T39" fmla="*/ 1202 h 149"/>
                <a:gd name="T40" fmla="*/ 7727 w 133"/>
                <a:gd name="T41" fmla="*/ 1266 h 149"/>
                <a:gd name="T42" fmla="*/ 7816 w 133"/>
                <a:gd name="T43" fmla="*/ 1329 h 149"/>
                <a:gd name="T44" fmla="*/ 8034 w 133"/>
                <a:gd name="T45" fmla="*/ 1393 h 149"/>
                <a:gd name="T46" fmla="*/ 8225 w 133"/>
                <a:gd name="T47" fmla="*/ 1632 h 149"/>
                <a:gd name="T48" fmla="*/ 8527 w 133"/>
                <a:gd name="T49" fmla="*/ 1568 h 149"/>
                <a:gd name="T50" fmla="*/ 8829 w 133"/>
                <a:gd name="T51" fmla="*/ 1568 h 149"/>
                <a:gd name="T52" fmla="*/ 9437 w 133"/>
                <a:gd name="T53" fmla="*/ 1759 h 149"/>
                <a:gd name="T54" fmla="*/ 9739 w 133"/>
                <a:gd name="T55" fmla="*/ 1950 h 149"/>
                <a:gd name="T56" fmla="*/ 10232 w 133"/>
                <a:gd name="T57" fmla="*/ 1886 h 149"/>
                <a:gd name="T58" fmla="*/ 10924 w 133"/>
                <a:gd name="T59" fmla="*/ 1695 h 149"/>
                <a:gd name="T60" fmla="*/ 12132 w 133"/>
                <a:gd name="T61" fmla="*/ 1823 h 149"/>
                <a:gd name="T62" fmla="*/ 12434 w 133"/>
                <a:gd name="T63" fmla="*/ 1886 h 149"/>
                <a:gd name="T64" fmla="*/ 12848 w 133"/>
                <a:gd name="T65" fmla="*/ 1886 h 149"/>
                <a:gd name="T66" fmla="*/ 13043 w 133"/>
                <a:gd name="T67" fmla="*/ 2074 h 149"/>
                <a:gd name="T68" fmla="*/ 12132 w 133"/>
                <a:gd name="T69" fmla="*/ 2328 h 149"/>
                <a:gd name="T70" fmla="*/ 11640 w 133"/>
                <a:gd name="T71" fmla="*/ 2519 h 149"/>
                <a:gd name="T72" fmla="*/ 10924 w 133"/>
                <a:gd name="T73" fmla="*/ 2770 h 149"/>
                <a:gd name="T74" fmla="*/ 8940 w 133"/>
                <a:gd name="T75" fmla="*/ 4103 h 149"/>
                <a:gd name="T76" fmla="*/ 8638 w 133"/>
                <a:gd name="T77" fmla="*/ 4231 h 149"/>
                <a:gd name="T78" fmla="*/ 8527 w 133"/>
                <a:gd name="T79" fmla="*/ 5226 h 149"/>
                <a:gd name="T80" fmla="*/ 7816 w 133"/>
                <a:gd name="T81" fmla="*/ 5544 h 149"/>
                <a:gd name="T82" fmla="*/ 7816 w 133"/>
                <a:gd name="T83" fmla="*/ 5735 h 149"/>
                <a:gd name="T84" fmla="*/ 7922 w 133"/>
                <a:gd name="T85" fmla="*/ 6049 h 149"/>
                <a:gd name="T86" fmla="*/ 7922 w 133"/>
                <a:gd name="T87" fmla="*/ 6431 h 149"/>
                <a:gd name="T88" fmla="*/ 7922 w 133"/>
                <a:gd name="T89" fmla="*/ 6873 h 149"/>
                <a:gd name="T90" fmla="*/ 8034 w 133"/>
                <a:gd name="T91" fmla="*/ 7383 h 149"/>
                <a:gd name="T92" fmla="*/ 8336 w 133"/>
                <a:gd name="T93" fmla="*/ 7506 h 149"/>
                <a:gd name="T94" fmla="*/ 8829 w 133"/>
                <a:gd name="T95" fmla="*/ 7633 h 149"/>
                <a:gd name="T96" fmla="*/ 8940 w 133"/>
                <a:gd name="T97" fmla="*/ 7761 h 149"/>
                <a:gd name="T98" fmla="*/ 9739 w 133"/>
                <a:gd name="T99" fmla="*/ 8127 h 149"/>
                <a:gd name="T100" fmla="*/ 10841 w 133"/>
                <a:gd name="T101" fmla="*/ 8632 h 149"/>
                <a:gd name="T102" fmla="*/ 10841 w 133"/>
                <a:gd name="T103" fmla="*/ 8887 h 149"/>
                <a:gd name="T104" fmla="*/ 1296 w 133"/>
                <a:gd name="T105" fmla="*/ 9392 h 14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3" h="149">
                  <a:moveTo>
                    <a:pt x="13" y="149"/>
                  </a:moveTo>
                  <a:lnTo>
                    <a:pt x="13" y="103"/>
                  </a:lnTo>
                  <a:lnTo>
                    <a:pt x="7" y="97"/>
                  </a:lnTo>
                  <a:lnTo>
                    <a:pt x="6" y="94"/>
                  </a:lnTo>
                  <a:lnTo>
                    <a:pt x="10" y="91"/>
                  </a:lnTo>
                  <a:lnTo>
                    <a:pt x="11" y="89"/>
                  </a:lnTo>
                  <a:lnTo>
                    <a:pt x="11" y="87"/>
                  </a:lnTo>
                  <a:lnTo>
                    <a:pt x="11" y="83"/>
                  </a:lnTo>
                  <a:lnTo>
                    <a:pt x="11" y="79"/>
                  </a:lnTo>
                  <a:lnTo>
                    <a:pt x="8" y="70"/>
                  </a:lnTo>
                  <a:lnTo>
                    <a:pt x="8" y="68"/>
                  </a:lnTo>
                  <a:lnTo>
                    <a:pt x="8" y="64"/>
                  </a:lnTo>
                  <a:lnTo>
                    <a:pt x="7" y="61"/>
                  </a:lnTo>
                  <a:lnTo>
                    <a:pt x="7" y="48"/>
                  </a:lnTo>
                  <a:lnTo>
                    <a:pt x="5" y="41"/>
                  </a:lnTo>
                  <a:lnTo>
                    <a:pt x="3" y="39"/>
                  </a:lnTo>
                  <a:lnTo>
                    <a:pt x="1" y="31"/>
                  </a:lnTo>
                  <a:lnTo>
                    <a:pt x="1" y="23"/>
                  </a:lnTo>
                  <a:lnTo>
                    <a:pt x="2" y="19"/>
                  </a:lnTo>
                  <a:lnTo>
                    <a:pt x="2" y="17"/>
                  </a:lnTo>
                  <a:lnTo>
                    <a:pt x="1" y="11"/>
                  </a:lnTo>
                  <a:lnTo>
                    <a:pt x="0" y="9"/>
                  </a:lnTo>
                  <a:lnTo>
                    <a:pt x="35" y="9"/>
                  </a:lnTo>
                  <a:lnTo>
                    <a:pt x="35" y="4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7"/>
                  </a:lnTo>
                  <a:lnTo>
                    <a:pt x="43" y="11"/>
                  </a:lnTo>
                  <a:lnTo>
                    <a:pt x="43" y="14"/>
                  </a:lnTo>
                  <a:lnTo>
                    <a:pt x="46" y="17"/>
                  </a:lnTo>
                  <a:lnTo>
                    <a:pt x="48" y="17"/>
                  </a:lnTo>
                  <a:lnTo>
                    <a:pt x="50" y="17"/>
                  </a:lnTo>
                  <a:lnTo>
                    <a:pt x="52" y="18"/>
                  </a:lnTo>
                  <a:lnTo>
                    <a:pt x="55" y="18"/>
                  </a:lnTo>
                  <a:lnTo>
                    <a:pt x="58" y="18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64" y="20"/>
                  </a:lnTo>
                  <a:lnTo>
                    <a:pt x="65" y="19"/>
                  </a:lnTo>
                  <a:lnTo>
                    <a:pt x="72" y="18"/>
                  </a:lnTo>
                  <a:lnTo>
                    <a:pt x="77" y="20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9" y="22"/>
                  </a:lnTo>
                  <a:lnTo>
                    <a:pt x="80" y="22"/>
                  </a:lnTo>
                  <a:lnTo>
                    <a:pt x="81" y="23"/>
                  </a:lnTo>
                  <a:lnTo>
                    <a:pt x="82" y="26"/>
                  </a:lnTo>
                  <a:lnTo>
                    <a:pt x="84" y="27"/>
                  </a:lnTo>
                  <a:lnTo>
                    <a:pt x="85" y="25"/>
                  </a:lnTo>
                  <a:lnTo>
                    <a:pt x="87" y="24"/>
                  </a:lnTo>
                  <a:lnTo>
                    <a:pt x="88" y="25"/>
                  </a:lnTo>
                  <a:lnTo>
                    <a:pt x="90" y="27"/>
                  </a:lnTo>
                  <a:lnTo>
                    <a:pt x="94" y="28"/>
                  </a:lnTo>
                  <a:lnTo>
                    <a:pt x="95" y="30"/>
                  </a:lnTo>
                  <a:lnTo>
                    <a:pt x="97" y="31"/>
                  </a:lnTo>
                  <a:lnTo>
                    <a:pt x="99" y="31"/>
                  </a:lnTo>
                  <a:lnTo>
                    <a:pt x="102" y="30"/>
                  </a:lnTo>
                  <a:lnTo>
                    <a:pt x="108" y="26"/>
                  </a:lnTo>
                  <a:lnTo>
                    <a:pt x="109" y="27"/>
                  </a:lnTo>
                  <a:lnTo>
                    <a:pt x="111" y="29"/>
                  </a:lnTo>
                  <a:lnTo>
                    <a:pt x="121" y="29"/>
                  </a:lnTo>
                  <a:lnTo>
                    <a:pt x="122" y="29"/>
                  </a:lnTo>
                  <a:lnTo>
                    <a:pt x="124" y="30"/>
                  </a:lnTo>
                  <a:lnTo>
                    <a:pt x="126" y="32"/>
                  </a:lnTo>
                  <a:lnTo>
                    <a:pt x="128" y="30"/>
                  </a:lnTo>
                  <a:lnTo>
                    <a:pt x="133" y="30"/>
                  </a:lnTo>
                  <a:lnTo>
                    <a:pt x="130" y="33"/>
                  </a:lnTo>
                  <a:lnTo>
                    <a:pt x="124" y="36"/>
                  </a:lnTo>
                  <a:lnTo>
                    <a:pt x="121" y="37"/>
                  </a:lnTo>
                  <a:lnTo>
                    <a:pt x="119" y="38"/>
                  </a:lnTo>
                  <a:lnTo>
                    <a:pt x="116" y="40"/>
                  </a:lnTo>
                  <a:lnTo>
                    <a:pt x="111" y="43"/>
                  </a:lnTo>
                  <a:lnTo>
                    <a:pt x="109" y="44"/>
                  </a:lnTo>
                  <a:lnTo>
                    <a:pt x="101" y="54"/>
                  </a:lnTo>
                  <a:lnTo>
                    <a:pt x="89" y="65"/>
                  </a:lnTo>
                  <a:lnTo>
                    <a:pt x="88" y="66"/>
                  </a:lnTo>
                  <a:lnTo>
                    <a:pt x="86" y="67"/>
                  </a:lnTo>
                  <a:lnTo>
                    <a:pt x="87" y="81"/>
                  </a:lnTo>
                  <a:lnTo>
                    <a:pt x="85" y="83"/>
                  </a:lnTo>
                  <a:lnTo>
                    <a:pt x="84" y="84"/>
                  </a:lnTo>
                  <a:lnTo>
                    <a:pt x="78" y="88"/>
                  </a:lnTo>
                  <a:lnTo>
                    <a:pt x="78" y="90"/>
                  </a:lnTo>
                  <a:lnTo>
                    <a:pt x="78" y="91"/>
                  </a:lnTo>
                  <a:lnTo>
                    <a:pt x="76" y="94"/>
                  </a:lnTo>
                  <a:lnTo>
                    <a:pt x="79" y="96"/>
                  </a:lnTo>
                  <a:lnTo>
                    <a:pt x="81" y="99"/>
                  </a:lnTo>
                  <a:lnTo>
                    <a:pt x="79" y="102"/>
                  </a:lnTo>
                  <a:lnTo>
                    <a:pt x="80" y="104"/>
                  </a:lnTo>
                  <a:lnTo>
                    <a:pt x="79" y="109"/>
                  </a:lnTo>
                  <a:lnTo>
                    <a:pt x="79" y="115"/>
                  </a:lnTo>
                  <a:lnTo>
                    <a:pt x="80" y="117"/>
                  </a:lnTo>
                  <a:lnTo>
                    <a:pt x="82" y="118"/>
                  </a:lnTo>
                  <a:lnTo>
                    <a:pt x="83" y="119"/>
                  </a:lnTo>
                  <a:lnTo>
                    <a:pt x="87" y="120"/>
                  </a:lnTo>
                  <a:lnTo>
                    <a:pt x="88" y="121"/>
                  </a:lnTo>
                  <a:lnTo>
                    <a:pt x="88" y="122"/>
                  </a:lnTo>
                  <a:lnTo>
                    <a:pt x="89" y="123"/>
                  </a:lnTo>
                  <a:lnTo>
                    <a:pt x="95" y="125"/>
                  </a:lnTo>
                  <a:lnTo>
                    <a:pt x="97" y="129"/>
                  </a:lnTo>
                  <a:lnTo>
                    <a:pt x="102" y="133"/>
                  </a:lnTo>
                  <a:lnTo>
                    <a:pt x="108" y="137"/>
                  </a:lnTo>
                  <a:lnTo>
                    <a:pt x="108" y="138"/>
                  </a:lnTo>
                  <a:lnTo>
                    <a:pt x="108" y="141"/>
                  </a:lnTo>
                  <a:lnTo>
                    <a:pt x="109" y="146"/>
                  </a:lnTo>
                  <a:lnTo>
                    <a:pt x="13" y="149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6" name="Freeform 22"/>
            <p:cNvSpPr>
              <a:spLocks/>
            </p:cNvSpPr>
            <p:nvPr/>
          </p:nvSpPr>
          <p:spPr bwMode="auto">
            <a:xfrm>
              <a:off x="2924" y="1464"/>
              <a:ext cx="562" cy="322"/>
            </a:xfrm>
            <a:custGeom>
              <a:avLst/>
              <a:gdLst>
                <a:gd name="T0" fmla="*/ 9926 w 121"/>
                <a:gd name="T1" fmla="*/ 0 h 80"/>
                <a:gd name="T2" fmla="*/ 10227 w 121"/>
                <a:gd name="T3" fmla="*/ 326 h 80"/>
                <a:gd name="T4" fmla="*/ 10009 w 121"/>
                <a:gd name="T5" fmla="*/ 584 h 80"/>
                <a:gd name="T6" fmla="*/ 10311 w 121"/>
                <a:gd name="T7" fmla="*/ 1232 h 80"/>
                <a:gd name="T8" fmla="*/ 11133 w 121"/>
                <a:gd name="T9" fmla="*/ 1505 h 80"/>
                <a:gd name="T10" fmla="*/ 11217 w 121"/>
                <a:gd name="T11" fmla="*/ 1767 h 80"/>
                <a:gd name="T12" fmla="*/ 11626 w 121"/>
                <a:gd name="T13" fmla="*/ 2089 h 80"/>
                <a:gd name="T14" fmla="*/ 12122 w 121"/>
                <a:gd name="T15" fmla="*/ 2479 h 80"/>
                <a:gd name="T16" fmla="*/ 12016 w 121"/>
                <a:gd name="T17" fmla="*/ 2801 h 80"/>
                <a:gd name="T18" fmla="*/ 11927 w 121"/>
                <a:gd name="T19" fmla="*/ 2999 h 80"/>
                <a:gd name="T20" fmla="*/ 11217 w 121"/>
                <a:gd name="T21" fmla="*/ 3321 h 80"/>
                <a:gd name="T22" fmla="*/ 10720 w 121"/>
                <a:gd name="T23" fmla="*/ 3385 h 80"/>
                <a:gd name="T24" fmla="*/ 10418 w 121"/>
                <a:gd name="T25" fmla="*/ 3647 h 80"/>
                <a:gd name="T26" fmla="*/ 10720 w 121"/>
                <a:gd name="T27" fmla="*/ 3985 h 80"/>
                <a:gd name="T28" fmla="*/ 10720 w 121"/>
                <a:gd name="T29" fmla="*/ 4311 h 80"/>
                <a:gd name="T30" fmla="*/ 10116 w 121"/>
                <a:gd name="T31" fmla="*/ 4826 h 80"/>
                <a:gd name="T32" fmla="*/ 10009 w 121"/>
                <a:gd name="T33" fmla="*/ 5088 h 80"/>
                <a:gd name="T34" fmla="*/ 9317 w 121"/>
                <a:gd name="T35" fmla="*/ 4826 h 80"/>
                <a:gd name="T36" fmla="*/ 1510 w 121"/>
                <a:gd name="T37" fmla="*/ 4959 h 80"/>
                <a:gd name="T38" fmla="*/ 1510 w 121"/>
                <a:gd name="T39" fmla="*/ 4633 h 80"/>
                <a:gd name="T40" fmla="*/ 1296 w 121"/>
                <a:gd name="T41" fmla="*/ 4375 h 80"/>
                <a:gd name="T42" fmla="*/ 1403 w 121"/>
                <a:gd name="T43" fmla="*/ 4114 h 80"/>
                <a:gd name="T44" fmla="*/ 1208 w 121"/>
                <a:gd name="T45" fmla="*/ 3775 h 80"/>
                <a:gd name="T46" fmla="*/ 1208 w 121"/>
                <a:gd name="T47" fmla="*/ 3449 h 80"/>
                <a:gd name="T48" fmla="*/ 906 w 121"/>
                <a:gd name="T49" fmla="*/ 3192 h 80"/>
                <a:gd name="T50" fmla="*/ 711 w 121"/>
                <a:gd name="T51" fmla="*/ 2934 h 80"/>
                <a:gd name="T52" fmla="*/ 409 w 121"/>
                <a:gd name="T53" fmla="*/ 2544 h 80"/>
                <a:gd name="T54" fmla="*/ 497 w 121"/>
                <a:gd name="T55" fmla="*/ 2218 h 80"/>
                <a:gd name="T56" fmla="*/ 195 w 121"/>
                <a:gd name="T57" fmla="*/ 1960 h 80"/>
                <a:gd name="T58" fmla="*/ 195 w 121"/>
                <a:gd name="T59" fmla="*/ 1767 h 80"/>
                <a:gd name="T60" fmla="*/ 195 w 121"/>
                <a:gd name="T61" fmla="*/ 1103 h 80"/>
                <a:gd name="T62" fmla="*/ 302 w 121"/>
                <a:gd name="T63" fmla="*/ 906 h 80"/>
                <a:gd name="T64" fmla="*/ 107 w 121"/>
                <a:gd name="T65" fmla="*/ 584 h 80"/>
                <a:gd name="T66" fmla="*/ 107 w 121"/>
                <a:gd name="T67" fmla="*/ 326 h 80"/>
                <a:gd name="T68" fmla="*/ 195 w 121"/>
                <a:gd name="T69" fmla="*/ 193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1" h="80">
                  <a:moveTo>
                    <a:pt x="3" y="3"/>
                  </a:moveTo>
                  <a:lnTo>
                    <a:pt x="99" y="0"/>
                  </a:lnTo>
                  <a:lnTo>
                    <a:pt x="100" y="3"/>
                  </a:lnTo>
                  <a:lnTo>
                    <a:pt x="102" y="5"/>
                  </a:lnTo>
                  <a:lnTo>
                    <a:pt x="102" y="7"/>
                  </a:lnTo>
                  <a:lnTo>
                    <a:pt x="100" y="9"/>
                  </a:lnTo>
                  <a:lnTo>
                    <a:pt x="101" y="12"/>
                  </a:lnTo>
                  <a:lnTo>
                    <a:pt x="103" y="19"/>
                  </a:lnTo>
                  <a:lnTo>
                    <a:pt x="109" y="21"/>
                  </a:lnTo>
                  <a:lnTo>
                    <a:pt x="111" y="23"/>
                  </a:lnTo>
                  <a:lnTo>
                    <a:pt x="111" y="25"/>
                  </a:lnTo>
                  <a:lnTo>
                    <a:pt x="112" y="27"/>
                  </a:lnTo>
                  <a:lnTo>
                    <a:pt x="116" y="29"/>
                  </a:lnTo>
                  <a:lnTo>
                    <a:pt x="116" y="32"/>
                  </a:lnTo>
                  <a:lnTo>
                    <a:pt x="120" y="34"/>
                  </a:lnTo>
                  <a:lnTo>
                    <a:pt x="121" y="38"/>
                  </a:lnTo>
                  <a:lnTo>
                    <a:pt x="121" y="40"/>
                  </a:lnTo>
                  <a:lnTo>
                    <a:pt x="120" y="43"/>
                  </a:lnTo>
                  <a:lnTo>
                    <a:pt x="119" y="44"/>
                  </a:lnTo>
                  <a:lnTo>
                    <a:pt x="119" y="46"/>
                  </a:lnTo>
                  <a:lnTo>
                    <a:pt x="115" y="50"/>
                  </a:lnTo>
                  <a:lnTo>
                    <a:pt x="112" y="51"/>
                  </a:lnTo>
                  <a:lnTo>
                    <a:pt x="111" y="52"/>
                  </a:lnTo>
                  <a:lnTo>
                    <a:pt x="107" y="52"/>
                  </a:lnTo>
                  <a:lnTo>
                    <a:pt x="105" y="53"/>
                  </a:lnTo>
                  <a:lnTo>
                    <a:pt x="104" y="56"/>
                  </a:lnTo>
                  <a:lnTo>
                    <a:pt x="104" y="58"/>
                  </a:lnTo>
                  <a:lnTo>
                    <a:pt x="107" y="61"/>
                  </a:lnTo>
                  <a:lnTo>
                    <a:pt x="107" y="62"/>
                  </a:lnTo>
                  <a:lnTo>
                    <a:pt x="107" y="66"/>
                  </a:lnTo>
                  <a:lnTo>
                    <a:pt x="104" y="72"/>
                  </a:lnTo>
                  <a:lnTo>
                    <a:pt x="101" y="74"/>
                  </a:lnTo>
                  <a:lnTo>
                    <a:pt x="100" y="76"/>
                  </a:lnTo>
                  <a:lnTo>
                    <a:pt x="100" y="78"/>
                  </a:lnTo>
                  <a:lnTo>
                    <a:pt x="99" y="80"/>
                  </a:lnTo>
                  <a:lnTo>
                    <a:pt x="93" y="74"/>
                  </a:lnTo>
                  <a:lnTo>
                    <a:pt x="16" y="77"/>
                  </a:lnTo>
                  <a:lnTo>
                    <a:pt x="15" y="76"/>
                  </a:lnTo>
                  <a:lnTo>
                    <a:pt x="15" y="73"/>
                  </a:lnTo>
                  <a:lnTo>
                    <a:pt x="15" y="71"/>
                  </a:lnTo>
                  <a:lnTo>
                    <a:pt x="14" y="69"/>
                  </a:lnTo>
                  <a:lnTo>
                    <a:pt x="13" y="67"/>
                  </a:lnTo>
                  <a:lnTo>
                    <a:pt x="15" y="65"/>
                  </a:lnTo>
                  <a:lnTo>
                    <a:pt x="14" y="63"/>
                  </a:lnTo>
                  <a:lnTo>
                    <a:pt x="11" y="62"/>
                  </a:lnTo>
                  <a:lnTo>
                    <a:pt x="12" y="58"/>
                  </a:lnTo>
                  <a:lnTo>
                    <a:pt x="13" y="56"/>
                  </a:lnTo>
                  <a:lnTo>
                    <a:pt x="12" y="53"/>
                  </a:lnTo>
                  <a:lnTo>
                    <a:pt x="9" y="51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7" y="45"/>
                  </a:lnTo>
                  <a:lnTo>
                    <a:pt x="6" y="41"/>
                  </a:lnTo>
                  <a:lnTo>
                    <a:pt x="4" y="39"/>
                  </a:lnTo>
                  <a:lnTo>
                    <a:pt x="5" y="36"/>
                  </a:lnTo>
                  <a:lnTo>
                    <a:pt x="5" y="34"/>
                  </a:lnTo>
                  <a:lnTo>
                    <a:pt x="3" y="32"/>
                  </a:lnTo>
                  <a:lnTo>
                    <a:pt x="2" y="30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22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2" y="10"/>
                  </a:lnTo>
                  <a:lnTo>
                    <a:pt x="1" y="9"/>
                  </a:lnTo>
                  <a:lnTo>
                    <a:pt x="2" y="6"/>
                  </a:lnTo>
                  <a:lnTo>
                    <a:pt x="1" y="5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3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7" name="Freeform 23"/>
            <p:cNvSpPr>
              <a:spLocks/>
            </p:cNvSpPr>
            <p:nvPr/>
          </p:nvSpPr>
          <p:spPr bwMode="auto">
            <a:xfrm>
              <a:off x="2998" y="1761"/>
              <a:ext cx="628" cy="466"/>
            </a:xfrm>
            <a:custGeom>
              <a:avLst/>
              <a:gdLst>
                <a:gd name="T0" fmla="*/ 11467 w 135"/>
                <a:gd name="T1" fmla="*/ 6568 h 117"/>
                <a:gd name="T2" fmla="*/ 11578 w 135"/>
                <a:gd name="T3" fmla="*/ 6695 h 117"/>
                <a:gd name="T4" fmla="*/ 11685 w 135"/>
                <a:gd name="T5" fmla="*/ 6950 h 117"/>
                <a:gd name="T6" fmla="*/ 11164 w 135"/>
                <a:gd name="T7" fmla="*/ 7265 h 117"/>
                <a:gd name="T8" fmla="*/ 12486 w 135"/>
                <a:gd name="T9" fmla="*/ 7329 h 117"/>
                <a:gd name="T10" fmla="*/ 12574 w 135"/>
                <a:gd name="T11" fmla="*/ 7010 h 117"/>
                <a:gd name="T12" fmla="*/ 12788 w 135"/>
                <a:gd name="T13" fmla="*/ 6504 h 117"/>
                <a:gd name="T14" fmla="*/ 13179 w 135"/>
                <a:gd name="T15" fmla="*/ 6313 h 117"/>
                <a:gd name="T16" fmla="*/ 13393 w 135"/>
                <a:gd name="T17" fmla="*/ 6313 h 117"/>
                <a:gd name="T18" fmla="*/ 13588 w 135"/>
                <a:gd name="T19" fmla="*/ 5743 h 117"/>
                <a:gd name="T20" fmla="*/ 13393 w 135"/>
                <a:gd name="T21" fmla="*/ 5680 h 117"/>
                <a:gd name="T22" fmla="*/ 13286 w 135"/>
                <a:gd name="T23" fmla="*/ 5616 h 117"/>
                <a:gd name="T24" fmla="*/ 13090 w 135"/>
                <a:gd name="T25" fmla="*/ 5680 h 117"/>
                <a:gd name="T26" fmla="*/ 12574 w 135"/>
                <a:gd name="T27" fmla="*/ 5249 h 117"/>
                <a:gd name="T28" fmla="*/ 12788 w 135"/>
                <a:gd name="T29" fmla="*/ 5122 h 117"/>
                <a:gd name="T30" fmla="*/ 12574 w 135"/>
                <a:gd name="T31" fmla="*/ 4935 h 117"/>
                <a:gd name="T32" fmla="*/ 11988 w 135"/>
                <a:gd name="T33" fmla="*/ 4298 h 117"/>
                <a:gd name="T34" fmla="*/ 11081 w 135"/>
                <a:gd name="T35" fmla="*/ 4047 h 117"/>
                <a:gd name="T36" fmla="*/ 10667 w 135"/>
                <a:gd name="T37" fmla="*/ 3664 h 117"/>
                <a:gd name="T38" fmla="*/ 11081 w 135"/>
                <a:gd name="T39" fmla="*/ 3282 h 117"/>
                <a:gd name="T40" fmla="*/ 11164 w 135"/>
                <a:gd name="T41" fmla="*/ 2840 h 117"/>
                <a:gd name="T42" fmla="*/ 10560 w 135"/>
                <a:gd name="T43" fmla="*/ 2585 h 117"/>
                <a:gd name="T44" fmla="*/ 10169 w 135"/>
                <a:gd name="T45" fmla="*/ 2776 h 117"/>
                <a:gd name="T46" fmla="*/ 9760 w 135"/>
                <a:gd name="T47" fmla="*/ 2143 h 117"/>
                <a:gd name="T48" fmla="*/ 9066 w 135"/>
                <a:gd name="T49" fmla="*/ 1776 h 117"/>
                <a:gd name="T50" fmla="*/ 8462 w 135"/>
                <a:gd name="T51" fmla="*/ 1207 h 117"/>
                <a:gd name="T52" fmla="*/ 8243 w 135"/>
                <a:gd name="T53" fmla="*/ 633 h 117"/>
                <a:gd name="T54" fmla="*/ 8355 w 135"/>
                <a:gd name="T55" fmla="*/ 382 h 117"/>
                <a:gd name="T56" fmla="*/ 0 w 135"/>
                <a:gd name="T57" fmla="*/ 191 h 117"/>
                <a:gd name="T58" fmla="*/ 409 w 135"/>
                <a:gd name="T59" fmla="*/ 446 h 117"/>
                <a:gd name="T60" fmla="*/ 716 w 135"/>
                <a:gd name="T61" fmla="*/ 888 h 117"/>
                <a:gd name="T62" fmla="*/ 800 w 135"/>
                <a:gd name="T63" fmla="*/ 1079 h 117"/>
                <a:gd name="T64" fmla="*/ 1600 w 135"/>
                <a:gd name="T65" fmla="*/ 1521 h 117"/>
                <a:gd name="T66" fmla="*/ 1298 w 135"/>
                <a:gd name="T67" fmla="*/ 1952 h 117"/>
                <a:gd name="T68" fmla="*/ 1707 w 135"/>
                <a:gd name="T69" fmla="*/ 2079 h 117"/>
                <a:gd name="T70" fmla="*/ 2014 w 135"/>
                <a:gd name="T71" fmla="*/ 2457 h 117"/>
                <a:gd name="T72" fmla="*/ 2317 w 135"/>
                <a:gd name="T73" fmla="*/ 2521 h 117"/>
                <a:gd name="T74" fmla="*/ 2317 w 135"/>
                <a:gd name="T75" fmla="*/ 6823 h 11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5" h="117">
                  <a:moveTo>
                    <a:pt x="23" y="108"/>
                  </a:moveTo>
                  <a:lnTo>
                    <a:pt x="114" y="104"/>
                  </a:lnTo>
                  <a:lnTo>
                    <a:pt x="113" y="105"/>
                  </a:lnTo>
                  <a:lnTo>
                    <a:pt x="115" y="106"/>
                  </a:lnTo>
                  <a:lnTo>
                    <a:pt x="116" y="108"/>
                  </a:lnTo>
                  <a:lnTo>
                    <a:pt x="116" y="110"/>
                  </a:lnTo>
                  <a:lnTo>
                    <a:pt x="113" y="113"/>
                  </a:lnTo>
                  <a:lnTo>
                    <a:pt x="111" y="115"/>
                  </a:lnTo>
                  <a:lnTo>
                    <a:pt x="110" y="117"/>
                  </a:lnTo>
                  <a:lnTo>
                    <a:pt x="124" y="116"/>
                  </a:lnTo>
                  <a:lnTo>
                    <a:pt x="125" y="113"/>
                  </a:lnTo>
                  <a:lnTo>
                    <a:pt x="125" y="111"/>
                  </a:lnTo>
                  <a:lnTo>
                    <a:pt x="126" y="107"/>
                  </a:lnTo>
                  <a:lnTo>
                    <a:pt x="127" y="103"/>
                  </a:lnTo>
                  <a:lnTo>
                    <a:pt x="128" y="101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3" y="100"/>
                  </a:lnTo>
                  <a:lnTo>
                    <a:pt x="135" y="93"/>
                  </a:lnTo>
                  <a:lnTo>
                    <a:pt x="135" y="91"/>
                  </a:lnTo>
                  <a:lnTo>
                    <a:pt x="133" y="90"/>
                  </a:lnTo>
                  <a:lnTo>
                    <a:pt x="132" y="89"/>
                  </a:lnTo>
                  <a:lnTo>
                    <a:pt x="131" y="89"/>
                  </a:lnTo>
                  <a:lnTo>
                    <a:pt x="130" y="90"/>
                  </a:lnTo>
                  <a:lnTo>
                    <a:pt x="125" y="83"/>
                  </a:lnTo>
                  <a:lnTo>
                    <a:pt x="126" y="82"/>
                  </a:lnTo>
                  <a:lnTo>
                    <a:pt x="127" y="81"/>
                  </a:lnTo>
                  <a:lnTo>
                    <a:pt x="127" y="80"/>
                  </a:lnTo>
                  <a:lnTo>
                    <a:pt x="125" y="78"/>
                  </a:lnTo>
                  <a:lnTo>
                    <a:pt x="124" y="73"/>
                  </a:lnTo>
                  <a:lnTo>
                    <a:pt x="119" y="68"/>
                  </a:lnTo>
                  <a:lnTo>
                    <a:pt x="116" y="67"/>
                  </a:lnTo>
                  <a:lnTo>
                    <a:pt x="110" y="64"/>
                  </a:lnTo>
                  <a:lnTo>
                    <a:pt x="107" y="60"/>
                  </a:lnTo>
                  <a:lnTo>
                    <a:pt x="106" y="58"/>
                  </a:lnTo>
                  <a:lnTo>
                    <a:pt x="106" y="56"/>
                  </a:lnTo>
                  <a:lnTo>
                    <a:pt x="110" y="52"/>
                  </a:lnTo>
                  <a:lnTo>
                    <a:pt x="109" y="48"/>
                  </a:lnTo>
                  <a:lnTo>
                    <a:pt x="111" y="45"/>
                  </a:lnTo>
                  <a:lnTo>
                    <a:pt x="110" y="44"/>
                  </a:lnTo>
                  <a:lnTo>
                    <a:pt x="105" y="41"/>
                  </a:lnTo>
                  <a:lnTo>
                    <a:pt x="104" y="42"/>
                  </a:lnTo>
                  <a:lnTo>
                    <a:pt x="101" y="44"/>
                  </a:lnTo>
                  <a:lnTo>
                    <a:pt x="100" y="43"/>
                  </a:lnTo>
                  <a:lnTo>
                    <a:pt x="97" y="34"/>
                  </a:lnTo>
                  <a:lnTo>
                    <a:pt x="96" y="32"/>
                  </a:lnTo>
                  <a:lnTo>
                    <a:pt x="90" y="28"/>
                  </a:lnTo>
                  <a:lnTo>
                    <a:pt x="84" y="21"/>
                  </a:lnTo>
                  <a:lnTo>
                    <a:pt x="84" y="19"/>
                  </a:lnTo>
                  <a:lnTo>
                    <a:pt x="82" y="15"/>
                  </a:lnTo>
                  <a:lnTo>
                    <a:pt x="82" y="10"/>
                  </a:lnTo>
                  <a:lnTo>
                    <a:pt x="83" y="7"/>
                  </a:lnTo>
                  <a:lnTo>
                    <a:pt x="83" y="6"/>
                  </a:lnTo>
                  <a:lnTo>
                    <a:pt x="77" y="0"/>
                  </a:lnTo>
                  <a:lnTo>
                    <a:pt x="0" y="3"/>
                  </a:lnTo>
                  <a:lnTo>
                    <a:pt x="1" y="5"/>
                  </a:lnTo>
                  <a:lnTo>
                    <a:pt x="4" y="7"/>
                  </a:lnTo>
                  <a:lnTo>
                    <a:pt x="4" y="10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16" y="24"/>
                  </a:lnTo>
                  <a:lnTo>
                    <a:pt x="14" y="28"/>
                  </a:lnTo>
                  <a:lnTo>
                    <a:pt x="13" y="31"/>
                  </a:lnTo>
                  <a:lnTo>
                    <a:pt x="15" y="32"/>
                  </a:lnTo>
                  <a:lnTo>
                    <a:pt x="17" y="33"/>
                  </a:lnTo>
                  <a:lnTo>
                    <a:pt x="18" y="38"/>
                  </a:lnTo>
                  <a:lnTo>
                    <a:pt x="20" y="39"/>
                  </a:lnTo>
                  <a:lnTo>
                    <a:pt x="22" y="40"/>
                  </a:lnTo>
                  <a:lnTo>
                    <a:pt x="23" y="40"/>
                  </a:lnTo>
                  <a:lnTo>
                    <a:pt x="23" y="95"/>
                  </a:lnTo>
                  <a:lnTo>
                    <a:pt x="23" y="108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8" name="Freeform 24"/>
            <p:cNvSpPr>
              <a:spLocks/>
            </p:cNvSpPr>
            <p:nvPr/>
          </p:nvSpPr>
          <p:spPr bwMode="auto">
            <a:xfrm>
              <a:off x="3173" y="2542"/>
              <a:ext cx="531" cy="397"/>
            </a:xfrm>
            <a:custGeom>
              <a:avLst/>
              <a:gdLst>
                <a:gd name="T0" fmla="*/ 6162 w 114"/>
                <a:gd name="T1" fmla="*/ 191 h 100"/>
                <a:gd name="T2" fmla="*/ 6572 w 114"/>
                <a:gd name="T3" fmla="*/ 945 h 100"/>
                <a:gd name="T4" fmla="*/ 6465 w 114"/>
                <a:gd name="T5" fmla="*/ 1247 h 100"/>
                <a:gd name="T6" fmla="*/ 5860 w 114"/>
                <a:gd name="T7" fmla="*/ 2064 h 100"/>
                <a:gd name="T8" fmla="*/ 9502 w 114"/>
                <a:gd name="T9" fmla="*/ 3073 h 100"/>
                <a:gd name="T10" fmla="*/ 9502 w 114"/>
                <a:gd name="T11" fmla="*/ 3752 h 100"/>
                <a:gd name="T12" fmla="*/ 9395 w 114"/>
                <a:gd name="T13" fmla="*/ 4256 h 100"/>
                <a:gd name="T14" fmla="*/ 8594 w 114"/>
                <a:gd name="T15" fmla="*/ 4129 h 100"/>
                <a:gd name="T16" fmla="*/ 8398 w 114"/>
                <a:gd name="T17" fmla="*/ 4569 h 100"/>
                <a:gd name="T18" fmla="*/ 9306 w 114"/>
                <a:gd name="T19" fmla="*/ 4506 h 100"/>
                <a:gd name="T20" fmla="*/ 9805 w 114"/>
                <a:gd name="T21" fmla="*/ 4446 h 100"/>
                <a:gd name="T22" fmla="*/ 9609 w 114"/>
                <a:gd name="T23" fmla="*/ 4633 h 100"/>
                <a:gd name="T24" fmla="*/ 9893 w 114"/>
                <a:gd name="T25" fmla="*/ 4824 h 100"/>
                <a:gd name="T26" fmla="*/ 10611 w 114"/>
                <a:gd name="T27" fmla="*/ 4446 h 100"/>
                <a:gd name="T28" fmla="*/ 11021 w 114"/>
                <a:gd name="T29" fmla="*/ 4506 h 100"/>
                <a:gd name="T30" fmla="*/ 11021 w 114"/>
                <a:gd name="T31" fmla="*/ 4760 h 100"/>
                <a:gd name="T32" fmla="*/ 10112 w 114"/>
                <a:gd name="T33" fmla="*/ 5248 h 100"/>
                <a:gd name="T34" fmla="*/ 10611 w 114"/>
                <a:gd name="T35" fmla="*/ 5689 h 100"/>
                <a:gd name="T36" fmla="*/ 11412 w 114"/>
                <a:gd name="T37" fmla="*/ 6066 h 100"/>
                <a:gd name="T38" fmla="*/ 10611 w 114"/>
                <a:gd name="T39" fmla="*/ 5943 h 100"/>
                <a:gd name="T40" fmla="*/ 9609 w 114"/>
                <a:gd name="T41" fmla="*/ 5562 h 100"/>
                <a:gd name="T42" fmla="*/ 9199 w 114"/>
                <a:gd name="T43" fmla="*/ 5816 h 100"/>
                <a:gd name="T44" fmla="*/ 8897 w 114"/>
                <a:gd name="T45" fmla="*/ 6066 h 100"/>
                <a:gd name="T46" fmla="*/ 8482 w 114"/>
                <a:gd name="T47" fmla="*/ 5880 h 100"/>
                <a:gd name="T48" fmla="*/ 8091 w 114"/>
                <a:gd name="T49" fmla="*/ 5880 h 100"/>
                <a:gd name="T50" fmla="*/ 7266 w 114"/>
                <a:gd name="T51" fmla="*/ 6066 h 100"/>
                <a:gd name="T52" fmla="*/ 6055 w 114"/>
                <a:gd name="T53" fmla="*/ 5562 h 100"/>
                <a:gd name="T54" fmla="*/ 5552 w 114"/>
                <a:gd name="T55" fmla="*/ 5312 h 100"/>
                <a:gd name="T56" fmla="*/ 5552 w 114"/>
                <a:gd name="T57" fmla="*/ 5248 h 100"/>
                <a:gd name="T58" fmla="*/ 5054 w 114"/>
                <a:gd name="T59" fmla="*/ 5201 h 100"/>
                <a:gd name="T60" fmla="*/ 4858 w 114"/>
                <a:gd name="T61" fmla="*/ 5074 h 100"/>
                <a:gd name="T62" fmla="*/ 4555 w 114"/>
                <a:gd name="T63" fmla="*/ 5502 h 100"/>
                <a:gd name="T64" fmla="*/ 2124 w 114"/>
                <a:gd name="T65" fmla="*/ 5248 h 100"/>
                <a:gd name="T66" fmla="*/ 415 w 114"/>
                <a:gd name="T67" fmla="*/ 5201 h 100"/>
                <a:gd name="T68" fmla="*/ 717 w 114"/>
                <a:gd name="T69" fmla="*/ 4951 h 100"/>
                <a:gd name="T70" fmla="*/ 801 w 114"/>
                <a:gd name="T71" fmla="*/ 4319 h 100"/>
                <a:gd name="T72" fmla="*/ 801 w 114"/>
                <a:gd name="T73" fmla="*/ 4002 h 100"/>
                <a:gd name="T74" fmla="*/ 1216 w 114"/>
                <a:gd name="T75" fmla="*/ 3434 h 100"/>
                <a:gd name="T76" fmla="*/ 913 w 114"/>
                <a:gd name="T77" fmla="*/ 2886 h 100"/>
                <a:gd name="T78" fmla="*/ 801 w 114"/>
                <a:gd name="T79" fmla="*/ 2696 h 100"/>
                <a:gd name="T80" fmla="*/ 498 w 114"/>
                <a:gd name="T81" fmla="*/ 2378 h 100"/>
                <a:gd name="T82" fmla="*/ 107 w 114"/>
                <a:gd name="T83" fmla="*/ 1814 h 1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14" h="100">
                  <a:moveTo>
                    <a:pt x="0" y="2"/>
                  </a:moveTo>
                  <a:lnTo>
                    <a:pt x="61" y="0"/>
                  </a:lnTo>
                  <a:lnTo>
                    <a:pt x="61" y="3"/>
                  </a:lnTo>
                  <a:lnTo>
                    <a:pt x="63" y="7"/>
                  </a:lnTo>
                  <a:lnTo>
                    <a:pt x="64" y="12"/>
                  </a:lnTo>
                  <a:lnTo>
                    <a:pt x="65" y="15"/>
                  </a:lnTo>
                  <a:lnTo>
                    <a:pt x="67" y="16"/>
                  </a:lnTo>
                  <a:lnTo>
                    <a:pt x="67" y="19"/>
                  </a:lnTo>
                  <a:lnTo>
                    <a:pt x="64" y="20"/>
                  </a:lnTo>
                  <a:lnTo>
                    <a:pt x="63" y="21"/>
                  </a:lnTo>
                  <a:lnTo>
                    <a:pt x="62" y="27"/>
                  </a:lnTo>
                  <a:lnTo>
                    <a:pt x="58" y="33"/>
                  </a:lnTo>
                  <a:lnTo>
                    <a:pt x="54" y="43"/>
                  </a:lnTo>
                  <a:lnTo>
                    <a:pt x="54" y="51"/>
                  </a:lnTo>
                  <a:lnTo>
                    <a:pt x="94" y="49"/>
                  </a:lnTo>
                  <a:lnTo>
                    <a:pt x="95" y="51"/>
                  </a:lnTo>
                  <a:lnTo>
                    <a:pt x="94" y="55"/>
                  </a:lnTo>
                  <a:lnTo>
                    <a:pt x="94" y="60"/>
                  </a:lnTo>
                  <a:lnTo>
                    <a:pt x="98" y="64"/>
                  </a:lnTo>
                  <a:lnTo>
                    <a:pt x="99" y="69"/>
                  </a:lnTo>
                  <a:lnTo>
                    <a:pt x="93" y="68"/>
                  </a:lnTo>
                  <a:lnTo>
                    <a:pt x="88" y="66"/>
                  </a:lnTo>
                  <a:lnTo>
                    <a:pt x="87" y="65"/>
                  </a:lnTo>
                  <a:lnTo>
                    <a:pt x="85" y="66"/>
                  </a:lnTo>
                  <a:lnTo>
                    <a:pt x="82" y="70"/>
                  </a:lnTo>
                  <a:lnTo>
                    <a:pt x="81" y="72"/>
                  </a:lnTo>
                  <a:lnTo>
                    <a:pt x="83" y="73"/>
                  </a:lnTo>
                  <a:lnTo>
                    <a:pt x="85" y="74"/>
                  </a:lnTo>
                  <a:lnTo>
                    <a:pt x="89" y="74"/>
                  </a:lnTo>
                  <a:lnTo>
                    <a:pt x="92" y="72"/>
                  </a:lnTo>
                  <a:lnTo>
                    <a:pt x="93" y="71"/>
                  </a:lnTo>
                  <a:lnTo>
                    <a:pt x="96" y="71"/>
                  </a:lnTo>
                  <a:lnTo>
                    <a:pt x="97" y="71"/>
                  </a:lnTo>
                  <a:lnTo>
                    <a:pt x="97" y="72"/>
                  </a:lnTo>
                  <a:lnTo>
                    <a:pt x="97" y="73"/>
                  </a:lnTo>
                  <a:lnTo>
                    <a:pt x="95" y="74"/>
                  </a:lnTo>
                  <a:lnTo>
                    <a:pt x="95" y="76"/>
                  </a:lnTo>
                  <a:lnTo>
                    <a:pt x="97" y="77"/>
                  </a:lnTo>
                  <a:lnTo>
                    <a:pt x="98" y="77"/>
                  </a:lnTo>
                  <a:lnTo>
                    <a:pt x="99" y="76"/>
                  </a:lnTo>
                  <a:lnTo>
                    <a:pt x="101" y="73"/>
                  </a:lnTo>
                  <a:lnTo>
                    <a:pt x="105" y="71"/>
                  </a:lnTo>
                  <a:lnTo>
                    <a:pt x="107" y="71"/>
                  </a:lnTo>
                  <a:lnTo>
                    <a:pt x="108" y="71"/>
                  </a:lnTo>
                  <a:lnTo>
                    <a:pt x="109" y="72"/>
                  </a:lnTo>
                  <a:lnTo>
                    <a:pt x="108" y="74"/>
                  </a:lnTo>
                  <a:lnTo>
                    <a:pt x="109" y="75"/>
                  </a:lnTo>
                  <a:lnTo>
                    <a:pt x="109" y="76"/>
                  </a:lnTo>
                  <a:lnTo>
                    <a:pt x="107" y="77"/>
                  </a:lnTo>
                  <a:lnTo>
                    <a:pt x="103" y="82"/>
                  </a:lnTo>
                  <a:lnTo>
                    <a:pt x="100" y="84"/>
                  </a:lnTo>
                  <a:lnTo>
                    <a:pt x="100" y="86"/>
                  </a:lnTo>
                  <a:lnTo>
                    <a:pt x="101" y="88"/>
                  </a:lnTo>
                  <a:lnTo>
                    <a:pt x="105" y="91"/>
                  </a:lnTo>
                  <a:lnTo>
                    <a:pt x="113" y="94"/>
                  </a:lnTo>
                  <a:lnTo>
                    <a:pt x="114" y="95"/>
                  </a:lnTo>
                  <a:lnTo>
                    <a:pt x="113" y="97"/>
                  </a:lnTo>
                  <a:lnTo>
                    <a:pt x="112" y="97"/>
                  </a:lnTo>
                  <a:lnTo>
                    <a:pt x="106" y="100"/>
                  </a:lnTo>
                  <a:lnTo>
                    <a:pt x="105" y="95"/>
                  </a:lnTo>
                  <a:lnTo>
                    <a:pt x="102" y="94"/>
                  </a:lnTo>
                  <a:lnTo>
                    <a:pt x="95" y="91"/>
                  </a:lnTo>
                  <a:lnTo>
                    <a:pt x="95" y="89"/>
                  </a:lnTo>
                  <a:lnTo>
                    <a:pt x="93" y="88"/>
                  </a:lnTo>
                  <a:lnTo>
                    <a:pt x="92" y="89"/>
                  </a:lnTo>
                  <a:lnTo>
                    <a:pt x="91" y="93"/>
                  </a:lnTo>
                  <a:lnTo>
                    <a:pt x="91" y="94"/>
                  </a:lnTo>
                  <a:lnTo>
                    <a:pt x="91" y="95"/>
                  </a:lnTo>
                  <a:lnTo>
                    <a:pt x="88" y="97"/>
                  </a:lnTo>
                  <a:lnTo>
                    <a:pt x="87" y="97"/>
                  </a:lnTo>
                  <a:lnTo>
                    <a:pt x="85" y="94"/>
                  </a:lnTo>
                  <a:lnTo>
                    <a:pt x="84" y="94"/>
                  </a:lnTo>
                  <a:lnTo>
                    <a:pt x="82" y="95"/>
                  </a:lnTo>
                  <a:lnTo>
                    <a:pt x="81" y="94"/>
                  </a:lnTo>
                  <a:lnTo>
                    <a:pt x="80" y="94"/>
                  </a:lnTo>
                  <a:lnTo>
                    <a:pt x="77" y="97"/>
                  </a:lnTo>
                  <a:lnTo>
                    <a:pt x="73" y="98"/>
                  </a:lnTo>
                  <a:lnTo>
                    <a:pt x="72" y="97"/>
                  </a:lnTo>
                  <a:lnTo>
                    <a:pt x="69" y="96"/>
                  </a:lnTo>
                  <a:lnTo>
                    <a:pt x="63" y="89"/>
                  </a:lnTo>
                  <a:lnTo>
                    <a:pt x="60" y="89"/>
                  </a:lnTo>
                  <a:lnTo>
                    <a:pt x="57" y="88"/>
                  </a:lnTo>
                  <a:lnTo>
                    <a:pt x="56" y="86"/>
                  </a:lnTo>
                  <a:lnTo>
                    <a:pt x="55" y="85"/>
                  </a:lnTo>
                  <a:lnTo>
                    <a:pt x="55" y="84"/>
                  </a:lnTo>
                  <a:lnTo>
                    <a:pt x="54" y="83"/>
                  </a:lnTo>
                  <a:lnTo>
                    <a:pt x="53" y="84"/>
                  </a:lnTo>
                  <a:lnTo>
                    <a:pt x="50" y="83"/>
                  </a:lnTo>
                  <a:lnTo>
                    <a:pt x="49" y="81"/>
                  </a:lnTo>
                  <a:lnTo>
                    <a:pt x="48" y="81"/>
                  </a:lnTo>
                  <a:lnTo>
                    <a:pt x="44" y="85"/>
                  </a:lnTo>
                  <a:lnTo>
                    <a:pt x="46" y="87"/>
                  </a:lnTo>
                  <a:lnTo>
                    <a:pt x="45" y="88"/>
                  </a:lnTo>
                  <a:lnTo>
                    <a:pt x="39" y="88"/>
                  </a:lnTo>
                  <a:lnTo>
                    <a:pt x="27" y="86"/>
                  </a:lnTo>
                  <a:lnTo>
                    <a:pt x="21" y="84"/>
                  </a:lnTo>
                  <a:lnTo>
                    <a:pt x="6" y="86"/>
                  </a:lnTo>
                  <a:lnTo>
                    <a:pt x="5" y="85"/>
                  </a:lnTo>
                  <a:lnTo>
                    <a:pt x="4" y="83"/>
                  </a:lnTo>
                  <a:lnTo>
                    <a:pt x="5" y="82"/>
                  </a:lnTo>
                  <a:lnTo>
                    <a:pt x="5" y="81"/>
                  </a:lnTo>
                  <a:lnTo>
                    <a:pt x="7" y="79"/>
                  </a:lnTo>
                  <a:lnTo>
                    <a:pt x="9" y="73"/>
                  </a:lnTo>
                  <a:lnTo>
                    <a:pt x="8" y="71"/>
                  </a:lnTo>
                  <a:lnTo>
                    <a:pt x="8" y="69"/>
                  </a:lnTo>
                  <a:lnTo>
                    <a:pt x="8" y="68"/>
                  </a:lnTo>
                  <a:lnTo>
                    <a:pt x="8" y="67"/>
                  </a:lnTo>
                  <a:lnTo>
                    <a:pt x="8" y="64"/>
                  </a:lnTo>
                  <a:lnTo>
                    <a:pt x="10" y="62"/>
                  </a:lnTo>
                  <a:lnTo>
                    <a:pt x="11" y="60"/>
                  </a:lnTo>
                  <a:lnTo>
                    <a:pt x="12" y="55"/>
                  </a:lnTo>
                  <a:lnTo>
                    <a:pt x="12" y="52"/>
                  </a:lnTo>
                  <a:lnTo>
                    <a:pt x="11" y="48"/>
                  </a:lnTo>
                  <a:lnTo>
                    <a:pt x="9" y="46"/>
                  </a:lnTo>
                  <a:lnTo>
                    <a:pt x="9" y="45"/>
                  </a:lnTo>
                  <a:lnTo>
                    <a:pt x="9" y="44"/>
                  </a:lnTo>
                  <a:lnTo>
                    <a:pt x="8" y="43"/>
                  </a:lnTo>
                  <a:lnTo>
                    <a:pt x="7" y="40"/>
                  </a:lnTo>
                  <a:lnTo>
                    <a:pt x="5" y="39"/>
                  </a:lnTo>
                  <a:lnTo>
                    <a:pt x="5" y="38"/>
                  </a:lnTo>
                  <a:lnTo>
                    <a:pt x="6" y="36"/>
                  </a:lnTo>
                  <a:lnTo>
                    <a:pt x="4" y="32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9" name="Freeform 25"/>
            <p:cNvSpPr>
              <a:spLocks/>
            </p:cNvSpPr>
            <p:nvPr/>
          </p:nvSpPr>
          <p:spPr bwMode="auto">
            <a:xfrm>
              <a:off x="3231" y="1116"/>
              <a:ext cx="499" cy="450"/>
            </a:xfrm>
            <a:custGeom>
              <a:avLst/>
              <a:gdLst>
                <a:gd name="T0" fmla="*/ 4566 w 107"/>
                <a:gd name="T1" fmla="*/ 7009 h 113"/>
                <a:gd name="T2" fmla="*/ 3763 w 107"/>
                <a:gd name="T3" fmla="*/ 6754 h 113"/>
                <a:gd name="T4" fmla="*/ 3460 w 107"/>
                <a:gd name="T5" fmla="*/ 6121 h 113"/>
                <a:gd name="T6" fmla="*/ 3652 w 107"/>
                <a:gd name="T7" fmla="*/ 5866 h 113"/>
                <a:gd name="T8" fmla="*/ 3348 w 107"/>
                <a:gd name="T9" fmla="*/ 5551 h 113"/>
                <a:gd name="T10" fmla="*/ 3241 w 107"/>
                <a:gd name="T11" fmla="*/ 5058 h 113"/>
                <a:gd name="T12" fmla="*/ 2630 w 107"/>
                <a:gd name="T13" fmla="*/ 4743 h 113"/>
                <a:gd name="T14" fmla="*/ 1935 w 107"/>
                <a:gd name="T15" fmla="*/ 4233 h 113"/>
                <a:gd name="T16" fmla="*/ 1217 w 107"/>
                <a:gd name="T17" fmla="*/ 4042 h 113"/>
                <a:gd name="T18" fmla="*/ 1110 w 107"/>
                <a:gd name="T19" fmla="*/ 3919 h 113"/>
                <a:gd name="T20" fmla="*/ 611 w 107"/>
                <a:gd name="T21" fmla="*/ 3791 h 113"/>
                <a:gd name="T22" fmla="*/ 303 w 107"/>
                <a:gd name="T23" fmla="*/ 3600 h 113"/>
                <a:gd name="T24" fmla="*/ 415 w 107"/>
                <a:gd name="T25" fmla="*/ 2903 h 113"/>
                <a:gd name="T26" fmla="*/ 499 w 107"/>
                <a:gd name="T27" fmla="*/ 2585 h 113"/>
                <a:gd name="T28" fmla="*/ 0 w 107"/>
                <a:gd name="T29" fmla="*/ 2266 h 113"/>
                <a:gd name="T30" fmla="*/ 196 w 107"/>
                <a:gd name="T31" fmla="*/ 2015 h 113"/>
                <a:gd name="T32" fmla="*/ 807 w 107"/>
                <a:gd name="T33" fmla="*/ 1649 h 113"/>
                <a:gd name="T34" fmla="*/ 1110 w 107"/>
                <a:gd name="T35" fmla="*/ 1458 h 113"/>
                <a:gd name="T36" fmla="*/ 1217 w 107"/>
                <a:gd name="T37" fmla="*/ 506 h 113"/>
                <a:gd name="T38" fmla="*/ 1520 w 107"/>
                <a:gd name="T39" fmla="*/ 506 h 113"/>
                <a:gd name="T40" fmla="*/ 2024 w 107"/>
                <a:gd name="T41" fmla="*/ 506 h 113"/>
                <a:gd name="T42" fmla="*/ 3460 w 107"/>
                <a:gd name="T43" fmla="*/ 0 h 113"/>
                <a:gd name="T44" fmla="*/ 3652 w 107"/>
                <a:gd name="T45" fmla="*/ 64 h 113"/>
                <a:gd name="T46" fmla="*/ 3544 w 107"/>
                <a:gd name="T47" fmla="*/ 255 h 113"/>
                <a:gd name="T48" fmla="*/ 3460 w 107"/>
                <a:gd name="T49" fmla="*/ 569 h 113"/>
                <a:gd name="T50" fmla="*/ 3959 w 107"/>
                <a:gd name="T51" fmla="*/ 446 h 113"/>
                <a:gd name="T52" fmla="*/ 4370 w 107"/>
                <a:gd name="T53" fmla="*/ 569 h 113"/>
                <a:gd name="T54" fmla="*/ 4761 w 107"/>
                <a:gd name="T55" fmla="*/ 697 h 113"/>
                <a:gd name="T56" fmla="*/ 4981 w 107"/>
                <a:gd name="T57" fmla="*/ 952 h 113"/>
                <a:gd name="T58" fmla="*/ 6785 w 107"/>
                <a:gd name="T59" fmla="*/ 1207 h 113"/>
                <a:gd name="T60" fmla="*/ 7308 w 107"/>
                <a:gd name="T61" fmla="*/ 1394 h 113"/>
                <a:gd name="T62" fmla="*/ 7611 w 107"/>
                <a:gd name="T63" fmla="*/ 1458 h 113"/>
                <a:gd name="T64" fmla="*/ 7919 w 107"/>
                <a:gd name="T65" fmla="*/ 1394 h 113"/>
                <a:gd name="T66" fmla="*/ 8525 w 107"/>
                <a:gd name="T67" fmla="*/ 1458 h 113"/>
                <a:gd name="T68" fmla="*/ 8614 w 107"/>
                <a:gd name="T69" fmla="*/ 1585 h 113"/>
                <a:gd name="T70" fmla="*/ 8828 w 107"/>
                <a:gd name="T71" fmla="*/ 1712 h 113"/>
                <a:gd name="T72" fmla="*/ 9220 w 107"/>
                <a:gd name="T73" fmla="*/ 1951 h 113"/>
                <a:gd name="T74" fmla="*/ 9220 w 107"/>
                <a:gd name="T75" fmla="*/ 2330 h 113"/>
                <a:gd name="T76" fmla="*/ 9528 w 107"/>
                <a:gd name="T77" fmla="*/ 2330 h 113"/>
                <a:gd name="T78" fmla="*/ 9439 w 107"/>
                <a:gd name="T79" fmla="*/ 2457 h 113"/>
                <a:gd name="T80" fmla="*/ 9742 w 107"/>
                <a:gd name="T81" fmla="*/ 2776 h 113"/>
                <a:gd name="T82" fmla="*/ 9332 w 107"/>
                <a:gd name="T83" fmla="*/ 3031 h 113"/>
                <a:gd name="T84" fmla="*/ 9024 w 107"/>
                <a:gd name="T85" fmla="*/ 3536 h 113"/>
                <a:gd name="T86" fmla="*/ 9136 w 107"/>
                <a:gd name="T87" fmla="*/ 3664 h 113"/>
                <a:gd name="T88" fmla="*/ 9635 w 107"/>
                <a:gd name="T89" fmla="*/ 3218 h 113"/>
                <a:gd name="T90" fmla="*/ 10134 w 107"/>
                <a:gd name="T91" fmla="*/ 3031 h 113"/>
                <a:gd name="T92" fmla="*/ 10353 w 107"/>
                <a:gd name="T93" fmla="*/ 2839 h 113"/>
                <a:gd name="T94" fmla="*/ 10353 w 107"/>
                <a:gd name="T95" fmla="*/ 2648 h 113"/>
                <a:gd name="T96" fmla="*/ 10549 w 107"/>
                <a:gd name="T97" fmla="*/ 2521 h 113"/>
                <a:gd name="T98" fmla="*/ 10656 w 107"/>
                <a:gd name="T99" fmla="*/ 2393 h 113"/>
                <a:gd name="T100" fmla="*/ 10852 w 107"/>
                <a:gd name="T101" fmla="*/ 2457 h 113"/>
                <a:gd name="T102" fmla="*/ 10549 w 107"/>
                <a:gd name="T103" fmla="*/ 3031 h 113"/>
                <a:gd name="T104" fmla="*/ 10353 w 107"/>
                <a:gd name="T105" fmla="*/ 3281 h 113"/>
                <a:gd name="T106" fmla="*/ 10134 w 107"/>
                <a:gd name="T107" fmla="*/ 3727 h 113"/>
                <a:gd name="T108" fmla="*/ 10050 w 107"/>
                <a:gd name="T109" fmla="*/ 4169 h 113"/>
                <a:gd name="T110" fmla="*/ 9742 w 107"/>
                <a:gd name="T111" fmla="*/ 4424 h 113"/>
                <a:gd name="T112" fmla="*/ 9831 w 107"/>
                <a:gd name="T113" fmla="*/ 5058 h 113"/>
                <a:gd name="T114" fmla="*/ 9528 w 107"/>
                <a:gd name="T115" fmla="*/ 5551 h 113"/>
                <a:gd name="T116" fmla="*/ 9938 w 107"/>
                <a:gd name="T117" fmla="*/ 6503 h 113"/>
                <a:gd name="T118" fmla="*/ 9938 w 107"/>
                <a:gd name="T119" fmla="*/ 6694 h 113"/>
                <a:gd name="T120" fmla="*/ 9938 w 107"/>
                <a:gd name="T121" fmla="*/ 6945 h 11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7" h="113">
                  <a:moveTo>
                    <a:pt x="45" y="113"/>
                  </a:moveTo>
                  <a:lnTo>
                    <a:pt x="45" y="111"/>
                  </a:lnTo>
                  <a:lnTo>
                    <a:pt x="43" y="109"/>
                  </a:lnTo>
                  <a:lnTo>
                    <a:pt x="37" y="107"/>
                  </a:lnTo>
                  <a:lnTo>
                    <a:pt x="35" y="100"/>
                  </a:lnTo>
                  <a:lnTo>
                    <a:pt x="34" y="97"/>
                  </a:lnTo>
                  <a:lnTo>
                    <a:pt x="36" y="95"/>
                  </a:lnTo>
                  <a:lnTo>
                    <a:pt x="36" y="93"/>
                  </a:lnTo>
                  <a:lnTo>
                    <a:pt x="34" y="91"/>
                  </a:lnTo>
                  <a:lnTo>
                    <a:pt x="33" y="88"/>
                  </a:lnTo>
                  <a:lnTo>
                    <a:pt x="32" y="83"/>
                  </a:lnTo>
                  <a:lnTo>
                    <a:pt x="32" y="80"/>
                  </a:lnTo>
                  <a:lnTo>
                    <a:pt x="32" y="79"/>
                  </a:lnTo>
                  <a:lnTo>
                    <a:pt x="26" y="75"/>
                  </a:lnTo>
                  <a:lnTo>
                    <a:pt x="21" y="71"/>
                  </a:lnTo>
                  <a:lnTo>
                    <a:pt x="19" y="67"/>
                  </a:lnTo>
                  <a:lnTo>
                    <a:pt x="13" y="65"/>
                  </a:lnTo>
                  <a:lnTo>
                    <a:pt x="12" y="64"/>
                  </a:lnTo>
                  <a:lnTo>
                    <a:pt x="12" y="63"/>
                  </a:lnTo>
                  <a:lnTo>
                    <a:pt x="11" y="62"/>
                  </a:lnTo>
                  <a:lnTo>
                    <a:pt x="7" y="61"/>
                  </a:lnTo>
                  <a:lnTo>
                    <a:pt x="6" y="60"/>
                  </a:lnTo>
                  <a:lnTo>
                    <a:pt x="4" y="59"/>
                  </a:lnTo>
                  <a:lnTo>
                    <a:pt x="3" y="57"/>
                  </a:lnTo>
                  <a:lnTo>
                    <a:pt x="3" y="51"/>
                  </a:lnTo>
                  <a:lnTo>
                    <a:pt x="4" y="46"/>
                  </a:lnTo>
                  <a:lnTo>
                    <a:pt x="3" y="44"/>
                  </a:lnTo>
                  <a:lnTo>
                    <a:pt x="5" y="41"/>
                  </a:lnTo>
                  <a:lnTo>
                    <a:pt x="3" y="38"/>
                  </a:lnTo>
                  <a:lnTo>
                    <a:pt x="0" y="36"/>
                  </a:lnTo>
                  <a:lnTo>
                    <a:pt x="2" y="33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8" y="26"/>
                  </a:lnTo>
                  <a:lnTo>
                    <a:pt x="9" y="25"/>
                  </a:lnTo>
                  <a:lnTo>
                    <a:pt x="11" y="23"/>
                  </a:lnTo>
                  <a:lnTo>
                    <a:pt x="10" y="9"/>
                  </a:lnTo>
                  <a:lnTo>
                    <a:pt x="12" y="8"/>
                  </a:lnTo>
                  <a:lnTo>
                    <a:pt x="13" y="7"/>
                  </a:lnTo>
                  <a:lnTo>
                    <a:pt x="15" y="8"/>
                  </a:lnTo>
                  <a:lnTo>
                    <a:pt x="17" y="8"/>
                  </a:lnTo>
                  <a:lnTo>
                    <a:pt x="20" y="8"/>
                  </a:lnTo>
                  <a:lnTo>
                    <a:pt x="25" y="5"/>
                  </a:lnTo>
                  <a:lnTo>
                    <a:pt x="34" y="0"/>
                  </a:lnTo>
                  <a:lnTo>
                    <a:pt x="35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5" y="4"/>
                  </a:lnTo>
                  <a:lnTo>
                    <a:pt x="35" y="6"/>
                  </a:lnTo>
                  <a:lnTo>
                    <a:pt x="34" y="9"/>
                  </a:lnTo>
                  <a:lnTo>
                    <a:pt x="37" y="7"/>
                  </a:lnTo>
                  <a:lnTo>
                    <a:pt x="39" y="7"/>
                  </a:lnTo>
                  <a:lnTo>
                    <a:pt x="41" y="9"/>
                  </a:lnTo>
                  <a:lnTo>
                    <a:pt x="43" y="9"/>
                  </a:lnTo>
                  <a:lnTo>
                    <a:pt x="44" y="10"/>
                  </a:lnTo>
                  <a:lnTo>
                    <a:pt x="47" y="11"/>
                  </a:lnTo>
                  <a:lnTo>
                    <a:pt x="48" y="12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67" y="19"/>
                  </a:lnTo>
                  <a:lnTo>
                    <a:pt x="69" y="19"/>
                  </a:lnTo>
                  <a:lnTo>
                    <a:pt x="72" y="22"/>
                  </a:lnTo>
                  <a:lnTo>
                    <a:pt x="75" y="22"/>
                  </a:lnTo>
                  <a:lnTo>
                    <a:pt x="75" y="23"/>
                  </a:lnTo>
                  <a:lnTo>
                    <a:pt x="76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4" y="23"/>
                  </a:lnTo>
                  <a:lnTo>
                    <a:pt x="85" y="24"/>
                  </a:lnTo>
                  <a:lnTo>
                    <a:pt x="85" y="25"/>
                  </a:lnTo>
                  <a:lnTo>
                    <a:pt x="85" y="26"/>
                  </a:lnTo>
                  <a:lnTo>
                    <a:pt x="87" y="27"/>
                  </a:lnTo>
                  <a:lnTo>
                    <a:pt x="91" y="28"/>
                  </a:lnTo>
                  <a:lnTo>
                    <a:pt x="91" y="31"/>
                  </a:lnTo>
                  <a:lnTo>
                    <a:pt x="90" y="37"/>
                  </a:lnTo>
                  <a:lnTo>
                    <a:pt x="91" y="37"/>
                  </a:lnTo>
                  <a:lnTo>
                    <a:pt x="94" y="37"/>
                  </a:lnTo>
                  <a:lnTo>
                    <a:pt x="94" y="38"/>
                  </a:lnTo>
                  <a:lnTo>
                    <a:pt x="93" y="39"/>
                  </a:lnTo>
                  <a:lnTo>
                    <a:pt x="94" y="42"/>
                  </a:lnTo>
                  <a:lnTo>
                    <a:pt x="96" y="44"/>
                  </a:lnTo>
                  <a:lnTo>
                    <a:pt x="92" y="48"/>
                  </a:lnTo>
                  <a:lnTo>
                    <a:pt x="90" y="53"/>
                  </a:lnTo>
                  <a:lnTo>
                    <a:pt x="89" y="56"/>
                  </a:lnTo>
                  <a:lnTo>
                    <a:pt x="89" y="58"/>
                  </a:lnTo>
                  <a:lnTo>
                    <a:pt x="90" y="58"/>
                  </a:lnTo>
                  <a:lnTo>
                    <a:pt x="92" y="57"/>
                  </a:lnTo>
                  <a:lnTo>
                    <a:pt x="95" y="51"/>
                  </a:lnTo>
                  <a:lnTo>
                    <a:pt x="98" y="49"/>
                  </a:lnTo>
                  <a:lnTo>
                    <a:pt x="100" y="48"/>
                  </a:lnTo>
                  <a:lnTo>
                    <a:pt x="101" y="47"/>
                  </a:lnTo>
                  <a:lnTo>
                    <a:pt x="102" y="45"/>
                  </a:lnTo>
                  <a:lnTo>
                    <a:pt x="103" y="44"/>
                  </a:lnTo>
                  <a:lnTo>
                    <a:pt x="102" y="42"/>
                  </a:lnTo>
                  <a:lnTo>
                    <a:pt x="103" y="41"/>
                  </a:lnTo>
                  <a:lnTo>
                    <a:pt x="104" y="40"/>
                  </a:lnTo>
                  <a:lnTo>
                    <a:pt x="104" y="38"/>
                  </a:lnTo>
                  <a:lnTo>
                    <a:pt x="105" y="38"/>
                  </a:lnTo>
                  <a:lnTo>
                    <a:pt x="106" y="38"/>
                  </a:lnTo>
                  <a:lnTo>
                    <a:pt x="107" y="39"/>
                  </a:lnTo>
                  <a:lnTo>
                    <a:pt x="106" y="42"/>
                  </a:lnTo>
                  <a:lnTo>
                    <a:pt x="104" y="48"/>
                  </a:lnTo>
                  <a:lnTo>
                    <a:pt x="102" y="50"/>
                  </a:lnTo>
                  <a:lnTo>
                    <a:pt x="102" y="52"/>
                  </a:lnTo>
                  <a:lnTo>
                    <a:pt x="102" y="53"/>
                  </a:lnTo>
                  <a:lnTo>
                    <a:pt x="100" y="59"/>
                  </a:lnTo>
                  <a:lnTo>
                    <a:pt x="100" y="63"/>
                  </a:lnTo>
                  <a:lnTo>
                    <a:pt x="99" y="66"/>
                  </a:lnTo>
                  <a:lnTo>
                    <a:pt x="97" y="69"/>
                  </a:lnTo>
                  <a:lnTo>
                    <a:pt x="96" y="70"/>
                  </a:lnTo>
                  <a:lnTo>
                    <a:pt x="97" y="74"/>
                  </a:lnTo>
                  <a:lnTo>
                    <a:pt x="97" y="80"/>
                  </a:lnTo>
                  <a:lnTo>
                    <a:pt x="96" y="81"/>
                  </a:lnTo>
                  <a:lnTo>
                    <a:pt x="94" y="88"/>
                  </a:lnTo>
                  <a:lnTo>
                    <a:pt x="95" y="97"/>
                  </a:lnTo>
                  <a:lnTo>
                    <a:pt x="98" y="103"/>
                  </a:lnTo>
                  <a:lnTo>
                    <a:pt x="98" y="105"/>
                  </a:lnTo>
                  <a:lnTo>
                    <a:pt x="98" y="106"/>
                  </a:lnTo>
                  <a:lnTo>
                    <a:pt x="98" y="107"/>
                  </a:lnTo>
                  <a:lnTo>
                    <a:pt x="98" y="110"/>
                  </a:lnTo>
                  <a:lnTo>
                    <a:pt x="45" y="11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0" name="Freeform 26"/>
            <p:cNvSpPr>
              <a:spLocks/>
            </p:cNvSpPr>
            <p:nvPr/>
          </p:nvSpPr>
          <p:spPr bwMode="auto">
            <a:xfrm>
              <a:off x="3379" y="1554"/>
              <a:ext cx="372" cy="563"/>
            </a:xfrm>
            <a:custGeom>
              <a:avLst/>
              <a:gdLst>
                <a:gd name="T0" fmla="*/ 1297 w 80"/>
                <a:gd name="T1" fmla="*/ 190 h 142"/>
                <a:gd name="T2" fmla="*/ 1818 w 80"/>
                <a:gd name="T3" fmla="*/ 440 h 142"/>
                <a:gd name="T4" fmla="*/ 2204 w 80"/>
                <a:gd name="T5" fmla="*/ 753 h 142"/>
                <a:gd name="T6" fmla="*/ 2316 w 80"/>
                <a:gd name="T7" fmla="*/ 1118 h 142"/>
                <a:gd name="T8" fmla="*/ 2120 w 80"/>
                <a:gd name="T9" fmla="*/ 1368 h 142"/>
                <a:gd name="T10" fmla="*/ 1707 w 80"/>
                <a:gd name="T11" fmla="*/ 1745 h 142"/>
                <a:gd name="T12" fmla="*/ 1297 w 80"/>
                <a:gd name="T13" fmla="*/ 1871 h 142"/>
                <a:gd name="T14" fmla="*/ 711 w 80"/>
                <a:gd name="T15" fmla="*/ 1935 h 142"/>
                <a:gd name="T16" fmla="*/ 605 w 80"/>
                <a:gd name="T17" fmla="*/ 2248 h 142"/>
                <a:gd name="T18" fmla="*/ 907 w 80"/>
                <a:gd name="T19" fmla="*/ 2498 h 142"/>
                <a:gd name="T20" fmla="*/ 605 w 80"/>
                <a:gd name="T21" fmla="*/ 3112 h 142"/>
                <a:gd name="T22" fmla="*/ 195 w 80"/>
                <a:gd name="T23" fmla="*/ 3362 h 142"/>
                <a:gd name="T24" fmla="*/ 107 w 80"/>
                <a:gd name="T25" fmla="*/ 3616 h 142"/>
                <a:gd name="T26" fmla="*/ 0 w 80"/>
                <a:gd name="T27" fmla="*/ 3866 h 142"/>
                <a:gd name="T28" fmla="*/ 195 w 80"/>
                <a:gd name="T29" fmla="*/ 4433 h 142"/>
                <a:gd name="T30" fmla="*/ 800 w 80"/>
                <a:gd name="T31" fmla="*/ 4984 h 142"/>
                <a:gd name="T32" fmla="*/ 1516 w 80"/>
                <a:gd name="T33" fmla="*/ 5360 h 142"/>
                <a:gd name="T34" fmla="*/ 1902 w 80"/>
                <a:gd name="T35" fmla="*/ 5991 h 142"/>
                <a:gd name="T36" fmla="*/ 2316 w 80"/>
                <a:gd name="T37" fmla="*/ 5800 h 142"/>
                <a:gd name="T38" fmla="*/ 2920 w 80"/>
                <a:gd name="T39" fmla="*/ 6050 h 142"/>
                <a:gd name="T40" fmla="*/ 2813 w 80"/>
                <a:gd name="T41" fmla="*/ 6475 h 142"/>
                <a:gd name="T42" fmla="*/ 2423 w 80"/>
                <a:gd name="T43" fmla="*/ 6855 h 142"/>
                <a:gd name="T44" fmla="*/ 2813 w 80"/>
                <a:gd name="T45" fmla="*/ 7232 h 142"/>
                <a:gd name="T46" fmla="*/ 3720 w 80"/>
                <a:gd name="T47" fmla="*/ 7482 h 142"/>
                <a:gd name="T48" fmla="*/ 4325 w 80"/>
                <a:gd name="T49" fmla="*/ 8096 h 142"/>
                <a:gd name="T50" fmla="*/ 4520 w 80"/>
                <a:gd name="T51" fmla="*/ 8282 h 142"/>
                <a:gd name="T52" fmla="*/ 4325 w 80"/>
                <a:gd name="T53" fmla="*/ 8409 h 142"/>
                <a:gd name="T54" fmla="*/ 4822 w 80"/>
                <a:gd name="T55" fmla="*/ 8849 h 142"/>
                <a:gd name="T56" fmla="*/ 5036 w 80"/>
                <a:gd name="T57" fmla="*/ 8786 h 142"/>
                <a:gd name="T58" fmla="*/ 5231 w 80"/>
                <a:gd name="T59" fmla="*/ 8536 h 142"/>
                <a:gd name="T60" fmla="*/ 5729 w 80"/>
                <a:gd name="T61" fmla="*/ 8473 h 142"/>
                <a:gd name="T62" fmla="*/ 6226 w 80"/>
                <a:gd name="T63" fmla="*/ 8663 h 142"/>
                <a:gd name="T64" fmla="*/ 6445 w 80"/>
                <a:gd name="T65" fmla="*/ 8282 h 142"/>
                <a:gd name="T66" fmla="*/ 6529 w 80"/>
                <a:gd name="T67" fmla="*/ 8033 h 142"/>
                <a:gd name="T68" fmla="*/ 7245 w 80"/>
                <a:gd name="T69" fmla="*/ 7922 h 142"/>
                <a:gd name="T70" fmla="*/ 7049 w 80"/>
                <a:gd name="T71" fmla="*/ 7735 h 142"/>
                <a:gd name="T72" fmla="*/ 7138 w 80"/>
                <a:gd name="T73" fmla="*/ 7545 h 142"/>
                <a:gd name="T74" fmla="*/ 7138 w 80"/>
                <a:gd name="T75" fmla="*/ 7482 h 142"/>
                <a:gd name="T76" fmla="*/ 7138 w 80"/>
                <a:gd name="T77" fmla="*/ 7359 h 142"/>
                <a:gd name="T78" fmla="*/ 7245 w 80"/>
                <a:gd name="T79" fmla="*/ 6792 h 142"/>
                <a:gd name="T80" fmla="*/ 7742 w 80"/>
                <a:gd name="T81" fmla="*/ 6352 h 142"/>
                <a:gd name="T82" fmla="*/ 8045 w 80"/>
                <a:gd name="T83" fmla="*/ 5991 h 142"/>
                <a:gd name="T84" fmla="*/ 7742 w 80"/>
                <a:gd name="T85" fmla="*/ 5360 h 142"/>
                <a:gd name="T86" fmla="*/ 7742 w 80"/>
                <a:gd name="T87" fmla="*/ 4984 h 142"/>
                <a:gd name="T88" fmla="*/ 7328 w 80"/>
                <a:gd name="T89" fmla="*/ 1178 h 142"/>
                <a:gd name="T90" fmla="*/ 7138 w 80"/>
                <a:gd name="T91" fmla="*/ 1055 h 142"/>
                <a:gd name="T92" fmla="*/ 6942 w 80"/>
                <a:gd name="T93" fmla="*/ 630 h 142"/>
                <a:gd name="T94" fmla="*/ 6640 w 80"/>
                <a:gd name="T95" fmla="*/ 250 h 14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42">
                  <a:moveTo>
                    <a:pt x="66" y="0"/>
                  </a:moveTo>
                  <a:lnTo>
                    <a:pt x="13" y="3"/>
                  </a:lnTo>
                  <a:lnTo>
                    <a:pt x="14" y="5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22" y="12"/>
                  </a:lnTo>
                  <a:lnTo>
                    <a:pt x="23" y="16"/>
                  </a:lnTo>
                  <a:lnTo>
                    <a:pt x="23" y="18"/>
                  </a:lnTo>
                  <a:lnTo>
                    <a:pt x="22" y="21"/>
                  </a:lnTo>
                  <a:lnTo>
                    <a:pt x="21" y="22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4" y="29"/>
                  </a:lnTo>
                  <a:lnTo>
                    <a:pt x="13" y="30"/>
                  </a:lnTo>
                  <a:lnTo>
                    <a:pt x="9" y="30"/>
                  </a:lnTo>
                  <a:lnTo>
                    <a:pt x="7" y="31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9" y="39"/>
                  </a:lnTo>
                  <a:lnTo>
                    <a:pt x="9" y="40"/>
                  </a:lnTo>
                  <a:lnTo>
                    <a:pt x="9" y="44"/>
                  </a:lnTo>
                  <a:lnTo>
                    <a:pt x="6" y="50"/>
                  </a:lnTo>
                  <a:lnTo>
                    <a:pt x="3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1" y="58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2" y="71"/>
                  </a:lnTo>
                  <a:lnTo>
                    <a:pt x="2" y="73"/>
                  </a:lnTo>
                  <a:lnTo>
                    <a:pt x="8" y="80"/>
                  </a:lnTo>
                  <a:lnTo>
                    <a:pt x="14" y="84"/>
                  </a:lnTo>
                  <a:lnTo>
                    <a:pt x="15" y="86"/>
                  </a:lnTo>
                  <a:lnTo>
                    <a:pt x="18" y="95"/>
                  </a:lnTo>
                  <a:lnTo>
                    <a:pt x="19" y="96"/>
                  </a:lnTo>
                  <a:lnTo>
                    <a:pt x="22" y="94"/>
                  </a:lnTo>
                  <a:lnTo>
                    <a:pt x="23" y="93"/>
                  </a:lnTo>
                  <a:lnTo>
                    <a:pt x="28" y="96"/>
                  </a:lnTo>
                  <a:lnTo>
                    <a:pt x="29" y="97"/>
                  </a:lnTo>
                  <a:lnTo>
                    <a:pt x="27" y="100"/>
                  </a:lnTo>
                  <a:lnTo>
                    <a:pt x="28" y="104"/>
                  </a:lnTo>
                  <a:lnTo>
                    <a:pt x="24" y="108"/>
                  </a:lnTo>
                  <a:lnTo>
                    <a:pt x="24" y="110"/>
                  </a:lnTo>
                  <a:lnTo>
                    <a:pt x="25" y="112"/>
                  </a:lnTo>
                  <a:lnTo>
                    <a:pt x="28" y="116"/>
                  </a:lnTo>
                  <a:lnTo>
                    <a:pt x="34" y="119"/>
                  </a:lnTo>
                  <a:lnTo>
                    <a:pt x="37" y="120"/>
                  </a:lnTo>
                  <a:lnTo>
                    <a:pt x="42" y="125"/>
                  </a:lnTo>
                  <a:lnTo>
                    <a:pt x="43" y="130"/>
                  </a:lnTo>
                  <a:lnTo>
                    <a:pt x="45" y="132"/>
                  </a:lnTo>
                  <a:lnTo>
                    <a:pt x="45" y="133"/>
                  </a:lnTo>
                  <a:lnTo>
                    <a:pt x="44" y="134"/>
                  </a:lnTo>
                  <a:lnTo>
                    <a:pt x="43" y="135"/>
                  </a:lnTo>
                  <a:lnTo>
                    <a:pt x="48" y="142"/>
                  </a:lnTo>
                  <a:lnTo>
                    <a:pt x="49" y="141"/>
                  </a:lnTo>
                  <a:lnTo>
                    <a:pt x="50" y="141"/>
                  </a:lnTo>
                  <a:lnTo>
                    <a:pt x="52" y="137"/>
                  </a:lnTo>
                  <a:lnTo>
                    <a:pt x="54" y="136"/>
                  </a:lnTo>
                  <a:lnTo>
                    <a:pt x="57" y="136"/>
                  </a:lnTo>
                  <a:lnTo>
                    <a:pt x="60" y="138"/>
                  </a:lnTo>
                  <a:lnTo>
                    <a:pt x="62" y="139"/>
                  </a:lnTo>
                  <a:lnTo>
                    <a:pt x="65" y="138"/>
                  </a:lnTo>
                  <a:lnTo>
                    <a:pt x="64" y="133"/>
                  </a:lnTo>
                  <a:lnTo>
                    <a:pt x="64" y="130"/>
                  </a:lnTo>
                  <a:lnTo>
                    <a:pt x="65" y="129"/>
                  </a:lnTo>
                  <a:lnTo>
                    <a:pt x="72" y="128"/>
                  </a:lnTo>
                  <a:lnTo>
                    <a:pt x="72" y="127"/>
                  </a:lnTo>
                  <a:lnTo>
                    <a:pt x="70" y="125"/>
                  </a:lnTo>
                  <a:lnTo>
                    <a:pt x="70" y="124"/>
                  </a:lnTo>
                  <a:lnTo>
                    <a:pt x="71" y="123"/>
                  </a:lnTo>
                  <a:lnTo>
                    <a:pt x="71" y="121"/>
                  </a:lnTo>
                  <a:lnTo>
                    <a:pt x="72" y="120"/>
                  </a:lnTo>
                  <a:lnTo>
                    <a:pt x="71" y="120"/>
                  </a:lnTo>
                  <a:lnTo>
                    <a:pt x="71" y="119"/>
                  </a:lnTo>
                  <a:lnTo>
                    <a:pt x="71" y="118"/>
                  </a:lnTo>
                  <a:lnTo>
                    <a:pt x="72" y="113"/>
                  </a:lnTo>
                  <a:lnTo>
                    <a:pt x="72" y="109"/>
                  </a:lnTo>
                  <a:lnTo>
                    <a:pt x="75" y="106"/>
                  </a:lnTo>
                  <a:lnTo>
                    <a:pt x="77" y="102"/>
                  </a:lnTo>
                  <a:lnTo>
                    <a:pt x="77" y="101"/>
                  </a:lnTo>
                  <a:lnTo>
                    <a:pt x="80" y="96"/>
                  </a:lnTo>
                  <a:lnTo>
                    <a:pt x="79" y="90"/>
                  </a:lnTo>
                  <a:lnTo>
                    <a:pt x="77" y="86"/>
                  </a:lnTo>
                  <a:lnTo>
                    <a:pt x="78" y="82"/>
                  </a:lnTo>
                  <a:lnTo>
                    <a:pt x="77" y="80"/>
                  </a:lnTo>
                  <a:lnTo>
                    <a:pt x="78" y="79"/>
                  </a:lnTo>
                  <a:lnTo>
                    <a:pt x="73" y="19"/>
                  </a:lnTo>
                  <a:lnTo>
                    <a:pt x="72" y="18"/>
                  </a:lnTo>
                  <a:lnTo>
                    <a:pt x="71" y="17"/>
                  </a:lnTo>
                  <a:lnTo>
                    <a:pt x="70" y="11"/>
                  </a:lnTo>
                  <a:lnTo>
                    <a:pt x="69" y="10"/>
                  </a:lnTo>
                  <a:lnTo>
                    <a:pt x="68" y="8"/>
                  </a:lnTo>
                  <a:lnTo>
                    <a:pt x="66" y="4"/>
                  </a:lnTo>
                  <a:lnTo>
                    <a:pt x="66" y="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1" name="Freeform 27"/>
            <p:cNvSpPr>
              <a:spLocks/>
            </p:cNvSpPr>
            <p:nvPr/>
          </p:nvSpPr>
          <p:spPr bwMode="auto">
            <a:xfrm>
              <a:off x="3775" y="1193"/>
              <a:ext cx="362" cy="428"/>
            </a:xfrm>
            <a:custGeom>
              <a:avLst/>
              <a:gdLst>
                <a:gd name="T0" fmla="*/ 3898 w 78"/>
                <a:gd name="T1" fmla="*/ 6528 h 107"/>
                <a:gd name="T2" fmla="*/ 6395 w 78"/>
                <a:gd name="T3" fmla="*/ 6400 h 107"/>
                <a:gd name="T4" fmla="*/ 6697 w 78"/>
                <a:gd name="T5" fmla="*/ 5952 h 107"/>
                <a:gd name="T6" fmla="*/ 6808 w 78"/>
                <a:gd name="T7" fmla="*/ 5632 h 107"/>
                <a:gd name="T8" fmla="*/ 7300 w 78"/>
                <a:gd name="T9" fmla="*/ 5248 h 107"/>
                <a:gd name="T10" fmla="*/ 7300 w 78"/>
                <a:gd name="T11" fmla="*/ 4992 h 107"/>
                <a:gd name="T12" fmla="*/ 7495 w 78"/>
                <a:gd name="T13" fmla="*/ 4800 h 107"/>
                <a:gd name="T14" fmla="*/ 7602 w 78"/>
                <a:gd name="T15" fmla="*/ 4864 h 107"/>
                <a:gd name="T16" fmla="*/ 7797 w 78"/>
                <a:gd name="T17" fmla="*/ 4800 h 107"/>
                <a:gd name="T18" fmla="*/ 7797 w 78"/>
                <a:gd name="T19" fmla="*/ 4480 h 107"/>
                <a:gd name="T20" fmla="*/ 7690 w 78"/>
                <a:gd name="T21" fmla="*/ 4032 h 107"/>
                <a:gd name="T22" fmla="*/ 7110 w 78"/>
                <a:gd name="T23" fmla="*/ 2688 h 107"/>
                <a:gd name="T24" fmla="*/ 6289 w 78"/>
                <a:gd name="T25" fmla="*/ 2688 h 107"/>
                <a:gd name="T26" fmla="*/ 5407 w 78"/>
                <a:gd name="T27" fmla="*/ 3456 h 107"/>
                <a:gd name="T28" fmla="*/ 5300 w 78"/>
                <a:gd name="T29" fmla="*/ 3456 h 107"/>
                <a:gd name="T30" fmla="*/ 4892 w 78"/>
                <a:gd name="T31" fmla="*/ 3328 h 107"/>
                <a:gd name="T32" fmla="*/ 4892 w 78"/>
                <a:gd name="T33" fmla="*/ 2880 h 107"/>
                <a:gd name="T34" fmla="*/ 5300 w 78"/>
                <a:gd name="T35" fmla="*/ 2688 h 107"/>
                <a:gd name="T36" fmla="*/ 5407 w 78"/>
                <a:gd name="T37" fmla="*/ 2496 h 107"/>
                <a:gd name="T38" fmla="*/ 5602 w 78"/>
                <a:gd name="T39" fmla="*/ 2304 h 107"/>
                <a:gd name="T40" fmla="*/ 5792 w 78"/>
                <a:gd name="T41" fmla="*/ 1728 h 107"/>
                <a:gd name="T42" fmla="*/ 5602 w 78"/>
                <a:gd name="T43" fmla="*/ 1408 h 107"/>
                <a:gd name="T44" fmla="*/ 5300 w 78"/>
                <a:gd name="T45" fmla="*/ 1152 h 107"/>
                <a:gd name="T46" fmla="*/ 5602 w 78"/>
                <a:gd name="T47" fmla="*/ 1024 h 107"/>
                <a:gd name="T48" fmla="*/ 5407 w 78"/>
                <a:gd name="T49" fmla="*/ 640 h 107"/>
                <a:gd name="T50" fmla="*/ 4502 w 78"/>
                <a:gd name="T51" fmla="*/ 448 h 107"/>
                <a:gd name="T52" fmla="*/ 3898 w 78"/>
                <a:gd name="T53" fmla="*/ 256 h 107"/>
                <a:gd name="T54" fmla="*/ 3100 w 78"/>
                <a:gd name="T55" fmla="*/ 128 h 107"/>
                <a:gd name="T56" fmla="*/ 2692 w 78"/>
                <a:gd name="T57" fmla="*/ 64 h 107"/>
                <a:gd name="T58" fmla="*/ 2307 w 78"/>
                <a:gd name="T59" fmla="*/ 384 h 107"/>
                <a:gd name="T60" fmla="*/ 2307 w 78"/>
                <a:gd name="T61" fmla="*/ 640 h 107"/>
                <a:gd name="T62" fmla="*/ 2390 w 78"/>
                <a:gd name="T63" fmla="*/ 704 h 107"/>
                <a:gd name="T64" fmla="*/ 2195 w 78"/>
                <a:gd name="T65" fmla="*/ 768 h 107"/>
                <a:gd name="T66" fmla="*/ 1894 w 78"/>
                <a:gd name="T67" fmla="*/ 960 h 107"/>
                <a:gd name="T68" fmla="*/ 1894 w 78"/>
                <a:gd name="T69" fmla="*/ 1280 h 107"/>
                <a:gd name="T70" fmla="*/ 1810 w 78"/>
                <a:gd name="T71" fmla="*/ 1664 h 107"/>
                <a:gd name="T72" fmla="*/ 1508 w 78"/>
                <a:gd name="T73" fmla="*/ 1600 h 107"/>
                <a:gd name="T74" fmla="*/ 1508 w 78"/>
                <a:gd name="T75" fmla="*/ 1216 h 107"/>
                <a:gd name="T76" fmla="*/ 1508 w 78"/>
                <a:gd name="T77" fmla="*/ 1152 h 107"/>
                <a:gd name="T78" fmla="*/ 1290 w 78"/>
                <a:gd name="T79" fmla="*/ 1280 h 107"/>
                <a:gd name="T80" fmla="*/ 1207 w 78"/>
                <a:gd name="T81" fmla="*/ 1536 h 107"/>
                <a:gd name="T82" fmla="*/ 798 w 78"/>
                <a:gd name="T83" fmla="*/ 1664 h 107"/>
                <a:gd name="T84" fmla="*/ 692 w 78"/>
                <a:gd name="T85" fmla="*/ 1856 h 107"/>
                <a:gd name="T86" fmla="*/ 497 w 78"/>
                <a:gd name="T87" fmla="*/ 2240 h 107"/>
                <a:gd name="T88" fmla="*/ 408 w 78"/>
                <a:gd name="T89" fmla="*/ 2752 h 107"/>
                <a:gd name="T90" fmla="*/ 107 w 78"/>
                <a:gd name="T91" fmla="*/ 3072 h 107"/>
                <a:gd name="T92" fmla="*/ 302 w 78"/>
                <a:gd name="T93" fmla="*/ 3584 h 107"/>
                <a:gd name="T94" fmla="*/ 302 w 78"/>
                <a:gd name="T95" fmla="*/ 3968 h 107"/>
                <a:gd name="T96" fmla="*/ 989 w 78"/>
                <a:gd name="T97" fmla="*/ 4864 h 107"/>
                <a:gd name="T98" fmla="*/ 1100 w 78"/>
                <a:gd name="T99" fmla="*/ 5248 h 107"/>
                <a:gd name="T100" fmla="*/ 989 w 78"/>
                <a:gd name="T101" fmla="*/ 5376 h 107"/>
                <a:gd name="T102" fmla="*/ 905 w 78"/>
                <a:gd name="T103" fmla="*/ 5952 h 107"/>
                <a:gd name="T104" fmla="*/ 408 w 78"/>
                <a:gd name="T105" fmla="*/ 6656 h 107"/>
                <a:gd name="T106" fmla="*/ 0 w 78"/>
                <a:gd name="T107" fmla="*/ 6848 h 10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78" h="107">
                  <a:moveTo>
                    <a:pt x="0" y="107"/>
                  </a:moveTo>
                  <a:lnTo>
                    <a:pt x="39" y="102"/>
                  </a:lnTo>
                  <a:lnTo>
                    <a:pt x="39" y="104"/>
                  </a:lnTo>
                  <a:lnTo>
                    <a:pt x="64" y="100"/>
                  </a:lnTo>
                  <a:lnTo>
                    <a:pt x="64" y="99"/>
                  </a:lnTo>
                  <a:lnTo>
                    <a:pt x="67" y="93"/>
                  </a:lnTo>
                  <a:lnTo>
                    <a:pt x="68" y="92"/>
                  </a:lnTo>
                  <a:lnTo>
                    <a:pt x="68" y="88"/>
                  </a:lnTo>
                  <a:lnTo>
                    <a:pt x="69" y="84"/>
                  </a:lnTo>
                  <a:lnTo>
                    <a:pt x="73" y="82"/>
                  </a:lnTo>
                  <a:lnTo>
                    <a:pt x="73" y="79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5" y="75"/>
                  </a:lnTo>
                  <a:lnTo>
                    <a:pt x="76" y="76"/>
                  </a:lnTo>
                  <a:lnTo>
                    <a:pt x="78" y="76"/>
                  </a:lnTo>
                  <a:lnTo>
                    <a:pt x="78" y="75"/>
                  </a:lnTo>
                  <a:lnTo>
                    <a:pt x="78" y="73"/>
                  </a:lnTo>
                  <a:lnTo>
                    <a:pt x="78" y="70"/>
                  </a:lnTo>
                  <a:lnTo>
                    <a:pt x="78" y="65"/>
                  </a:lnTo>
                  <a:lnTo>
                    <a:pt x="77" y="63"/>
                  </a:lnTo>
                  <a:lnTo>
                    <a:pt x="76" y="56"/>
                  </a:lnTo>
                  <a:lnTo>
                    <a:pt x="71" y="42"/>
                  </a:lnTo>
                  <a:lnTo>
                    <a:pt x="65" y="40"/>
                  </a:lnTo>
                  <a:lnTo>
                    <a:pt x="63" y="42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53" y="54"/>
                  </a:lnTo>
                  <a:lnTo>
                    <a:pt x="50" y="52"/>
                  </a:lnTo>
                  <a:lnTo>
                    <a:pt x="49" y="52"/>
                  </a:lnTo>
                  <a:lnTo>
                    <a:pt x="48" y="49"/>
                  </a:lnTo>
                  <a:lnTo>
                    <a:pt x="49" y="45"/>
                  </a:lnTo>
                  <a:lnTo>
                    <a:pt x="50" y="44"/>
                  </a:lnTo>
                  <a:lnTo>
                    <a:pt x="53" y="42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8" y="33"/>
                  </a:lnTo>
                  <a:lnTo>
                    <a:pt x="58" y="27"/>
                  </a:lnTo>
                  <a:lnTo>
                    <a:pt x="57" y="23"/>
                  </a:lnTo>
                  <a:lnTo>
                    <a:pt x="56" y="22"/>
                  </a:lnTo>
                  <a:lnTo>
                    <a:pt x="54" y="19"/>
                  </a:lnTo>
                  <a:lnTo>
                    <a:pt x="53" y="18"/>
                  </a:lnTo>
                  <a:lnTo>
                    <a:pt x="54" y="16"/>
                  </a:lnTo>
                  <a:lnTo>
                    <a:pt x="56" y="16"/>
                  </a:lnTo>
                  <a:lnTo>
                    <a:pt x="56" y="15"/>
                  </a:lnTo>
                  <a:lnTo>
                    <a:pt x="54" y="10"/>
                  </a:lnTo>
                  <a:lnTo>
                    <a:pt x="51" y="9"/>
                  </a:lnTo>
                  <a:lnTo>
                    <a:pt x="45" y="7"/>
                  </a:lnTo>
                  <a:lnTo>
                    <a:pt x="40" y="6"/>
                  </a:lnTo>
                  <a:lnTo>
                    <a:pt x="39" y="4"/>
                  </a:lnTo>
                  <a:lnTo>
                    <a:pt x="35" y="3"/>
                  </a:lnTo>
                  <a:lnTo>
                    <a:pt x="31" y="2"/>
                  </a:lnTo>
                  <a:lnTo>
                    <a:pt x="29" y="0"/>
                  </a:lnTo>
                  <a:lnTo>
                    <a:pt x="27" y="1"/>
                  </a:lnTo>
                  <a:lnTo>
                    <a:pt x="25" y="2"/>
                  </a:lnTo>
                  <a:lnTo>
                    <a:pt x="23" y="6"/>
                  </a:lnTo>
                  <a:lnTo>
                    <a:pt x="23" y="9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4" y="11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19" y="15"/>
                  </a:lnTo>
                  <a:lnTo>
                    <a:pt x="18" y="17"/>
                  </a:lnTo>
                  <a:lnTo>
                    <a:pt x="19" y="20"/>
                  </a:lnTo>
                  <a:lnTo>
                    <a:pt x="19" y="23"/>
                  </a:lnTo>
                  <a:lnTo>
                    <a:pt x="18" y="26"/>
                  </a:lnTo>
                  <a:lnTo>
                    <a:pt x="15" y="27"/>
                  </a:lnTo>
                  <a:lnTo>
                    <a:pt x="15" y="25"/>
                  </a:lnTo>
                  <a:lnTo>
                    <a:pt x="16" y="22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3" y="20"/>
                  </a:lnTo>
                  <a:lnTo>
                    <a:pt x="12" y="23"/>
                  </a:lnTo>
                  <a:lnTo>
                    <a:pt x="12" y="24"/>
                  </a:lnTo>
                  <a:lnTo>
                    <a:pt x="10" y="24"/>
                  </a:lnTo>
                  <a:lnTo>
                    <a:pt x="8" y="26"/>
                  </a:lnTo>
                  <a:lnTo>
                    <a:pt x="7" y="28"/>
                  </a:lnTo>
                  <a:lnTo>
                    <a:pt x="7" y="29"/>
                  </a:lnTo>
                  <a:lnTo>
                    <a:pt x="5" y="31"/>
                  </a:lnTo>
                  <a:lnTo>
                    <a:pt x="5" y="35"/>
                  </a:lnTo>
                  <a:lnTo>
                    <a:pt x="4" y="40"/>
                  </a:lnTo>
                  <a:lnTo>
                    <a:pt x="4" y="43"/>
                  </a:lnTo>
                  <a:lnTo>
                    <a:pt x="2" y="46"/>
                  </a:lnTo>
                  <a:lnTo>
                    <a:pt x="1" y="48"/>
                  </a:lnTo>
                  <a:lnTo>
                    <a:pt x="1" y="50"/>
                  </a:lnTo>
                  <a:lnTo>
                    <a:pt x="3" y="56"/>
                  </a:lnTo>
                  <a:lnTo>
                    <a:pt x="2" y="59"/>
                  </a:lnTo>
                  <a:lnTo>
                    <a:pt x="3" y="62"/>
                  </a:lnTo>
                  <a:lnTo>
                    <a:pt x="7" y="70"/>
                  </a:lnTo>
                  <a:lnTo>
                    <a:pt x="10" y="76"/>
                  </a:lnTo>
                  <a:lnTo>
                    <a:pt x="10" y="81"/>
                  </a:lnTo>
                  <a:lnTo>
                    <a:pt x="11" y="82"/>
                  </a:lnTo>
                  <a:lnTo>
                    <a:pt x="11" y="83"/>
                  </a:lnTo>
                  <a:lnTo>
                    <a:pt x="10" y="84"/>
                  </a:lnTo>
                  <a:lnTo>
                    <a:pt x="9" y="89"/>
                  </a:lnTo>
                  <a:lnTo>
                    <a:pt x="9" y="93"/>
                  </a:lnTo>
                  <a:lnTo>
                    <a:pt x="7" y="97"/>
                  </a:lnTo>
                  <a:lnTo>
                    <a:pt x="4" y="104"/>
                  </a:lnTo>
                  <a:lnTo>
                    <a:pt x="1" y="106"/>
                  </a:lnTo>
                  <a:lnTo>
                    <a:pt x="0" y="10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2" name="Freeform 28"/>
            <p:cNvSpPr>
              <a:spLocks/>
            </p:cNvSpPr>
            <p:nvPr/>
          </p:nvSpPr>
          <p:spPr bwMode="auto">
            <a:xfrm>
              <a:off x="3430" y="1052"/>
              <a:ext cx="572" cy="239"/>
            </a:xfrm>
            <a:custGeom>
              <a:avLst/>
              <a:gdLst>
                <a:gd name="T0" fmla="*/ 605 w 123"/>
                <a:gd name="T1" fmla="*/ 1458 h 60"/>
                <a:gd name="T2" fmla="*/ 1209 w 123"/>
                <a:gd name="T3" fmla="*/ 1143 h 60"/>
                <a:gd name="T4" fmla="*/ 2920 w 123"/>
                <a:gd name="T5" fmla="*/ 506 h 60"/>
                <a:gd name="T6" fmla="*/ 3916 w 123"/>
                <a:gd name="T7" fmla="*/ 0 h 60"/>
                <a:gd name="T8" fmla="*/ 4627 w 123"/>
                <a:gd name="T9" fmla="*/ 64 h 60"/>
                <a:gd name="T10" fmla="*/ 4130 w 123"/>
                <a:gd name="T11" fmla="*/ 319 h 60"/>
                <a:gd name="T12" fmla="*/ 3418 w 123"/>
                <a:gd name="T13" fmla="*/ 761 h 60"/>
                <a:gd name="T14" fmla="*/ 3525 w 123"/>
                <a:gd name="T15" fmla="*/ 1079 h 60"/>
                <a:gd name="T16" fmla="*/ 4218 w 123"/>
                <a:gd name="T17" fmla="*/ 888 h 60"/>
                <a:gd name="T18" fmla="*/ 5841 w 123"/>
                <a:gd name="T19" fmla="*/ 1398 h 60"/>
                <a:gd name="T20" fmla="*/ 6445 w 123"/>
                <a:gd name="T21" fmla="*/ 1522 h 60"/>
                <a:gd name="T22" fmla="*/ 6641 w 123"/>
                <a:gd name="T23" fmla="*/ 1585 h 60"/>
                <a:gd name="T24" fmla="*/ 7329 w 123"/>
                <a:gd name="T25" fmla="*/ 1207 h 60"/>
                <a:gd name="T26" fmla="*/ 9557 w 123"/>
                <a:gd name="T27" fmla="*/ 761 h 60"/>
                <a:gd name="T28" fmla="*/ 9450 w 123"/>
                <a:gd name="T29" fmla="*/ 1016 h 60"/>
                <a:gd name="T30" fmla="*/ 9864 w 123"/>
                <a:gd name="T31" fmla="*/ 1271 h 60"/>
                <a:gd name="T32" fmla="*/ 10770 w 123"/>
                <a:gd name="T33" fmla="*/ 1207 h 60"/>
                <a:gd name="T34" fmla="*/ 11352 w 123"/>
                <a:gd name="T35" fmla="*/ 1649 h 60"/>
                <a:gd name="T36" fmla="*/ 12263 w 123"/>
                <a:gd name="T37" fmla="*/ 1713 h 60"/>
                <a:gd name="T38" fmla="*/ 12175 w 123"/>
                <a:gd name="T39" fmla="*/ 1952 h 60"/>
                <a:gd name="T40" fmla="*/ 11766 w 123"/>
                <a:gd name="T41" fmla="*/ 1904 h 60"/>
                <a:gd name="T42" fmla="*/ 11268 w 123"/>
                <a:gd name="T43" fmla="*/ 1952 h 60"/>
                <a:gd name="T44" fmla="*/ 10361 w 123"/>
                <a:gd name="T45" fmla="*/ 1952 h 60"/>
                <a:gd name="T46" fmla="*/ 10249 w 123"/>
                <a:gd name="T47" fmla="*/ 2207 h 60"/>
                <a:gd name="T48" fmla="*/ 9254 w 123"/>
                <a:gd name="T49" fmla="*/ 1952 h 60"/>
                <a:gd name="T50" fmla="*/ 8454 w 123"/>
                <a:gd name="T51" fmla="*/ 2143 h 60"/>
                <a:gd name="T52" fmla="*/ 8152 w 123"/>
                <a:gd name="T53" fmla="*/ 2271 h 60"/>
                <a:gd name="T54" fmla="*/ 7548 w 123"/>
                <a:gd name="T55" fmla="*/ 2271 h 60"/>
                <a:gd name="T56" fmla="*/ 6836 w 123"/>
                <a:gd name="T57" fmla="*/ 2840 h 60"/>
                <a:gd name="T58" fmla="*/ 6943 w 123"/>
                <a:gd name="T59" fmla="*/ 2521 h 60"/>
                <a:gd name="T60" fmla="*/ 6529 w 123"/>
                <a:gd name="T61" fmla="*/ 2649 h 60"/>
                <a:gd name="T62" fmla="*/ 6227 w 123"/>
                <a:gd name="T63" fmla="*/ 2458 h 60"/>
                <a:gd name="T64" fmla="*/ 5925 w 123"/>
                <a:gd name="T65" fmla="*/ 2904 h 60"/>
                <a:gd name="T66" fmla="*/ 5427 w 123"/>
                <a:gd name="T67" fmla="*/ 3537 h 60"/>
                <a:gd name="T68" fmla="*/ 5125 w 123"/>
                <a:gd name="T69" fmla="*/ 3665 h 60"/>
                <a:gd name="T70" fmla="*/ 5125 w 123"/>
                <a:gd name="T71" fmla="*/ 3346 h 60"/>
                <a:gd name="T72" fmla="*/ 4734 w 123"/>
                <a:gd name="T73" fmla="*/ 3346 h 60"/>
                <a:gd name="T74" fmla="*/ 4432 w 123"/>
                <a:gd name="T75" fmla="*/ 2713 h 60"/>
                <a:gd name="T76" fmla="*/ 4218 w 123"/>
                <a:gd name="T77" fmla="*/ 2521 h 60"/>
                <a:gd name="T78" fmla="*/ 3525 w 123"/>
                <a:gd name="T79" fmla="*/ 2394 h 60"/>
                <a:gd name="T80" fmla="*/ 3223 w 123"/>
                <a:gd name="T81" fmla="*/ 2394 h 60"/>
                <a:gd name="T82" fmla="*/ 2423 w 123"/>
                <a:gd name="T83" fmla="*/ 2207 h 60"/>
                <a:gd name="T84" fmla="*/ 498 w 123"/>
                <a:gd name="T85" fmla="*/ 1777 h 60"/>
                <a:gd name="T86" fmla="*/ 0 w 123"/>
                <a:gd name="T87" fmla="*/ 1585 h 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23" h="60">
                  <a:moveTo>
                    <a:pt x="0" y="25"/>
                  </a:moveTo>
                  <a:lnTo>
                    <a:pt x="4" y="24"/>
                  </a:lnTo>
                  <a:lnTo>
                    <a:pt x="6" y="23"/>
                  </a:lnTo>
                  <a:lnTo>
                    <a:pt x="10" y="21"/>
                  </a:lnTo>
                  <a:lnTo>
                    <a:pt x="10" y="19"/>
                  </a:lnTo>
                  <a:lnTo>
                    <a:pt x="12" y="18"/>
                  </a:lnTo>
                  <a:lnTo>
                    <a:pt x="19" y="16"/>
                  </a:lnTo>
                  <a:lnTo>
                    <a:pt x="23" y="13"/>
                  </a:lnTo>
                  <a:lnTo>
                    <a:pt x="29" y="8"/>
                  </a:lnTo>
                  <a:lnTo>
                    <a:pt x="31" y="7"/>
                  </a:lnTo>
                  <a:lnTo>
                    <a:pt x="36" y="2"/>
                  </a:lnTo>
                  <a:lnTo>
                    <a:pt x="39" y="0"/>
                  </a:lnTo>
                  <a:lnTo>
                    <a:pt x="44" y="0"/>
                  </a:lnTo>
                  <a:lnTo>
                    <a:pt x="45" y="0"/>
                  </a:lnTo>
                  <a:lnTo>
                    <a:pt x="46" y="1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1" y="5"/>
                  </a:lnTo>
                  <a:lnTo>
                    <a:pt x="37" y="9"/>
                  </a:lnTo>
                  <a:lnTo>
                    <a:pt x="35" y="11"/>
                  </a:lnTo>
                  <a:lnTo>
                    <a:pt x="34" y="12"/>
                  </a:lnTo>
                  <a:lnTo>
                    <a:pt x="33" y="16"/>
                  </a:lnTo>
                  <a:lnTo>
                    <a:pt x="34" y="18"/>
                  </a:lnTo>
                  <a:lnTo>
                    <a:pt x="35" y="17"/>
                  </a:lnTo>
                  <a:lnTo>
                    <a:pt x="38" y="14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9" y="17"/>
                  </a:lnTo>
                  <a:lnTo>
                    <a:pt x="54" y="23"/>
                  </a:lnTo>
                  <a:lnTo>
                    <a:pt x="58" y="22"/>
                  </a:lnTo>
                  <a:lnTo>
                    <a:pt x="61" y="23"/>
                  </a:lnTo>
                  <a:lnTo>
                    <a:pt x="62" y="23"/>
                  </a:lnTo>
                  <a:lnTo>
                    <a:pt x="64" y="24"/>
                  </a:lnTo>
                  <a:lnTo>
                    <a:pt x="64" y="23"/>
                  </a:lnTo>
                  <a:lnTo>
                    <a:pt x="66" y="24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73" y="19"/>
                  </a:lnTo>
                  <a:lnTo>
                    <a:pt x="88" y="15"/>
                  </a:lnTo>
                  <a:lnTo>
                    <a:pt x="93" y="12"/>
                  </a:lnTo>
                  <a:lnTo>
                    <a:pt x="95" y="12"/>
                  </a:lnTo>
                  <a:lnTo>
                    <a:pt x="95" y="13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6" y="20"/>
                  </a:lnTo>
                  <a:lnTo>
                    <a:pt x="97" y="21"/>
                  </a:lnTo>
                  <a:lnTo>
                    <a:pt x="98" y="20"/>
                  </a:lnTo>
                  <a:lnTo>
                    <a:pt x="101" y="20"/>
                  </a:lnTo>
                  <a:lnTo>
                    <a:pt x="102" y="19"/>
                  </a:lnTo>
                  <a:lnTo>
                    <a:pt x="107" y="19"/>
                  </a:lnTo>
                  <a:lnTo>
                    <a:pt x="109" y="20"/>
                  </a:lnTo>
                  <a:lnTo>
                    <a:pt x="111" y="24"/>
                  </a:lnTo>
                  <a:lnTo>
                    <a:pt x="113" y="26"/>
                  </a:lnTo>
                  <a:lnTo>
                    <a:pt x="117" y="28"/>
                  </a:lnTo>
                  <a:lnTo>
                    <a:pt x="121" y="27"/>
                  </a:lnTo>
                  <a:lnTo>
                    <a:pt x="122" y="27"/>
                  </a:lnTo>
                  <a:lnTo>
                    <a:pt x="123" y="28"/>
                  </a:lnTo>
                  <a:lnTo>
                    <a:pt x="123" y="29"/>
                  </a:lnTo>
                  <a:lnTo>
                    <a:pt x="121" y="31"/>
                  </a:lnTo>
                  <a:lnTo>
                    <a:pt x="119" y="31"/>
                  </a:lnTo>
                  <a:lnTo>
                    <a:pt x="117" y="31"/>
                  </a:lnTo>
                  <a:lnTo>
                    <a:pt x="117" y="30"/>
                  </a:lnTo>
                  <a:lnTo>
                    <a:pt x="116" y="30"/>
                  </a:lnTo>
                  <a:lnTo>
                    <a:pt x="114" y="31"/>
                  </a:lnTo>
                  <a:lnTo>
                    <a:pt x="112" y="31"/>
                  </a:lnTo>
                  <a:lnTo>
                    <a:pt x="110" y="30"/>
                  </a:lnTo>
                  <a:lnTo>
                    <a:pt x="106" y="31"/>
                  </a:lnTo>
                  <a:lnTo>
                    <a:pt x="103" y="31"/>
                  </a:lnTo>
                  <a:lnTo>
                    <a:pt x="102" y="31"/>
                  </a:lnTo>
                  <a:lnTo>
                    <a:pt x="103" y="34"/>
                  </a:lnTo>
                  <a:lnTo>
                    <a:pt x="102" y="35"/>
                  </a:lnTo>
                  <a:lnTo>
                    <a:pt x="101" y="34"/>
                  </a:lnTo>
                  <a:lnTo>
                    <a:pt x="98" y="32"/>
                  </a:lnTo>
                  <a:lnTo>
                    <a:pt x="92" y="31"/>
                  </a:lnTo>
                  <a:lnTo>
                    <a:pt x="91" y="31"/>
                  </a:lnTo>
                  <a:lnTo>
                    <a:pt x="89" y="31"/>
                  </a:lnTo>
                  <a:lnTo>
                    <a:pt x="84" y="34"/>
                  </a:lnTo>
                  <a:lnTo>
                    <a:pt x="83" y="34"/>
                  </a:lnTo>
                  <a:lnTo>
                    <a:pt x="82" y="35"/>
                  </a:lnTo>
                  <a:lnTo>
                    <a:pt x="81" y="36"/>
                  </a:lnTo>
                  <a:lnTo>
                    <a:pt x="80" y="36"/>
                  </a:lnTo>
                  <a:lnTo>
                    <a:pt x="78" y="36"/>
                  </a:lnTo>
                  <a:lnTo>
                    <a:pt x="75" y="36"/>
                  </a:lnTo>
                  <a:lnTo>
                    <a:pt x="75" y="38"/>
                  </a:lnTo>
                  <a:lnTo>
                    <a:pt x="74" y="40"/>
                  </a:lnTo>
                  <a:lnTo>
                    <a:pt x="68" y="45"/>
                  </a:lnTo>
                  <a:lnTo>
                    <a:pt x="67" y="44"/>
                  </a:lnTo>
                  <a:lnTo>
                    <a:pt x="69" y="40"/>
                  </a:lnTo>
                  <a:lnTo>
                    <a:pt x="69" y="39"/>
                  </a:lnTo>
                  <a:lnTo>
                    <a:pt x="66" y="39"/>
                  </a:lnTo>
                  <a:lnTo>
                    <a:pt x="65" y="42"/>
                  </a:lnTo>
                  <a:lnTo>
                    <a:pt x="64" y="43"/>
                  </a:lnTo>
                  <a:lnTo>
                    <a:pt x="63" y="42"/>
                  </a:lnTo>
                  <a:lnTo>
                    <a:pt x="62" y="39"/>
                  </a:lnTo>
                  <a:lnTo>
                    <a:pt x="61" y="43"/>
                  </a:lnTo>
                  <a:lnTo>
                    <a:pt x="59" y="46"/>
                  </a:lnTo>
                  <a:lnTo>
                    <a:pt x="58" y="50"/>
                  </a:lnTo>
                  <a:lnTo>
                    <a:pt x="57" y="52"/>
                  </a:lnTo>
                  <a:lnTo>
                    <a:pt x="54" y="56"/>
                  </a:lnTo>
                  <a:lnTo>
                    <a:pt x="54" y="59"/>
                  </a:lnTo>
                  <a:lnTo>
                    <a:pt x="53" y="60"/>
                  </a:lnTo>
                  <a:lnTo>
                    <a:pt x="51" y="58"/>
                  </a:lnTo>
                  <a:lnTo>
                    <a:pt x="50" y="55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48" y="53"/>
                  </a:lnTo>
                  <a:lnTo>
                    <a:pt x="47" y="53"/>
                  </a:lnTo>
                  <a:lnTo>
                    <a:pt x="48" y="47"/>
                  </a:lnTo>
                  <a:lnTo>
                    <a:pt x="48" y="44"/>
                  </a:lnTo>
                  <a:lnTo>
                    <a:pt x="44" y="43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2" y="40"/>
                  </a:lnTo>
                  <a:lnTo>
                    <a:pt x="41" y="39"/>
                  </a:lnTo>
                  <a:lnTo>
                    <a:pt x="39" y="38"/>
                  </a:lnTo>
                  <a:lnTo>
                    <a:pt x="35" y="38"/>
                  </a:lnTo>
                  <a:lnTo>
                    <a:pt x="33" y="38"/>
                  </a:lnTo>
                  <a:lnTo>
                    <a:pt x="32" y="39"/>
                  </a:lnTo>
                  <a:lnTo>
                    <a:pt x="32" y="38"/>
                  </a:lnTo>
                  <a:lnTo>
                    <a:pt x="29" y="38"/>
                  </a:lnTo>
                  <a:lnTo>
                    <a:pt x="26" y="35"/>
                  </a:lnTo>
                  <a:lnTo>
                    <a:pt x="24" y="35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28"/>
                  </a:lnTo>
                  <a:lnTo>
                    <a:pt x="4" y="27"/>
                  </a:lnTo>
                  <a:lnTo>
                    <a:pt x="1" y="26"/>
                  </a:lnTo>
                  <a:lnTo>
                    <a:pt x="0" y="2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3" name="Freeform 29"/>
            <p:cNvSpPr>
              <a:spLocks/>
            </p:cNvSpPr>
            <p:nvPr/>
          </p:nvSpPr>
          <p:spPr bwMode="auto">
            <a:xfrm>
              <a:off x="3711" y="1600"/>
              <a:ext cx="283" cy="431"/>
            </a:xfrm>
            <a:custGeom>
              <a:avLst/>
              <a:gdLst>
                <a:gd name="T0" fmla="*/ 195 w 61"/>
                <a:gd name="T1" fmla="*/ 447 h 108"/>
                <a:gd name="T2" fmla="*/ 687 w 61"/>
                <a:gd name="T3" fmla="*/ 4254 h 108"/>
                <a:gd name="T4" fmla="*/ 603 w 61"/>
                <a:gd name="T5" fmla="*/ 4314 h 108"/>
                <a:gd name="T6" fmla="*/ 687 w 61"/>
                <a:gd name="T7" fmla="*/ 4442 h 108"/>
                <a:gd name="T8" fmla="*/ 603 w 61"/>
                <a:gd name="T9" fmla="*/ 4697 h 108"/>
                <a:gd name="T10" fmla="*/ 798 w 61"/>
                <a:gd name="T11" fmla="*/ 4953 h 108"/>
                <a:gd name="T12" fmla="*/ 905 w 61"/>
                <a:gd name="T13" fmla="*/ 5336 h 108"/>
                <a:gd name="T14" fmla="*/ 603 w 61"/>
                <a:gd name="T15" fmla="*/ 5655 h 108"/>
                <a:gd name="T16" fmla="*/ 603 w 61"/>
                <a:gd name="T17" fmla="*/ 5719 h 108"/>
                <a:gd name="T18" fmla="*/ 408 w 61"/>
                <a:gd name="T19" fmla="*/ 5974 h 108"/>
                <a:gd name="T20" fmla="*/ 107 w 61"/>
                <a:gd name="T21" fmla="*/ 6162 h 108"/>
                <a:gd name="T22" fmla="*/ 107 w 61"/>
                <a:gd name="T23" fmla="*/ 6417 h 108"/>
                <a:gd name="T24" fmla="*/ 0 w 61"/>
                <a:gd name="T25" fmla="*/ 6736 h 108"/>
                <a:gd name="T26" fmla="*/ 0 w 61"/>
                <a:gd name="T27" fmla="*/ 6800 h 108"/>
                <a:gd name="T28" fmla="*/ 0 w 61"/>
                <a:gd name="T29" fmla="*/ 6864 h 108"/>
                <a:gd name="T30" fmla="*/ 107 w 61"/>
                <a:gd name="T31" fmla="*/ 6864 h 108"/>
                <a:gd name="T32" fmla="*/ 195 w 61"/>
                <a:gd name="T33" fmla="*/ 6864 h 108"/>
                <a:gd name="T34" fmla="*/ 408 w 61"/>
                <a:gd name="T35" fmla="*/ 6800 h 108"/>
                <a:gd name="T36" fmla="*/ 302 w 61"/>
                <a:gd name="T37" fmla="*/ 6800 h 108"/>
                <a:gd name="T38" fmla="*/ 408 w 61"/>
                <a:gd name="T39" fmla="*/ 6673 h 108"/>
                <a:gd name="T40" fmla="*/ 798 w 61"/>
                <a:gd name="T41" fmla="*/ 6673 h 108"/>
                <a:gd name="T42" fmla="*/ 1290 w 61"/>
                <a:gd name="T43" fmla="*/ 6545 h 108"/>
                <a:gd name="T44" fmla="*/ 1893 w 61"/>
                <a:gd name="T45" fmla="*/ 6736 h 108"/>
                <a:gd name="T46" fmla="*/ 1893 w 61"/>
                <a:gd name="T47" fmla="*/ 6800 h 108"/>
                <a:gd name="T48" fmla="*/ 2000 w 61"/>
                <a:gd name="T49" fmla="*/ 6736 h 108"/>
                <a:gd name="T50" fmla="*/ 2088 w 61"/>
                <a:gd name="T51" fmla="*/ 6481 h 108"/>
                <a:gd name="T52" fmla="*/ 2496 w 61"/>
                <a:gd name="T53" fmla="*/ 6417 h 108"/>
                <a:gd name="T54" fmla="*/ 2603 w 61"/>
                <a:gd name="T55" fmla="*/ 6545 h 108"/>
                <a:gd name="T56" fmla="*/ 2798 w 61"/>
                <a:gd name="T57" fmla="*/ 6609 h 108"/>
                <a:gd name="T58" fmla="*/ 2992 w 61"/>
                <a:gd name="T59" fmla="*/ 6545 h 108"/>
                <a:gd name="T60" fmla="*/ 3099 w 61"/>
                <a:gd name="T61" fmla="*/ 6226 h 108"/>
                <a:gd name="T62" fmla="*/ 3294 w 61"/>
                <a:gd name="T63" fmla="*/ 6098 h 108"/>
                <a:gd name="T64" fmla="*/ 3401 w 61"/>
                <a:gd name="T65" fmla="*/ 6098 h 108"/>
                <a:gd name="T66" fmla="*/ 3595 w 61"/>
                <a:gd name="T67" fmla="*/ 6289 h 108"/>
                <a:gd name="T68" fmla="*/ 4087 w 61"/>
                <a:gd name="T69" fmla="*/ 6226 h 108"/>
                <a:gd name="T70" fmla="*/ 4282 w 61"/>
                <a:gd name="T71" fmla="*/ 5974 h 108"/>
                <a:gd name="T72" fmla="*/ 5103 w 61"/>
                <a:gd name="T73" fmla="*/ 5336 h 108"/>
                <a:gd name="T74" fmla="*/ 5103 w 61"/>
                <a:gd name="T75" fmla="*/ 5080 h 108"/>
                <a:gd name="T76" fmla="*/ 5187 w 61"/>
                <a:gd name="T77" fmla="*/ 5016 h 108"/>
                <a:gd name="T78" fmla="*/ 5595 w 61"/>
                <a:gd name="T79" fmla="*/ 5016 h 108"/>
                <a:gd name="T80" fmla="*/ 5790 w 61"/>
                <a:gd name="T81" fmla="*/ 4889 h 108"/>
                <a:gd name="T82" fmla="*/ 5985 w 61"/>
                <a:gd name="T83" fmla="*/ 4889 h 108"/>
                <a:gd name="T84" fmla="*/ 6091 w 61"/>
                <a:gd name="T85" fmla="*/ 4761 h 108"/>
                <a:gd name="T86" fmla="*/ 5985 w 61"/>
                <a:gd name="T87" fmla="*/ 4506 h 108"/>
                <a:gd name="T88" fmla="*/ 5985 w 61"/>
                <a:gd name="T89" fmla="*/ 4378 h 108"/>
                <a:gd name="T90" fmla="*/ 6091 w 61"/>
                <a:gd name="T91" fmla="*/ 4314 h 108"/>
                <a:gd name="T92" fmla="*/ 5293 w 61"/>
                <a:gd name="T93" fmla="*/ 128 h 108"/>
                <a:gd name="T94" fmla="*/ 5293 w 61"/>
                <a:gd name="T95" fmla="*/ 0 h 108"/>
                <a:gd name="T96" fmla="*/ 1401 w 61"/>
                <a:gd name="T97" fmla="*/ 319 h 108"/>
                <a:gd name="T98" fmla="*/ 1290 w 61"/>
                <a:gd name="T99" fmla="*/ 383 h 108"/>
                <a:gd name="T100" fmla="*/ 988 w 61"/>
                <a:gd name="T101" fmla="*/ 447 h 108"/>
                <a:gd name="T102" fmla="*/ 798 w 61"/>
                <a:gd name="T103" fmla="*/ 511 h 108"/>
                <a:gd name="T104" fmla="*/ 496 w 61"/>
                <a:gd name="T105" fmla="*/ 575 h 108"/>
                <a:gd name="T106" fmla="*/ 195 w 61"/>
                <a:gd name="T107" fmla="*/ 4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1" h="108">
                  <a:moveTo>
                    <a:pt x="2" y="7"/>
                  </a:moveTo>
                  <a:lnTo>
                    <a:pt x="7" y="67"/>
                  </a:lnTo>
                  <a:lnTo>
                    <a:pt x="6" y="68"/>
                  </a:lnTo>
                  <a:lnTo>
                    <a:pt x="7" y="70"/>
                  </a:lnTo>
                  <a:lnTo>
                    <a:pt x="6" y="74"/>
                  </a:lnTo>
                  <a:lnTo>
                    <a:pt x="8" y="78"/>
                  </a:lnTo>
                  <a:lnTo>
                    <a:pt x="9" y="84"/>
                  </a:lnTo>
                  <a:lnTo>
                    <a:pt x="6" y="89"/>
                  </a:lnTo>
                  <a:lnTo>
                    <a:pt x="6" y="90"/>
                  </a:lnTo>
                  <a:lnTo>
                    <a:pt x="4" y="94"/>
                  </a:lnTo>
                  <a:lnTo>
                    <a:pt x="1" y="97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07"/>
                  </a:lnTo>
                  <a:lnTo>
                    <a:pt x="0" y="108"/>
                  </a:lnTo>
                  <a:lnTo>
                    <a:pt x="1" y="108"/>
                  </a:lnTo>
                  <a:lnTo>
                    <a:pt x="2" y="108"/>
                  </a:lnTo>
                  <a:lnTo>
                    <a:pt x="4" y="107"/>
                  </a:lnTo>
                  <a:lnTo>
                    <a:pt x="3" y="107"/>
                  </a:lnTo>
                  <a:lnTo>
                    <a:pt x="4" y="105"/>
                  </a:lnTo>
                  <a:lnTo>
                    <a:pt x="8" y="105"/>
                  </a:lnTo>
                  <a:lnTo>
                    <a:pt x="13" y="103"/>
                  </a:lnTo>
                  <a:lnTo>
                    <a:pt x="19" y="106"/>
                  </a:lnTo>
                  <a:lnTo>
                    <a:pt x="19" y="107"/>
                  </a:lnTo>
                  <a:lnTo>
                    <a:pt x="20" y="106"/>
                  </a:lnTo>
                  <a:lnTo>
                    <a:pt x="21" y="102"/>
                  </a:lnTo>
                  <a:lnTo>
                    <a:pt x="25" y="101"/>
                  </a:lnTo>
                  <a:lnTo>
                    <a:pt x="26" y="103"/>
                  </a:lnTo>
                  <a:lnTo>
                    <a:pt x="28" y="104"/>
                  </a:lnTo>
                  <a:lnTo>
                    <a:pt x="30" y="103"/>
                  </a:lnTo>
                  <a:lnTo>
                    <a:pt x="31" y="98"/>
                  </a:lnTo>
                  <a:lnTo>
                    <a:pt x="33" y="96"/>
                  </a:lnTo>
                  <a:lnTo>
                    <a:pt x="34" y="96"/>
                  </a:lnTo>
                  <a:lnTo>
                    <a:pt x="36" y="99"/>
                  </a:lnTo>
                  <a:lnTo>
                    <a:pt x="41" y="98"/>
                  </a:lnTo>
                  <a:lnTo>
                    <a:pt x="43" y="94"/>
                  </a:lnTo>
                  <a:lnTo>
                    <a:pt x="51" y="84"/>
                  </a:lnTo>
                  <a:lnTo>
                    <a:pt x="51" y="80"/>
                  </a:lnTo>
                  <a:lnTo>
                    <a:pt x="52" y="79"/>
                  </a:lnTo>
                  <a:lnTo>
                    <a:pt x="56" y="79"/>
                  </a:lnTo>
                  <a:lnTo>
                    <a:pt x="58" y="77"/>
                  </a:lnTo>
                  <a:lnTo>
                    <a:pt x="60" y="77"/>
                  </a:lnTo>
                  <a:lnTo>
                    <a:pt x="61" y="75"/>
                  </a:lnTo>
                  <a:lnTo>
                    <a:pt x="60" y="71"/>
                  </a:lnTo>
                  <a:lnTo>
                    <a:pt x="60" y="69"/>
                  </a:lnTo>
                  <a:lnTo>
                    <a:pt x="61" y="68"/>
                  </a:lnTo>
                  <a:lnTo>
                    <a:pt x="53" y="2"/>
                  </a:lnTo>
                  <a:lnTo>
                    <a:pt x="53" y="0"/>
                  </a:lnTo>
                  <a:lnTo>
                    <a:pt x="14" y="5"/>
                  </a:lnTo>
                  <a:lnTo>
                    <a:pt x="13" y="6"/>
                  </a:lnTo>
                  <a:lnTo>
                    <a:pt x="10" y="7"/>
                  </a:lnTo>
                  <a:lnTo>
                    <a:pt x="8" y="8"/>
                  </a:lnTo>
                  <a:lnTo>
                    <a:pt x="5" y="9"/>
                  </a:lnTo>
                  <a:lnTo>
                    <a:pt x="2" y="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4" name="Freeform 30"/>
            <p:cNvSpPr>
              <a:spLocks/>
            </p:cNvSpPr>
            <p:nvPr/>
          </p:nvSpPr>
          <p:spPr bwMode="auto">
            <a:xfrm>
              <a:off x="3590" y="1869"/>
              <a:ext cx="688" cy="302"/>
            </a:xfrm>
            <a:custGeom>
              <a:avLst/>
              <a:gdLst>
                <a:gd name="T0" fmla="*/ 3003 w 148"/>
                <a:gd name="T1" fmla="*/ 4641 h 76"/>
                <a:gd name="T2" fmla="*/ 2919 w 148"/>
                <a:gd name="T3" fmla="*/ 4391 h 76"/>
                <a:gd name="T4" fmla="*/ 3412 w 148"/>
                <a:gd name="T5" fmla="*/ 4391 h 76"/>
                <a:gd name="T6" fmla="*/ 11952 w 148"/>
                <a:gd name="T7" fmla="*/ 3823 h 76"/>
                <a:gd name="T8" fmla="*/ 12751 w 148"/>
                <a:gd name="T9" fmla="*/ 3584 h 76"/>
                <a:gd name="T10" fmla="*/ 13267 w 148"/>
                <a:gd name="T11" fmla="*/ 3270 h 76"/>
                <a:gd name="T12" fmla="*/ 13356 w 148"/>
                <a:gd name="T13" fmla="*/ 3080 h 76"/>
                <a:gd name="T14" fmla="*/ 13569 w 148"/>
                <a:gd name="T15" fmla="*/ 2889 h 76"/>
                <a:gd name="T16" fmla="*/ 14759 w 148"/>
                <a:gd name="T17" fmla="*/ 2193 h 76"/>
                <a:gd name="T18" fmla="*/ 14759 w 148"/>
                <a:gd name="T19" fmla="*/ 2070 h 76"/>
                <a:gd name="T20" fmla="*/ 14564 w 148"/>
                <a:gd name="T21" fmla="*/ 2007 h 76"/>
                <a:gd name="T22" fmla="*/ 14262 w 148"/>
                <a:gd name="T23" fmla="*/ 1943 h 76"/>
                <a:gd name="T24" fmla="*/ 14155 w 148"/>
                <a:gd name="T25" fmla="*/ 1880 h 76"/>
                <a:gd name="T26" fmla="*/ 13462 w 148"/>
                <a:gd name="T27" fmla="*/ 1311 h 76"/>
                <a:gd name="T28" fmla="*/ 13462 w 148"/>
                <a:gd name="T29" fmla="*/ 1136 h 76"/>
                <a:gd name="T30" fmla="*/ 13356 w 148"/>
                <a:gd name="T31" fmla="*/ 823 h 76"/>
                <a:gd name="T32" fmla="*/ 13053 w 148"/>
                <a:gd name="T33" fmla="*/ 632 h 76"/>
                <a:gd name="T34" fmla="*/ 12663 w 148"/>
                <a:gd name="T35" fmla="*/ 441 h 76"/>
                <a:gd name="T36" fmla="*/ 12254 w 148"/>
                <a:gd name="T37" fmla="*/ 441 h 76"/>
                <a:gd name="T38" fmla="*/ 12059 w 148"/>
                <a:gd name="T39" fmla="*/ 568 h 76"/>
                <a:gd name="T40" fmla="*/ 11756 w 148"/>
                <a:gd name="T41" fmla="*/ 632 h 76"/>
                <a:gd name="T42" fmla="*/ 11259 w 148"/>
                <a:gd name="T43" fmla="*/ 568 h 76"/>
                <a:gd name="T44" fmla="*/ 10655 w 148"/>
                <a:gd name="T45" fmla="*/ 505 h 76"/>
                <a:gd name="T46" fmla="*/ 9939 w 148"/>
                <a:gd name="T47" fmla="*/ 441 h 76"/>
                <a:gd name="T48" fmla="*/ 9441 w 148"/>
                <a:gd name="T49" fmla="*/ 0 h 76"/>
                <a:gd name="T50" fmla="*/ 9032 w 148"/>
                <a:gd name="T51" fmla="*/ 127 h 76"/>
                <a:gd name="T52" fmla="*/ 8730 w 148"/>
                <a:gd name="T53" fmla="*/ 64 h 76"/>
                <a:gd name="T54" fmla="*/ 8642 w 148"/>
                <a:gd name="T55" fmla="*/ 254 h 76"/>
                <a:gd name="T56" fmla="*/ 8642 w 148"/>
                <a:gd name="T57" fmla="*/ 632 h 76"/>
                <a:gd name="T58" fmla="*/ 8233 w 148"/>
                <a:gd name="T59" fmla="*/ 759 h 76"/>
                <a:gd name="T60" fmla="*/ 7735 w 148"/>
                <a:gd name="T61" fmla="*/ 823 h 76"/>
                <a:gd name="T62" fmla="*/ 6936 w 148"/>
                <a:gd name="T63" fmla="*/ 1689 h 76"/>
                <a:gd name="T64" fmla="*/ 6225 w 148"/>
                <a:gd name="T65" fmla="*/ 2007 h 76"/>
                <a:gd name="T66" fmla="*/ 5922 w 148"/>
                <a:gd name="T67" fmla="*/ 1816 h 76"/>
                <a:gd name="T68" fmla="*/ 5620 w 148"/>
                <a:gd name="T69" fmla="*/ 2257 h 76"/>
                <a:gd name="T70" fmla="*/ 5230 w 148"/>
                <a:gd name="T71" fmla="*/ 2257 h 76"/>
                <a:gd name="T72" fmla="*/ 4709 w 148"/>
                <a:gd name="T73" fmla="*/ 2193 h 76"/>
                <a:gd name="T74" fmla="*/ 4518 w 148"/>
                <a:gd name="T75" fmla="*/ 2511 h 76"/>
                <a:gd name="T76" fmla="*/ 3910 w 148"/>
                <a:gd name="T77" fmla="*/ 2257 h 76"/>
                <a:gd name="T78" fmla="*/ 3003 w 148"/>
                <a:gd name="T79" fmla="*/ 2384 h 76"/>
                <a:gd name="T80" fmla="*/ 3003 w 148"/>
                <a:gd name="T81" fmla="*/ 2511 h 76"/>
                <a:gd name="T82" fmla="*/ 2724 w 148"/>
                <a:gd name="T83" fmla="*/ 2575 h 76"/>
                <a:gd name="T84" fmla="*/ 2724 w 148"/>
                <a:gd name="T85" fmla="*/ 2575 h 76"/>
                <a:gd name="T86" fmla="*/ 2613 w 148"/>
                <a:gd name="T87" fmla="*/ 2762 h 76"/>
                <a:gd name="T88" fmla="*/ 2506 w 148"/>
                <a:gd name="T89" fmla="*/ 2889 h 76"/>
                <a:gd name="T90" fmla="*/ 2724 w 148"/>
                <a:gd name="T91" fmla="*/ 3080 h 76"/>
                <a:gd name="T92" fmla="*/ 1901 w 148"/>
                <a:gd name="T93" fmla="*/ 3207 h 76"/>
                <a:gd name="T94" fmla="*/ 2008 w 148"/>
                <a:gd name="T95" fmla="*/ 3696 h 76"/>
                <a:gd name="T96" fmla="*/ 1511 w 148"/>
                <a:gd name="T97" fmla="*/ 3696 h 76"/>
                <a:gd name="T98" fmla="*/ 906 w 148"/>
                <a:gd name="T99" fmla="*/ 3584 h 76"/>
                <a:gd name="T100" fmla="*/ 497 w 148"/>
                <a:gd name="T101" fmla="*/ 3886 h 76"/>
                <a:gd name="T102" fmla="*/ 604 w 148"/>
                <a:gd name="T103" fmla="*/ 3946 h 76"/>
                <a:gd name="T104" fmla="*/ 800 w 148"/>
                <a:gd name="T105" fmla="*/ 4137 h 76"/>
                <a:gd name="T106" fmla="*/ 497 w 148"/>
                <a:gd name="T107" fmla="*/ 4578 h 76"/>
                <a:gd name="T108" fmla="*/ 107 w 148"/>
                <a:gd name="T109" fmla="*/ 4641 h 7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8" h="76">
                  <a:moveTo>
                    <a:pt x="0" y="76"/>
                  </a:moveTo>
                  <a:lnTo>
                    <a:pt x="30" y="74"/>
                  </a:lnTo>
                  <a:lnTo>
                    <a:pt x="30" y="71"/>
                  </a:lnTo>
                  <a:lnTo>
                    <a:pt x="29" y="70"/>
                  </a:lnTo>
                  <a:lnTo>
                    <a:pt x="32" y="69"/>
                  </a:lnTo>
                  <a:lnTo>
                    <a:pt x="34" y="70"/>
                  </a:lnTo>
                  <a:lnTo>
                    <a:pt x="117" y="63"/>
                  </a:lnTo>
                  <a:lnTo>
                    <a:pt x="119" y="61"/>
                  </a:lnTo>
                  <a:lnTo>
                    <a:pt x="120" y="60"/>
                  </a:lnTo>
                  <a:lnTo>
                    <a:pt x="127" y="57"/>
                  </a:lnTo>
                  <a:lnTo>
                    <a:pt x="128" y="55"/>
                  </a:lnTo>
                  <a:lnTo>
                    <a:pt x="132" y="52"/>
                  </a:lnTo>
                  <a:lnTo>
                    <a:pt x="132" y="50"/>
                  </a:lnTo>
                  <a:lnTo>
                    <a:pt x="133" y="49"/>
                  </a:lnTo>
                  <a:lnTo>
                    <a:pt x="135" y="48"/>
                  </a:lnTo>
                  <a:lnTo>
                    <a:pt x="135" y="46"/>
                  </a:lnTo>
                  <a:lnTo>
                    <a:pt x="137" y="44"/>
                  </a:lnTo>
                  <a:lnTo>
                    <a:pt x="147" y="35"/>
                  </a:lnTo>
                  <a:lnTo>
                    <a:pt x="148" y="33"/>
                  </a:lnTo>
                  <a:lnTo>
                    <a:pt x="147" y="33"/>
                  </a:lnTo>
                  <a:lnTo>
                    <a:pt x="145" y="32"/>
                  </a:lnTo>
                  <a:lnTo>
                    <a:pt x="144" y="31"/>
                  </a:lnTo>
                  <a:lnTo>
                    <a:pt x="142" y="31"/>
                  </a:lnTo>
                  <a:lnTo>
                    <a:pt x="141" y="31"/>
                  </a:lnTo>
                  <a:lnTo>
                    <a:pt x="141" y="30"/>
                  </a:lnTo>
                  <a:lnTo>
                    <a:pt x="138" y="26"/>
                  </a:lnTo>
                  <a:lnTo>
                    <a:pt x="134" y="21"/>
                  </a:lnTo>
                  <a:lnTo>
                    <a:pt x="133" y="19"/>
                  </a:lnTo>
                  <a:lnTo>
                    <a:pt x="134" y="18"/>
                  </a:lnTo>
                  <a:lnTo>
                    <a:pt x="134" y="16"/>
                  </a:lnTo>
                  <a:lnTo>
                    <a:pt x="133" y="13"/>
                  </a:lnTo>
                  <a:lnTo>
                    <a:pt x="132" y="12"/>
                  </a:lnTo>
                  <a:lnTo>
                    <a:pt x="130" y="10"/>
                  </a:lnTo>
                  <a:lnTo>
                    <a:pt x="128" y="10"/>
                  </a:lnTo>
                  <a:lnTo>
                    <a:pt x="126" y="7"/>
                  </a:lnTo>
                  <a:lnTo>
                    <a:pt x="125" y="5"/>
                  </a:lnTo>
                  <a:lnTo>
                    <a:pt x="122" y="7"/>
                  </a:lnTo>
                  <a:lnTo>
                    <a:pt x="122" y="8"/>
                  </a:lnTo>
                  <a:lnTo>
                    <a:pt x="120" y="9"/>
                  </a:lnTo>
                  <a:lnTo>
                    <a:pt x="117" y="10"/>
                  </a:lnTo>
                  <a:lnTo>
                    <a:pt x="114" y="8"/>
                  </a:lnTo>
                  <a:lnTo>
                    <a:pt x="112" y="9"/>
                  </a:lnTo>
                  <a:lnTo>
                    <a:pt x="111" y="11"/>
                  </a:lnTo>
                  <a:lnTo>
                    <a:pt x="106" y="8"/>
                  </a:lnTo>
                  <a:lnTo>
                    <a:pt x="102" y="8"/>
                  </a:lnTo>
                  <a:lnTo>
                    <a:pt x="99" y="7"/>
                  </a:lnTo>
                  <a:lnTo>
                    <a:pt x="98" y="3"/>
                  </a:lnTo>
                  <a:lnTo>
                    <a:pt x="94" y="0"/>
                  </a:lnTo>
                  <a:lnTo>
                    <a:pt x="92" y="2"/>
                  </a:lnTo>
                  <a:lnTo>
                    <a:pt x="90" y="2"/>
                  </a:lnTo>
                  <a:lnTo>
                    <a:pt x="89" y="0"/>
                  </a:lnTo>
                  <a:lnTo>
                    <a:pt x="87" y="1"/>
                  </a:lnTo>
                  <a:lnTo>
                    <a:pt x="86" y="2"/>
                  </a:lnTo>
                  <a:lnTo>
                    <a:pt x="86" y="4"/>
                  </a:lnTo>
                  <a:lnTo>
                    <a:pt x="87" y="8"/>
                  </a:lnTo>
                  <a:lnTo>
                    <a:pt x="86" y="10"/>
                  </a:lnTo>
                  <a:lnTo>
                    <a:pt x="84" y="10"/>
                  </a:lnTo>
                  <a:lnTo>
                    <a:pt x="82" y="12"/>
                  </a:lnTo>
                  <a:lnTo>
                    <a:pt x="78" y="12"/>
                  </a:lnTo>
                  <a:lnTo>
                    <a:pt x="77" y="13"/>
                  </a:lnTo>
                  <a:lnTo>
                    <a:pt x="77" y="17"/>
                  </a:lnTo>
                  <a:lnTo>
                    <a:pt x="69" y="27"/>
                  </a:lnTo>
                  <a:lnTo>
                    <a:pt x="67" y="31"/>
                  </a:lnTo>
                  <a:lnTo>
                    <a:pt x="62" y="32"/>
                  </a:lnTo>
                  <a:lnTo>
                    <a:pt x="60" y="29"/>
                  </a:lnTo>
                  <a:lnTo>
                    <a:pt x="59" y="29"/>
                  </a:lnTo>
                  <a:lnTo>
                    <a:pt x="57" y="31"/>
                  </a:lnTo>
                  <a:lnTo>
                    <a:pt x="56" y="36"/>
                  </a:lnTo>
                  <a:lnTo>
                    <a:pt x="54" y="37"/>
                  </a:lnTo>
                  <a:lnTo>
                    <a:pt x="52" y="36"/>
                  </a:lnTo>
                  <a:lnTo>
                    <a:pt x="51" y="34"/>
                  </a:lnTo>
                  <a:lnTo>
                    <a:pt x="47" y="35"/>
                  </a:lnTo>
                  <a:lnTo>
                    <a:pt x="46" y="39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39" y="36"/>
                  </a:lnTo>
                  <a:lnTo>
                    <a:pt x="34" y="38"/>
                  </a:lnTo>
                  <a:lnTo>
                    <a:pt x="30" y="38"/>
                  </a:lnTo>
                  <a:lnTo>
                    <a:pt x="29" y="40"/>
                  </a:lnTo>
                  <a:lnTo>
                    <a:pt x="30" y="40"/>
                  </a:lnTo>
                  <a:lnTo>
                    <a:pt x="28" y="41"/>
                  </a:lnTo>
                  <a:lnTo>
                    <a:pt x="27" y="41"/>
                  </a:lnTo>
                  <a:lnTo>
                    <a:pt x="26" y="41"/>
                  </a:lnTo>
                  <a:lnTo>
                    <a:pt x="27" y="41"/>
                  </a:lnTo>
                  <a:lnTo>
                    <a:pt x="26" y="42"/>
                  </a:lnTo>
                  <a:lnTo>
                    <a:pt x="26" y="44"/>
                  </a:lnTo>
                  <a:lnTo>
                    <a:pt x="25" y="45"/>
                  </a:lnTo>
                  <a:lnTo>
                    <a:pt x="25" y="46"/>
                  </a:lnTo>
                  <a:lnTo>
                    <a:pt x="27" y="48"/>
                  </a:lnTo>
                  <a:lnTo>
                    <a:pt x="27" y="49"/>
                  </a:lnTo>
                  <a:lnTo>
                    <a:pt x="20" y="50"/>
                  </a:lnTo>
                  <a:lnTo>
                    <a:pt x="19" y="51"/>
                  </a:lnTo>
                  <a:lnTo>
                    <a:pt x="19" y="54"/>
                  </a:lnTo>
                  <a:lnTo>
                    <a:pt x="20" y="59"/>
                  </a:lnTo>
                  <a:lnTo>
                    <a:pt x="17" y="60"/>
                  </a:lnTo>
                  <a:lnTo>
                    <a:pt x="15" y="59"/>
                  </a:lnTo>
                  <a:lnTo>
                    <a:pt x="12" y="57"/>
                  </a:lnTo>
                  <a:lnTo>
                    <a:pt x="9" y="57"/>
                  </a:lnTo>
                  <a:lnTo>
                    <a:pt x="7" y="58"/>
                  </a:lnTo>
                  <a:lnTo>
                    <a:pt x="5" y="62"/>
                  </a:lnTo>
                  <a:lnTo>
                    <a:pt x="6" y="63"/>
                  </a:lnTo>
                  <a:lnTo>
                    <a:pt x="8" y="64"/>
                  </a:lnTo>
                  <a:lnTo>
                    <a:pt x="8" y="66"/>
                  </a:lnTo>
                  <a:lnTo>
                    <a:pt x="6" y="73"/>
                  </a:lnTo>
                  <a:lnTo>
                    <a:pt x="5" y="73"/>
                  </a:lnTo>
                  <a:lnTo>
                    <a:pt x="4" y="73"/>
                  </a:lnTo>
                  <a:lnTo>
                    <a:pt x="1" y="74"/>
                  </a:lnTo>
                  <a:lnTo>
                    <a:pt x="0" y="76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5" name="Freeform 31"/>
            <p:cNvSpPr>
              <a:spLocks/>
            </p:cNvSpPr>
            <p:nvPr/>
          </p:nvSpPr>
          <p:spPr bwMode="auto">
            <a:xfrm>
              <a:off x="3528" y="2095"/>
              <a:ext cx="768" cy="233"/>
            </a:xfrm>
            <a:custGeom>
              <a:avLst/>
              <a:gdLst>
                <a:gd name="T0" fmla="*/ 16640 w 165"/>
                <a:gd name="T1" fmla="*/ 0 h 58"/>
                <a:gd name="T2" fmla="*/ 13303 w 165"/>
                <a:gd name="T3" fmla="*/ 257 h 58"/>
                <a:gd name="T4" fmla="*/ 13107 w 165"/>
                <a:gd name="T5" fmla="*/ 386 h 58"/>
                <a:gd name="T6" fmla="*/ 4743 w 165"/>
                <a:gd name="T7" fmla="*/ 840 h 58"/>
                <a:gd name="T8" fmla="*/ 4529 w 165"/>
                <a:gd name="T9" fmla="*/ 775 h 58"/>
                <a:gd name="T10" fmla="*/ 4226 w 165"/>
                <a:gd name="T11" fmla="*/ 840 h 58"/>
                <a:gd name="T12" fmla="*/ 4333 w 165"/>
                <a:gd name="T13" fmla="*/ 904 h 58"/>
                <a:gd name="T14" fmla="*/ 4333 w 165"/>
                <a:gd name="T15" fmla="*/ 1097 h 58"/>
                <a:gd name="T16" fmla="*/ 1322 w 165"/>
                <a:gd name="T17" fmla="*/ 1225 h 58"/>
                <a:gd name="T18" fmla="*/ 1215 w 165"/>
                <a:gd name="T19" fmla="*/ 1486 h 58"/>
                <a:gd name="T20" fmla="*/ 1103 w 165"/>
                <a:gd name="T21" fmla="*/ 1743 h 58"/>
                <a:gd name="T22" fmla="*/ 1103 w 165"/>
                <a:gd name="T23" fmla="*/ 1888 h 58"/>
                <a:gd name="T24" fmla="*/ 1019 w 165"/>
                <a:gd name="T25" fmla="*/ 2081 h 58"/>
                <a:gd name="T26" fmla="*/ 908 w 165"/>
                <a:gd name="T27" fmla="*/ 2145 h 58"/>
                <a:gd name="T28" fmla="*/ 1019 w 165"/>
                <a:gd name="T29" fmla="*/ 2274 h 58"/>
                <a:gd name="T30" fmla="*/ 908 w 165"/>
                <a:gd name="T31" fmla="*/ 2406 h 58"/>
                <a:gd name="T32" fmla="*/ 605 w 165"/>
                <a:gd name="T33" fmla="*/ 2535 h 58"/>
                <a:gd name="T34" fmla="*/ 498 w 165"/>
                <a:gd name="T35" fmla="*/ 2921 h 58"/>
                <a:gd name="T36" fmla="*/ 303 w 165"/>
                <a:gd name="T37" fmla="*/ 3113 h 58"/>
                <a:gd name="T38" fmla="*/ 303 w 165"/>
                <a:gd name="T39" fmla="*/ 3374 h 58"/>
                <a:gd name="T40" fmla="*/ 303 w 165"/>
                <a:gd name="T41" fmla="*/ 3632 h 58"/>
                <a:gd name="T42" fmla="*/ 195 w 165"/>
                <a:gd name="T43" fmla="*/ 3632 h 58"/>
                <a:gd name="T44" fmla="*/ 0 w 165"/>
                <a:gd name="T45" fmla="*/ 3760 h 58"/>
                <a:gd name="T46" fmla="*/ 4333 w 165"/>
                <a:gd name="T47" fmla="*/ 3567 h 58"/>
                <a:gd name="T48" fmla="*/ 9686 w 165"/>
                <a:gd name="T49" fmla="*/ 3310 h 58"/>
                <a:gd name="T50" fmla="*/ 11697 w 165"/>
                <a:gd name="T51" fmla="*/ 3113 h 58"/>
                <a:gd name="T52" fmla="*/ 11809 w 165"/>
                <a:gd name="T53" fmla="*/ 2728 h 58"/>
                <a:gd name="T54" fmla="*/ 12004 w 165"/>
                <a:gd name="T55" fmla="*/ 2728 h 58"/>
                <a:gd name="T56" fmla="*/ 12111 w 165"/>
                <a:gd name="T57" fmla="*/ 2728 h 58"/>
                <a:gd name="T58" fmla="*/ 12200 w 165"/>
                <a:gd name="T59" fmla="*/ 2663 h 58"/>
                <a:gd name="T60" fmla="*/ 12200 w 165"/>
                <a:gd name="T61" fmla="*/ 2535 h 58"/>
                <a:gd name="T62" fmla="*/ 12200 w 165"/>
                <a:gd name="T63" fmla="*/ 2471 h 58"/>
                <a:gd name="T64" fmla="*/ 12307 w 165"/>
                <a:gd name="T65" fmla="*/ 2342 h 58"/>
                <a:gd name="T66" fmla="*/ 12502 w 165"/>
                <a:gd name="T67" fmla="*/ 2274 h 58"/>
                <a:gd name="T68" fmla="*/ 12912 w 165"/>
                <a:gd name="T69" fmla="*/ 2145 h 58"/>
                <a:gd name="T70" fmla="*/ 13410 w 165"/>
                <a:gd name="T71" fmla="*/ 2081 h 58"/>
                <a:gd name="T72" fmla="*/ 13824 w 165"/>
                <a:gd name="T73" fmla="*/ 1743 h 58"/>
                <a:gd name="T74" fmla="*/ 14015 w 165"/>
                <a:gd name="T75" fmla="*/ 1743 h 58"/>
                <a:gd name="T76" fmla="*/ 14322 w 165"/>
                <a:gd name="T77" fmla="*/ 1551 h 58"/>
                <a:gd name="T78" fmla="*/ 14429 w 165"/>
                <a:gd name="T79" fmla="*/ 1354 h 58"/>
                <a:gd name="T80" fmla="*/ 14429 w 165"/>
                <a:gd name="T81" fmla="*/ 1354 h 58"/>
                <a:gd name="T82" fmla="*/ 14518 w 165"/>
                <a:gd name="T83" fmla="*/ 1354 h 58"/>
                <a:gd name="T84" fmla="*/ 14625 w 165"/>
                <a:gd name="T85" fmla="*/ 1290 h 58"/>
                <a:gd name="T86" fmla="*/ 14732 w 165"/>
                <a:gd name="T87" fmla="*/ 1290 h 58"/>
                <a:gd name="T88" fmla="*/ 14820 w 165"/>
                <a:gd name="T89" fmla="*/ 1161 h 58"/>
                <a:gd name="T90" fmla="*/ 14927 w 165"/>
                <a:gd name="T91" fmla="*/ 1161 h 58"/>
                <a:gd name="T92" fmla="*/ 15034 w 165"/>
                <a:gd name="T93" fmla="*/ 1225 h 58"/>
                <a:gd name="T94" fmla="*/ 15230 w 165"/>
                <a:gd name="T95" fmla="*/ 1161 h 58"/>
                <a:gd name="T96" fmla="*/ 15230 w 165"/>
                <a:gd name="T97" fmla="*/ 1097 h 58"/>
                <a:gd name="T98" fmla="*/ 15425 w 165"/>
                <a:gd name="T99" fmla="*/ 968 h 58"/>
                <a:gd name="T100" fmla="*/ 15621 w 165"/>
                <a:gd name="T101" fmla="*/ 968 h 58"/>
                <a:gd name="T102" fmla="*/ 15923 w 165"/>
                <a:gd name="T103" fmla="*/ 904 h 58"/>
                <a:gd name="T104" fmla="*/ 16337 w 165"/>
                <a:gd name="T105" fmla="*/ 583 h 58"/>
                <a:gd name="T106" fmla="*/ 16640 w 165"/>
                <a:gd name="T107" fmla="*/ 450 h 58"/>
                <a:gd name="T108" fmla="*/ 16640 w 165"/>
                <a:gd name="T109" fmla="*/ 321 h 58"/>
                <a:gd name="T110" fmla="*/ 16640 w 165"/>
                <a:gd name="T111" fmla="*/ 257 h 58"/>
                <a:gd name="T112" fmla="*/ 16640 w 165"/>
                <a:gd name="T113" fmla="*/ 129 h 58"/>
                <a:gd name="T114" fmla="*/ 16640 w 165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65" h="58">
                  <a:moveTo>
                    <a:pt x="165" y="0"/>
                  </a:moveTo>
                  <a:lnTo>
                    <a:pt x="132" y="4"/>
                  </a:lnTo>
                  <a:lnTo>
                    <a:pt x="130" y="6"/>
                  </a:lnTo>
                  <a:lnTo>
                    <a:pt x="47" y="13"/>
                  </a:lnTo>
                  <a:lnTo>
                    <a:pt x="45" y="12"/>
                  </a:lnTo>
                  <a:lnTo>
                    <a:pt x="42" y="13"/>
                  </a:lnTo>
                  <a:lnTo>
                    <a:pt x="43" y="14"/>
                  </a:lnTo>
                  <a:lnTo>
                    <a:pt x="43" y="17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1" y="27"/>
                  </a:lnTo>
                  <a:lnTo>
                    <a:pt x="11" y="29"/>
                  </a:lnTo>
                  <a:lnTo>
                    <a:pt x="10" y="32"/>
                  </a:lnTo>
                  <a:lnTo>
                    <a:pt x="9" y="33"/>
                  </a:lnTo>
                  <a:lnTo>
                    <a:pt x="10" y="35"/>
                  </a:lnTo>
                  <a:lnTo>
                    <a:pt x="9" y="37"/>
                  </a:lnTo>
                  <a:lnTo>
                    <a:pt x="6" y="39"/>
                  </a:lnTo>
                  <a:lnTo>
                    <a:pt x="5" y="45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43" y="55"/>
                  </a:lnTo>
                  <a:lnTo>
                    <a:pt x="96" y="51"/>
                  </a:lnTo>
                  <a:lnTo>
                    <a:pt x="116" y="48"/>
                  </a:lnTo>
                  <a:lnTo>
                    <a:pt x="117" y="42"/>
                  </a:lnTo>
                  <a:lnTo>
                    <a:pt x="119" y="42"/>
                  </a:lnTo>
                  <a:lnTo>
                    <a:pt x="120" y="42"/>
                  </a:lnTo>
                  <a:lnTo>
                    <a:pt x="121" y="41"/>
                  </a:lnTo>
                  <a:lnTo>
                    <a:pt x="121" y="39"/>
                  </a:lnTo>
                  <a:lnTo>
                    <a:pt x="121" y="38"/>
                  </a:lnTo>
                  <a:lnTo>
                    <a:pt x="122" y="36"/>
                  </a:lnTo>
                  <a:lnTo>
                    <a:pt x="124" y="35"/>
                  </a:lnTo>
                  <a:lnTo>
                    <a:pt x="128" y="33"/>
                  </a:lnTo>
                  <a:lnTo>
                    <a:pt x="133" y="32"/>
                  </a:lnTo>
                  <a:lnTo>
                    <a:pt x="137" y="27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3" y="21"/>
                  </a:lnTo>
                  <a:lnTo>
                    <a:pt x="144" y="21"/>
                  </a:lnTo>
                  <a:lnTo>
                    <a:pt x="145" y="20"/>
                  </a:lnTo>
                  <a:lnTo>
                    <a:pt x="146" y="20"/>
                  </a:lnTo>
                  <a:lnTo>
                    <a:pt x="147" y="18"/>
                  </a:lnTo>
                  <a:lnTo>
                    <a:pt x="148" y="18"/>
                  </a:lnTo>
                  <a:lnTo>
                    <a:pt x="149" y="19"/>
                  </a:lnTo>
                  <a:lnTo>
                    <a:pt x="151" y="18"/>
                  </a:lnTo>
                  <a:lnTo>
                    <a:pt x="151" y="17"/>
                  </a:lnTo>
                  <a:lnTo>
                    <a:pt x="153" y="15"/>
                  </a:lnTo>
                  <a:lnTo>
                    <a:pt x="155" y="15"/>
                  </a:lnTo>
                  <a:lnTo>
                    <a:pt x="158" y="14"/>
                  </a:lnTo>
                  <a:lnTo>
                    <a:pt x="162" y="9"/>
                  </a:lnTo>
                  <a:lnTo>
                    <a:pt x="165" y="7"/>
                  </a:lnTo>
                  <a:lnTo>
                    <a:pt x="165" y="5"/>
                  </a:lnTo>
                  <a:lnTo>
                    <a:pt x="165" y="4"/>
                  </a:lnTo>
                  <a:lnTo>
                    <a:pt x="165" y="2"/>
                  </a:lnTo>
                  <a:lnTo>
                    <a:pt x="165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6" name="Freeform 32"/>
            <p:cNvSpPr>
              <a:spLocks/>
            </p:cNvSpPr>
            <p:nvPr/>
          </p:nvSpPr>
          <p:spPr bwMode="auto">
            <a:xfrm>
              <a:off x="3423" y="2315"/>
              <a:ext cx="328" cy="493"/>
            </a:xfrm>
            <a:custGeom>
              <a:avLst/>
              <a:gdLst>
                <a:gd name="T0" fmla="*/ 6509 w 71"/>
                <a:gd name="T1" fmla="*/ 0 h 124"/>
                <a:gd name="T2" fmla="*/ 2264 w 71"/>
                <a:gd name="T3" fmla="*/ 191 h 124"/>
                <a:gd name="T4" fmla="*/ 2264 w 71"/>
                <a:gd name="T5" fmla="*/ 318 h 124"/>
                <a:gd name="T6" fmla="*/ 1880 w 71"/>
                <a:gd name="T7" fmla="*/ 505 h 124"/>
                <a:gd name="T8" fmla="*/ 1686 w 71"/>
                <a:gd name="T9" fmla="*/ 759 h 124"/>
                <a:gd name="T10" fmla="*/ 1769 w 71"/>
                <a:gd name="T11" fmla="*/ 1010 h 124"/>
                <a:gd name="T12" fmla="*/ 1686 w 71"/>
                <a:gd name="T13" fmla="*/ 1137 h 124"/>
                <a:gd name="T14" fmla="*/ 1280 w 71"/>
                <a:gd name="T15" fmla="*/ 1312 h 124"/>
                <a:gd name="T16" fmla="*/ 1090 w 71"/>
                <a:gd name="T17" fmla="*/ 1566 h 124"/>
                <a:gd name="T18" fmla="*/ 984 w 71"/>
                <a:gd name="T19" fmla="*/ 1630 h 124"/>
                <a:gd name="T20" fmla="*/ 984 w 71"/>
                <a:gd name="T21" fmla="*/ 1817 h 124"/>
                <a:gd name="T22" fmla="*/ 790 w 71"/>
                <a:gd name="T23" fmla="*/ 1944 h 124"/>
                <a:gd name="T24" fmla="*/ 790 w 71"/>
                <a:gd name="T25" fmla="*/ 2135 h 124"/>
                <a:gd name="T26" fmla="*/ 684 w 71"/>
                <a:gd name="T27" fmla="*/ 2322 h 124"/>
                <a:gd name="T28" fmla="*/ 490 w 71"/>
                <a:gd name="T29" fmla="*/ 2576 h 124"/>
                <a:gd name="T30" fmla="*/ 490 w 71"/>
                <a:gd name="T31" fmla="*/ 2767 h 124"/>
                <a:gd name="T32" fmla="*/ 684 w 71"/>
                <a:gd name="T33" fmla="*/ 2894 h 124"/>
                <a:gd name="T34" fmla="*/ 790 w 71"/>
                <a:gd name="T35" fmla="*/ 3081 h 124"/>
                <a:gd name="T36" fmla="*/ 790 w 71"/>
                <a:gd name="T37" fmla="*/ 3145 h 124"/>
                <a:gd name="T38" fmla="*/ 790 w 71"/>
                <a:gd name="T39" fmla="*/ 3208 h 124"/>
                <a:gd name="T40" fmla="*/ 684 w 71"/>
                <a:gd name="T41" fmla="*/ 3272 h 124"/>
                <a:gd name="T42" fmla="*/ 684 w 71"/>
                <a:gd name="T43" fmla="*/ 3399 h 124"/>
                <a:gd name="T44" fmla="*/ 684 w 71"/>
                <a:gd name="T45" fmla="*/ 3463 h 124"/>
                <a:gd name="T46" fmla="*/ 684 w 71"/>
                <a:gd name="T47" fmla="*/ 3650 h 124"/>
                <a:gd name="T48" fmla="*/ 896 w 71"/>
                <a:gd name="T49" fmla="*/ 3904 h 124"/>
                <a:gd name="T50" fmla="*/ 984 w 71"/>
                <a:gd name="T51" fmla="*/ 4206 h 124"/>
                <a:gd name="T52" fmla="*/ 1090 w 71"/>
                <a:gd name="T53" fmla="*/ 4393 h 124"/>
                <a:gd name="T54" fmla="*/ 1280 w 71"/>
                <a:gd name="T55" fmla="*/ 4457 h 124"/>
                <a:gd name="T56" fmla="*/ 1280 w 71"/>
                <a:gd name="T57" fmla="*/ 4648 h 124"/>
                <a:gd name="T58" fmla="*/ 984 w 71"/>
                <a:gd name="T59" fmla="*/ 4711 h 124"/>
                <a:gd name="T60" fmla="*/ 896 w 71"/>
                <a:gd name="T61" fmla="*/ 4775 h 124"/>
                <a:gd name="T62" fmla="*/ 790 w 71"/>
                <a:gd name="T63" fmla="*/ 5153 h 124"/>
                <a:gd name="T64" fmla="*/ 383 w 71"/>
                <a:gd name="T65" fmla="*/ 5534 h 124"/>
                <a:gd name="T66" fmla="*/ 0 w 71"/>
                <a:gd name="T67" fmla="*/ 6166 h 124"/>
                <a:gd name="T68" fmla="*/ 0 w 71"/>
                <a:gd name="T69" fmla="*/ 6656 h 124"/>
                <a:gd name="T70" fmla="*/ 3950 w 71"/>
                <a:gd name="T71" fmla="*/ 6528 h 124"/>
                <a:gd name="T72" fmla="*/ 4033 w 71"/>
                <a:gd name="T73" fmla="*/ 6656 h 124"/>
                <a:gd name="T74" fmla="*/ 3950 w 71"/>
                <a:gd name="T75" fmla="*/ 6906 h 124"/>
                <a:gd name="T76" fmla="*/ 3950 w 71"/>
                <a:gd name="T77" fmla="*/ 7224 h 124"/>
                <a:gd name="T78" fmla="*/ 4333 w 71"/>
                <a:gd name="T79" fmla="*/ 7478 h 124"/>
                <a:gd name="T80" fmla="*/ 4440 w 71"/>
                <a:gd name="T81" fmla="*/ 7793 h 124"/>
                <a:gd name="T82" fmla="*/ 4740 w 71"/>
                <a:gd name="T83" fmla="*/ 7793 h 124"/>
                <a:gd name="T84" fmla="*/ 5123 w 71"/>
                <a:gd name="T85" fmla="*/ 7602 h 124"/>
                <a:gd name="T86" fmla="*/ 6103 w 71"/>
                <a:gd name="T87" fmla="*/ 7415 h 124"/>
                <a:gd name="T88" fmla="*/ 6315 w 71"/>
                <a:gd name="T89" fmla="*/ 7478 h 124"/>
                <a:gd name="T90" fmla="*/ 6703 w 71"/>
                <a:gd name="T91" fmla="*/ 7351 h 124"/>
                <a:gd name="T92" fmla="*/ 6703 w 71"/>
                <a:gd name="T93" fmla="*/ 7415 h 124"/>
                <a:gd name="T94" fmla="*/ 6893 w 71"/>
                <a:gd name="T95" fmla="*/ 7478 h 124"/>
                <a:gd name="T96" fmla="*/ 6999 w 71"/>
                <a:gd name="T97" fmla="*/ 7478 h 124"/>
                <a:gd name="T98" fmla="*/ 6615 w 71"/>
                <a:gd name="T99" fmla="*/ 5089 h 124"/>
                <a:gd name="T100" fmla="*/ 6509 w 71"/>
                <a:gd name="T101" fmla="*/ 4839 h 124"/>
                <a:gd name="T102" fmla="*/ 6703 w 71"/>
                <a:gd name="T103" fmla="*/ 191 h 124"/>
                <a:gd name="T104" fmla="*/ 6509 w 71"/>
                <a:gd name="T105" fmla="*/ 0 h 12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124">
                  <a:moveTo>
                    <a:pt x="66" y="0"/>
                  </a:moveTo>
                  <a:lnTo>
                    <a:pt x="23" y="3"/>
                  </a:lnTo>
                  <a:lnTo>
                    <a:pt x="23" y="5"/>
                  </a:lnTo>
                  <a:lnTo>
                    <a:pt x="19" y="8"/>
                  </a:lnTo>
                  <a:lnTo>
                    <a:pt x="17" y="12"/>
                  </a:lnTo>
                  <a:lnTo>
                    <a:pt x="18" y="16"/>
                  </a:lnTo>
                  <a:lnTo>
                    <a:pt x="17" y="18"/>
                  </a:lnTo>
                  <a:lnTo>
                    <a:pt x="13" y="21"/>
                  </a:lnTo>
                  <a:lnTo>
                    <a:pt x="11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8" y="31"/>
                  </a:lnTo>
                  <a:lnTo>
                    <a:pt x="8" y="34"/>
                  </a:lnTo>
                  <a:lnTo>
                    <a:pt x="7" y="37"/>
                  </a:lnTo>
                  <a:lnTo>
                    <a:pt x="5" y="41"/>
                  </a:lnTo>
                  <a:lnTo>
                    <a:pt x="5" y="44"/>
                  </a:lnTo>
                  <a:lnTo>
                    <a:pt x="7" y="46"/>
                  </a:lnTo>
                  <a:lnTo>
                    <a:pt x="8" y="49"/>
                  </a:lnTo>
                  <a:lnTo>
                    <a:pt x="8" y="50"/>
                  </a:lnTo>
                  <a:lnTo>
                    <a:pt x="8" y="51"/>
                  </a:lnTo>
                  <a:lnTo>
                    <a:pt x="7" y="52"/>
                  </a:lnTo>
                  <a:lnTo>
                    <a:pt x="7" y="54"/>
                  </a:lnTo>
                  <a:lnTo>
                    <a:pt x="7" y="55"/>
                  </a:lnTo>
                  <a:lnTo>
                    <a:pt x="7" y="58"/>
                  </a:lnTo>
                  <a:lnTo>
                    <a:pt x="9" y="62"/>
                  </a:lnTo>
                  <a:lnTo>
                    <a:pt x="10" y="67"/>
                  </a:lnTo>
                  <a:lnTo>
                    <a:pt x="11" y="70"/>
                  </a:lnTo>
                  <a:lnTo>
                    <a:pt x="13" y="71"/>
                  </a:lnTo>
                  <a:lnTo>
                    <a:pt x="13" y="74"/>
                  </a:lnTo>
                  <a:lnTo>
                    <a:pt x="10" y="75"/>
                  </a:lnTo>
                  <a:lnTo>
                    <a:pt x="9" y="76"/>
                  </a:lnTo>
                  <a:lnTo>
                    <a:pt x="8" y="82"/>
                  </a:lnTo>
                  <a:lnTo>
                    <a:pt x="4" y="88"/>
                  </a:lnTo>
                  <a:lnTo>
                    <a:pt x="0" y="98"/>
                  </a:lnTo>
                  <a:lnTo>
                    <a:pt x="0" y="106"/>
                  </a:lnTo>
                  <a:lnTo>
                    <a:pt x="40" y="104"/>
                  </a:lnTo>
                  <a:lnTo>
                    <a:pt x="41" y="106"/>
                  </a:lnTo>
                  <a:lnTo>
                    <a:pt x="40" y="110"/>
                  </a:lnTo>
                  <a:lnTo>
                    <a:pt x="40" y="115"/>
                  </a:lnTo>
                  <a:lnTo>
                    <a:pt x="44" y="119"/>
                  </a:lnTo>
                  <a:lnTo>
                    <a:pt x="45" y="124"/>
                  </a:lnTo>
                  <a:lnTo>
                    <a:pt x="48" y="124"/>
                  </a:lnTo>
                  <a:lnTo>
                    <a:pt x="52" y="121"/>
                  </a:lnTo>
                  <a:lnTo>
                    <a:pt x="62" y="118"/>
                  </a:lnTo>
                  <a:lnTo>
                    <a:pt x="64" y="119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70" y="119"/>
                  </a:lnTo>
                  <a:lnTo>
                    <a:pt x="71" y="119"/>
                  </a:lnTo>
                  <a:lnTo>
                    <a:pt x="67" y="81"/>
                  </a:lnTo>
                  <a:lnTo>
                    <a:pt x="66" y="77"/>
                  </a:lnTo>
                  <a:lnTo>
                    <a:pt x="68" y="3"/>
                  </a:lnTo>
                  <a:lnTo>
                    <a:pt x="66" y="0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7" name="Freeform 33"/>
            <p:cNvSpPr>
              <a:spLocks/>
            </p:cNvSpPr>
            <p:nvPr/>
          </p:nvSpPr>
          <p:spPr bwMode="auto">
            <a:xfrm>
              <a:off x="3730" y="2298"/>
              <a:ext cx="356" cy="491"/>
            </a:xfrm>
            <a:custGeom>
              <a:avLst/>
              <a:gdLst>
                <a:gd name="T0" fmla="*/ 0 w 77"/>
                <a:gd name="T1" fmla="*/ 255 h 123"/>
                <a:gd name="T2" fmla="*/ 194 w 77"/>
                <a:gd name="T3" fmla="*/ 447 h 123"/>
                <a:gd name="T4" fmla="*/ 0 w 77"/>
                <a:gd name="T5" fmla="*/ 5146 h 123"/>
                <a:gd name="T6" fmla="*/ 106 w 77"/>
                <a:gd name="T7" fmla="*/ 5401 h 123"/>
                <a:gd name="T8" fmla="*/ 490 w 77"/>
                <a:gd name="T9" fmla="*/ 7824 h 123"/>
                <a:gd name="T10" fmla="*/ 596 w 77"/>
                <a:gd name="T11" fmla="*/ 7760 h 123"/>
                <a:gd name="T12" fmla="*/ 684 w 77"/>
                <a:gd name="T13" fmla="*/ 7696 h 123"/>
                <a:gd name="T14" fmla="*/ 1091 w 77"/>
                <a:gd name="T15" fmla="*/ 7760 h 123"/>
                <a:gd name="T16" fmla="*/ 1091 w 77"/>
                <a:gd name="T17" fmla="*/ 7696 h 123"/>
                <a:gd name="T18" fmla="*/ 1174 w 77"/>
                <a:gd name="T19" fmla="*/ 7313 h 123"/>
                <a:gd name="T20" fmla="*/ 1281 w 77"/>
                <a:gd name="T21" fmla="*/ 7058 h 123"/>
                <a:gd name="T22" fmla="*/ 1475 w 77"/>
                <a:gd name="T23" fmla="*/ 7313 h 123"/>
                <a:gd name="T24" fmla="*/ 1475 w 77"/>
                <a:gd name="T25" fmla="*/ 7441 h 123"/>
                <a:gd name="T26" fmla="*/ 1581 w 77"/>
                <a:gd name="T27" fmla="*/ 7632 h 123"/>
                <a:gd name="T28" fmla="*/ 1882 w 77"/>
                <a:gd name="T29" fmla="*/ 7824 h 123"/>
                <a:gd name="T30" fmla="*/ 2071 w 77"/>
                <a:gd name="T31" fmla="*/ 7824 h 123"/>
                <a:gd name="T32" fmla="*/ 2265 w 77"/>
                <a:gd name="T33" fmla="*/ 7824 h 123"/>
                <a:gd name="T34" fmla="*/ 2478 w 77"/>
                <a:gd name="T35" fmla="*/ 7632 h 123"/>
                <a:gd name="T36" fmla="*/ 2566 w 77"/>
                <a:gd name="T37" fmla="*/ 7632 h 123"/>
                <a:gd name="T38" fmla="*/ 2672 w 77"/>
                <a:gd name="T39" fmla="*/ 7569 h 123"/>
                <a:gd name="T40" fmla="*/ 2672 w 77"/>
                <a:gd name="T41" fmla="*/ 7569 h 123"/>
                <a:gd name="T42" fmla="*/ 2672 w 77"/>
                <a:gd name="T43" fmla="*/ 7505 h 123"/>
                <a:gd name="T44" fmla="*/ 2478 w 77"/>
                <a:gd name="T45" fmla="*/ 7441 h 123"/>
                <a:gd name="T46" fmla="*/ 2478 w 77"/>
                <a:gd name="T47" fmla="*/ 7441 h 123"/>
                <a:gd name="T48" fmla="*/ 2566 w 77"/>
                <a:gd name="T49" fmla="*/ 7249 h 123"/>
                <a:gd name="T50" fmla="*/ 2566 w 77"/>
                <a:gd name="T51" fmla="*/ 7185 h 123"/>
                <a:gd name="T52" fmla="*/ 2372 w 77"/>
                <a:gd name="T53" fmla="*/ 7121 h 123"/>
                <a:gd name="T54" fmla="*/ 2372 w 77"/>
                <a:gd name="T55" fmla="*/ 7121 h 123"/>
                <a:gd name="T56" fmla="*/ 2265 w 77"/>
                <a:gd name="T57" fmla="*/ 7058 h 123"/>
                <a:gd name="T58" fmla="*/ 2071 w 77"/>
                <a:gd name="T59" fmla="*/ 6930 h 123"/>
                <a:gd name="T60" fmla="*/ 2071 w 77"/>
                <a:gd name="T61" fmla="*/ 6806 h 123"/>
                <a:gd name="T62" fmla="*/ 2071 w 77"/>
                <a:gd name="T63" fmla="*/ 6742 h 123"/>
                <a:gd name="T64" fmla="*/ 2071 w 77"/>
                <a:gd name="T65" fmla="*/ 6742 h 123"/>
                <a:gd name="T66" fmla="*/ 2071 w 77"/>
                <a:gd name="T67" fmla="*/ 6678 h 123"/>
                <a:gd name="T68" fmla="*/ 7610 w 77"/>
                <a:gd name="T69" fmla="*/ 6295 h 123"/>
                <a:gd name="T70" fmla="*/ 7610 w 77"/>
                <a:gd name="T71" fmla="*/ 6231 h 123"/>
                <a:gd name="T72" fmla="*/ 7310 w 77"/>
                <a:gd name="T73" fmla="*/ 5976 h 123"/>
                <a:gd name="T74" fmla="*/ 7416 w 77"/>
                <a:gd name="T75" fmla="*/ 5529 h 123"/>
                <a:gd name="T76" fmla="*/ 7120 w 77"/>
                <a:gd name="T77" fmla="*/ 5209 h 123"/>
                <a:gd name="T78" fmla="*/ 7120 w 77"/>
                <a:gd name="T79" fmla="*/ 4894 h 123"/>
                <a:gd name="T80" fmla="*/ 7226 w 77"/>
                <a:gd name="T81" fmla="*/ 4702 h 123"/>
                <a:gd name="T82" fmla="*/ 7226 w 77"/>
                <a:gd name="T83" fmla="*/ 4447 h 123"/>
                <a:gd name="T84" fmla="*/ 7416 w 77"/>
                <a:gd name="T85" fmla="*/ 4319 h 123"/>
                <a:gd name="T86" fmla="*/ 7416 w 77"/>
                <a:gd name="T87" fmla="*/ 4255 h 123"/>
                <a:gd name="T88" fmla="*/ 7310 w 77"/>
                <a:gd name="T89" fmla="*/ 4128 h 123"/>
                <a:gd name="T90" fmla="*/ 7310 w 77"/>
                <a:gd name="T91" fmla="*/ 4000 h 123"/>
                <a:gd name="T92" fmla="*/ 7226 w 77"/>
                <a:gd name="T93" fmla="*/ 3888 h 123"/>
                <a:gd name="T94" fmla="*/ 7009 w 77"/>
                <a:gd name="T95" fmla="*/ 3824 h 123"/>
                <a:gd name="T96" fmla="*/ 6926 w 77"/>
                <a:gd name="T97" fmla="*/ 3696 h 123"/>
                <a:gd name="T98" fmla="*/ 6819 w 77"/>
                <a:gd name="T99" fmla="*/ 3441 h 123"/>
                <a:gd name="T100" fmla="*/ 6713 w 77"/>
                <a:gd name="T101" fmla="*/ 3377 h 123"/>
                <a:gd name="T102" fmla="*/ 5238 w 77"/>
                <a:gd name="T103" fmla="*/ 0 h 123"/>
                <a:gd name="T104" fmla="*/ 0 w 77"/>
                <a:gd name="T105" fmla="*/ 255 h 12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7" h="123">
                  <a:moveTo>
                    <a:pt x="0" y="4"/>
                  </a:moveTo>
                  <a:lnTo>
                    <a:pt x="2" y="7"/>
                  </a:lnTo>
                  <a:lnTo>
                    <a:pt x="0" y="81"/>
                  </a:lnTo>
                  <a:lnTo>
                    <a:pt x="1" y="85"/>
                  </a:lnTo>
                  <a:lnTo>
                    <a:pt x="5" y="123"/>
                  </a:lnTo>
                  <a:lnTo>
                    <a:pt x="6" y="122"/>
                  </a:lnTo>
                  <a:lnTo>
                    <a:pt x="7" y="121"/>
                  </a:lnTo>
                  <a:lnTo>
                    <a:pt x="11" y="122"/>
                  </a:lnTo>
                  <a:lnTo>
                    <a:pt x="11" y="121"/>
                  </a:lnTo>
                  <a:lnTo>
                    <a:pt x="12" y="115"/>
                  </a:lnTo>
                  <a:lnTo>
                    <a:pt x="13" y="111"/>
                  </a:lnTo>
                  <a:lnTo>
                    <a:pt x="15" y="115"/>
                  </a:lnTo>
                  <a:lnTo>
                    <a:pt x="15" y="117"/>
                  </a:lnTo>
                  <a:lnTo>
                    <a:pt x="16" y="120"/>
                  </a:lnTo>
                  <a:lnTo>
                    <a:pt x="19" y="123"/>
                  </a:lnTo>
                  <a:lnTo>
                    <a:pt x="21" y="123"/>
                  </a:lnTo>
                  <a:lnTo>
                    <a:pt x="23" y="123"/>
                  </a:lnTo>
                  <a:lnTo>
                    <a:pt x="25" y="120"/>
                  </a:lnTo>
                  <a:lnTo>
                    <a:pt x="26" y="120"/>
                  </a:lnTo>
                  <a:lnTo>
                    <a:pt x="27" y="119"/>
                  </a:lnTo>
                  <a:lnTo>
                    <a:pt x="27" y="118"/>
                  </a:lnTo>
                  <a:lnTo>
                    <a:pt x="25" y="117"/>
                  </a:lnTo>
                  <a:lnTo>
                    <a:pt x="26" y="114"/>
                  </a:lnTo>
                  <a:lnTo>
                    <a:pt x="26" y="113"/>
                  </a:lnTo>
                  <a:lnTo>
                    <a:pt x="24" y="112"/>
                  </a:lnTo>
                  <a:lnTo>
                    <a:pt x="23" y="111"/>
                  </a:lnTo>
                  <a:lnTo>
                    <a:pt x="21" y="109"/>
                  </a:lnTo>
                  <a:lnTo>
                    <a:pt x="21" y="107"/>
                  </a:lnTo>
                  <a:lnTo>
                    <a:pt x="21" y="106"/>
                  </a:lnTo>
                  <a:lnTo>
                    <a:pt x="21" y="105"/>
                  </a:lnTo>
                  <a:lnTo>
                    <a:pt x="77" y="99"/>
                  </a:lnTo>
                  <a:lnTo>
                    <a:pt x="77" y="98"/>
                  </a:lnTo>
                  <a:lnTo>
                    <a:pt x="74" y="94"/>
                  </a:lnTo>
                  <a:lnTo>
                    <a:pt x="75" y="87"/>
                  </a:lnTo>
                  <a:lnTo>
                    <a:pt x="72" y="82"/>
                  </a:lnTo>
                  <a:lnTo>
                    <a:pt x="72" y="77"/>
                  </a:lnTo>
                  <a:lnTo>
                    <a:pt x="73" y="74"/>
                  </a:lnTo>
                  <a:lnTo>
                    <a:pt x="73" y="70"/>
                  </a:lnTo>
                  <a:lnTo>
                    <a:pt x="75" y="68"/>
                  </a:lnTo>
                  <a:lnTo>
                    <a:pt x="75" y="67"/>
                  </a:lnTo>
                  <a:lnTo>
                    <a:pt x="74" y="65"/>
                  </a:lnTo>
                  <a:lnTo>
                    <a:pt x="74" y="63"/>
                  </a:lnTo>
                  <a:lnTo>
                    <a:pt x="73" y="61"/>
                  </a:lnTo>
                  <a:lnTo>
                    <a:pt x="71" y="60"/>
                  </a:lnTo>
                  <a:lnTo>
                    <a:pt x="70" y="58"/>
                  </a:lnTo>
                  <a:lnTo>
                    <a:pt x="69" y="54"/>
                  </a:lnTo>
                  <a:lnTo>
                    <a:pt x="68" y="53"/>
                  </a:lnTo>
                  <a:lnTo>
                    <a:pt x="53" y="0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8" name="Freeform 34"/>
            <p:cNvSpPr>
              <a:spLocks/>
            </p:cNvSpPr>
            <p:nvPr/>
          </p:nvSpPr>
          <p:spPr bwMode="auto">
            <a:xfrm>
              <a:off x="3956" y="1542"/>
              <a:ext cx="395" cy="379"/>
            </a:xfrm>
            <a:custGeom>
              <a:avLst/>
              <a:gdLst>
                <a:gd name="T0" fmla="*/ 799 w 85"/>
                <a:gd name="T1" fmla="*/ 5270 h 95"/>
                <a:gd name="T2" fmla="*/ 1101 w 85"/>
                <a:gd name="T3" fmla="*/ 5330 h 95"/>
                <a:gd name="T4" fmla="*/ 1510 w 85"/>
                <a:gd name="T5" fmla="*/ 5206 h 95"/>
                <a:gd name="T6" fmla="*/ 2008 w 85"/>
                <a:gd name="T7" fmla="*/ 5649 h 95"/>
                <a:gd name="T8" fmla="*/ 2700 w 85"/>
                <a:gd name="T9" fmla="*/ 5713 h 95"/>
                <a:gd name="T10" fmla="*/ 3304 w 85"/>
                <a:gd name="T11" fmla="*/ 5777 h 95"/>
                <a:gd name="T12" fmla="*/ 3825 w 85"/>
                <a:gd name="T13" fmla="*/ 5841 h 95"/>
                <a:gd name="T14" fmla="*/ 4127 w 85"/>
                <a:gd name="T15" fmla="*/ 5777 h 95"/>
                <a:gd name="T16" fmla="*/ 4317 w 85"/>
                <a:gd name="T17" fmla="*/ 5649 h 95"/>
                <a:gd name="T18" fmla="*/ 4707 w 85"/>
                <a:gd name="T19" fmla="*/ 5649 h 95"/>
                <a:gd name="T20" fmla="*/ 5116 w 85"/>
                <a:gd name="T21" fmla="*/ 5841 h 95"/>
                <a:gd name="T22" fmla="*/ 5418 w 85"/>
                <a:gd name="T23" fmla="*/ 6032 h 95"/>
                <a:gd name="T24" fmla="*/ 5916 w 85"/>
                <a:gd name="T25" fmla="*/ 5777 h 95"/>
                <a:gd name="T26" fmla="*/ 6027 w 85"/>
                <a:gd name="T27" fmla="*/ 5521 h 95"/>
                <a:gd name="T28" fmla="*/ 6218 w 85"/>
                <a:gd name="T29" fmla="*/ 4951 h 95"/>
                <a:gd name="T30" fmla="*/ 6520 w 85"/>
                <a:gd name="T31" fmla="*/ 5142 h 95"/>
                <a:gd name="T32" fmla="*/ 6715 w 85"/>
                <a:gd name="T33" fmla="*/ 4823 h 95"/>
                <a:gd name="T34" fmla="*/ 7017 w 85"/>
                <a:gd name="T35" fmla="*/ 4440 h 95"/>
                <a:gd name="T36" fmla="*/ 7235 w 85"/>
                <a:gd name="T37" fmla="*/ 4249 h 95"/>
                <a:gd name="T38" fmla="*/ 7621 w 85"/>
                <a:gd name="T39" fmla="*/ 4185 h 95"/>
                <a:gd name="T40" fmla="*/ 8035 w 85"/>
                <a:gd name="T41" fmla="*/ 3866 h 95"/>
                <a:gd name="T42" fmla="*/ 8337 w 85"/>
                <a:gd name="T43" fmla="*/ 3742 h 95"/>
                <a:gd name="T44" fmla="*/ 8230 w 85"/>
                <a:gd name="T45" fmla="*/ 3423 h 95"/>
                <a:gd name="T46" fmla="*/ 8337 w 85"/>
                <a:gd name="T47" fmla="*/ 3168 h 95"/>
                <a:gd name="T48" fmla="*/ 8118 w 85"/>
                <a:gd name="T49" fmla="*/ 2481 h 95"/>
                <a:gd name="T50" fmla="*/ 8337 w 85"/>
                <a:gd name="T51" fmla="*/ 2166 h 95"/>
                <a:gd name="T52" fmla="*/ 8532 w 85"/>
                <a:gd name="T53" fmla="*/ 2102 h 95"/>
                <a:gd name="T54" fmla="*/ 6933 w 85"/>
                <a:gd name="T55" fmla="*/ 319 h 95"/>
                <a:gd name="T56" fmla="*/ 6329 w 85"/>
                <a:gd name="T57" fmla="*/ 574 h 95"/>
                <a:gd name="T58" fmla="*/ 5614 w 85"/>
                <a:gd name="T59" fmla="*/ 953 h 95"/>
                <a:gd name="T60" fmla="*/ 5228 w 85"/>
                <a:gd name="T61" fmla="*/ 953 h 95"/>
                <a:gd name="T62" fmla="*/ 4512 w 85"/>
                <a:gd name="T63" fmla="*/ 1273 h 95"/>
                <a:gd name="T64" fmla="*/ 4015 w 85"/>
                <a:gd name="T65" fmla="*/ 1145 h 95"/>
                <a:gd name="T66" fmla="*/ 3825 w 85"/>
                <a:gd name="T67" fmla="*/ 1145 h 95"/>
                <a:gd name="T68" fmla="*/ 3825 w 85"/>
                <a:gd name="T69" fmla="*/ 1081 h 95"/>
                <a:gd name="T70" fmla="*/ 2914 w 85"/>
                <a:gd name="T71" fmla="*/ 890 h 95"/>
                <a:gd name="T72" fmla="*/ 2505 w 85"/>
                <a:gd name="T73" fmla="*/ 890 h 95"/>
                <a:gd name="T74" fmla="*/ 0 w 85"/>
                <a:gd name="T75" fmla="*/ 1081 h 9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85" h="95">
                  <a:moveTo>
                    <a:pt x="0" y="17"/>
                  </a:moveTo>
                  <a:lnTo>
                    <a:pt x="8" y="83"/>
                  </a:lnTo>
                  <a:lnTo>
                    <a:pt x="10" y="82"/>
                  </a:lnTo>
                  <a:lnTo>
                    <a:pt x="11" y="84"/>
                  </a:lnTo>
                  <a:lnTo>
                    <a:pt x="13" y="84"/>
                  </a:lnTo>
                  <a:lnTo>
                    <a:pt x="15" y="82"/>
                  </a:lnTo>
                  <a:lnTo>
                    <a:pt x="19" y="85"/>
                  </a:lnTo>
                  <a:lnTo>
                    <a:pt x="20" y="89"/>
                  </a:lnTo>
                  <a:lnTo>
                    <a:pt x="23" y="90"/>
                  </a:lnTo>
                  <a:lnTo>
                    <a:pt x="27" y="90"/>
                  </a:lnTo>
                  <a:lnTo>
                    <a:pt x="32" y="93"/>
                  </a:lnTo>
                  <a:lnTo>
                    <a:pt x="33" y="91"/>
                  </a:lnTo>
                  <a:lnTo>
                    <a:pt x="35" y="90"/>
                  </a:lnTo>
                  <a:lnTo>
                    <a:pt x="38" y="92"/>
                  </a:lnTo>
                  <a:lnTo>
                    <a:pt x="41" y="91"/>
                  </a:lnTo>
                  <a:lnTo>
                    <a:pt x="43" y="90"/>
                  </a:lnTo>
                  <a:lnTo>
                    <a:pt x="43" y="89"/>
                  </a:lnTo>
                  <a:lnTo>
                    <a:pt x="46" y="87"/>
                  </a:lnTo>
                  <a:lnTo>
                    <a:pt x="47" y="89"/>
                  </a:lnTo>
                  <a:lnTo>
                    <a:pt x="49" y="92"/>
                  </a:lnTo>
                  <a:lnTo>
                    <a:pt x="51" y="92"/>
                  </a:lnTo>
                  <a:lnTo>
                    <a:pt x="53" y="94"/>
                  </a:lnTo>
                  <a:lnTo>
                    <a:pt x="54" y="95"/>
                  </a:lnTo>
                  <a:lnTo>
                    <a:pt x="57" y="94"/>
                  </a:lnTo>
                  <a:lnTo>
                    <a:pt x="59" y="91"/>
                  </a:lnTo>
                  <a:lnTo>
                    <a:pt x="60" y="90"/>
                  </a:lnTo>
                  <a:lnTo>
                    <a:pt x="60" y="87"/>
                  </a:lnTo>
                  <a:lnTo>
                    <a:pt x="60" y="84"/>
                  </a:lnTo>
                  <a:lnTo>
                    <a:pt x="62" y="78"/>
                  </a:lnTo>
                  <a:lnTo>
                    <a:pt x="63" y="78"/>
                  </a:lnTo>
                  <a:lnTo>
                    <a:pt x="65" y="81"/>
                  </a:lnTo>
                  <a:lnTo>
                    <a:pt x="67" y="78"/>
                  </a:lnTo>
                  <a:lnTo>
                    <a:pt x="67" y="76"/>
                  </a:lnTo>
                  <a:lnTo>
                    <a:pt x="69" y="71"/>
                  </a:lnTo>
                  <a:lnTo>
                    <a:pt x="70" y="70"/>
                  </a:lnTo>
                  <a:lnTo>
                    <a:pt x="71" y="68"/>
                  </a:lnTo>
                  <a:lnTo>
                    <a:pt x="72" y="67"/>
                  </a:lnTo>
                  <a:lnTo>
                    <a:pt x="74" y="67"/>
                  </a:lnTo>
                  <a:lnTo>
                    <a:pt x="76" y="66"/>
                  </a:lnTo>
                  <a:lnTo>
                    <a:pt x="76" y="65"/>
                  </a:lnTo>
                  <a:lnTo>
                    <a:pt x="80" y="61"/>
                  </a:lnTo>
                  <a:lnTo>
                    <a:pt x="81" y="61"/>
                  </a:lnTo>
                  <a:lnTo>
                    <a:pt x="83" y="59"/>
                  </a:lnTo>
                  <a:lnTo>
                    <a:pt x="83" y="56"/>
                  </a:lnTo>
                  <a:lnTo>
                    <a:pt x="82" y="54"/>
                  </a:lnTo>
                  <a:lnTo>
                    <a:pt x="82" y="52"/>
                  </a:lnTo>
                  <a:lnTo>
                    <a:pt x="83" y="50"/>
                  </a:lnTo>
                  <a:lnTo>
                    <a:pt x="85" y="41"/>
                  </a:lnTo>
                  <a:lnTo>
                    <a:pt x="81" y="39"/>
                  </a:lnTo>
                  <a:lnTo>
                    <a:pt x="84" y="37"/>
                  </a:lnTo>
                  <a:lnTo>
                    <a:pt x="83" y="34"/>
                  </a:lnTo>
                  <a:lnTo>
                    <a:pt x="84" y="33"/>
                  </a:lnTo>
                  <a:lnTo>
                    <a:pt x="85" y="33"/>
                  </a:lnTo>
                  <a:lnTo>
                    <a:pt x="79" y="0"/>
                  </a:lnTo>
                  <a:lnTo>
                    <a:pt x="69" y="5"/>
                  </a:lnTo>
                  <a:lnTo>
                    <a:pt x="65" y="7"/>
                  </a:lnTo>
                  <a:lnTo>
                    <a:pt x="63" y="9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5" y="15"/>
                  </a:lnTo>
                  <a:lnTo>
                    <a:pt x="52" y="15"/>
                  </a:lnTo>
                  <a:lnTo>
                    <a:pt x="50" y="16"/>
                  </a:lnTo>
                  <a:lnTo>
                    <a:pt x="45" y="20"/>
                  </a:lnTo>
                  <a:lnTo>
                    <a:pt x="44" y="19"/>
                  </a:lnTo>
                  <a:lnTo>
                    <a:pt x="40" y="18"/>
                  </a:lnTo>
                  <a:lnTo>
                    <a:pt x="39" y="19"/>
                  </a:lnTo>
                  <a:lnTo>
                    <a:pt x="38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5" y="16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0" y="1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9" name="Freeform 35"/>
            <p:cNvSpPr>
              <a:spLocks/>
            </p:cNvSpPr>
            <p:nvPr/>
          </p:nvSpPr>
          <p:spPr bwMode="auto">
            <a:xfrm>
              <a:off x="4384" y="1131"/>
              <a:ext cx="707" cy="465"/>
            </a:xfrm>
            <a:custGeom>
              <a:avLst/>
              <a:gdLst>
                <a:gd name="T0" fmla="*/ 11684 w 152"/>
                <a:gd name="T1" fmla="*/ 6586 h 117"/>
                <a:gd name="T2" fmla="*/ 11382 w 152"/>
                <a:gd name="T3" fmla="*/ 6840 h 117"/>
                <a:gd name="T4" fmla="*/ 11270 w 152"/>
                <a:gd name="T5" fmla="*/ 7031 h 117"/>
                <a:gd name="T6" fmla="*/ 11163 w 152"/>
                <a:gd name="T7" fmla="*/ 7345 h 117"/>
                <a:gd name="T8" fmla="*/ 11465 w 152"/>
                <a:gd name="T9" fmla="*/ 7090 h 117"/>
                <a:gd name="T10" fmla="*/ 12182 w 152"/>
                <a:gd name="T11" fmla="*/ 7031 h 117"/>
                <a:gd name="T12" fmla="*/ 12982 w 152"/>
                <a:gd name="T13" fmla="*/ 6840 h 117"/>
                <a:gd name="T14" fmla="*/ 14387 w 152"/>
                <a:gd name="T15" fmla="*/ 6208 h 117"/>
                <a:gd name="T16" fmla="*/ 14800 w 152"/>
                <a:gd name="T17" fmla="*/ 6033 h 117"/>
                <a:gd name="T18" fmla="*/ 15187 w 152"/>
                <a:gd name="T19" fmla="*/ 5719 h 117"/>
                <a:gd name="T20" fmla="*/ 14991 w 152"/>
                <a:gd name="T21" fmla="*/ 5783 h 117"/>
                <a:gd name="T22" fmla="*/ 14494 w 152"/>
                <a:gd name="T23" fmla="*/ 5969 h 117"/>
                <a:gd name="T24" fmla="*/ 14084 w 152"/>
                <a:gd name="T25" fmla="*/ 6097 h 117"/>
                <a:gd name="T26" fmla="*/ 14494 w 152"/>
                <a:gd name="T27" fmla="*/ 5719 h 117"/>
                <a:gd name="T28" fmla="*/ 14191 w 152"/>
                <a:gd name="T29" fmla="*/ 5846 h 117"/>
                <a:gd name="T30" fmla="*/ 12875 w 152"/>
                <a:gd name="T31" fmla="*/ 6335 h 117"/>
                <a:gd name="T32" fmla="*/ 11879 w 152"/>
                <a:gd name="T33" fmla="*/ 6713 h 117"/>
                <a:gd name="T34" fmla="*/ 11879 w 152"/>
                <a:gd name="T35" fmla="*/ 6399 h 117"/>
                <a:gd name="T36" fmla="*/ 12182 w 152"/>
                <a:gd name="T37" fmla="*/ 5969 h 117"/>
                <a:gd name="T38" fmla="*/ 11768 w 152"/>
                <a:gd name="T39" fmla="*/ 4642 h 117"/>
                <a:gd name="T40" fmla="*/ 11465 w 152"/>
                <a:gd name="T41" fmla="*/ 3271 h 117"/>
                <a:gd name="T42" fmla="*/ 11270 w 152"/>
                <a:gd name="T43" fmla="*/ 2385 h 117"/>
                <a:gd name="T44" fmla="*/ 10968 w 152"/>
                <a:gd name="T45" fmla="*/ 2194 h 117"/>
                <a:gd name="T46" fmla="*/ 10861 w 152"/>
                <a:gd name="T47" fmla="*/ 1943 h 117"/>
                <a:gd name="T48" fmla="*/ 10665 w 152"/>
                <a:gd name="T49" fmla="*/ 1137 h 117"/>
                <a:gd name="T50" fmla="*/ 10256 w 152"/>
                <a:gd name="T51" fmla="*/ 314 h 117"/>
                <a:gd name="T52" fmla="*/ 10061 w 152"/>
                <a:gd name="T53" fmla="*/ 0 h 117"/>
                <a:gd name="T54" fmla="*/ 7661 w 152"/>
                <a:gd name="T55" fmla="*/ 378 h 117"/>
                <a:gd name="T56" fmla="*/ 6749 w 152"/>
                <a:gd name="T57" fmla="*/ 823 h 117"/>
                <a:gd name="T58" fmla="*/ 6144 w 152"/>
                <a:gd name="T59" fmla="*/ 1502 h 117"/>
                <a:gd name="T60" fmla="*/ 5344 w 152"/>
                <a:gd name="T61" fmla="*/ 2134 h 117"/>
                <a:gd name="T62" fmla="*/ 5428 w 152"/>
                <a:gd name="T63" fmla="*/ 2385 h 117"/>
                <a:gd name="T64" fmla="*/ 5735 w 152"/>
                <a:gd name="T65" fmla="*/ 2512 h 117"/>
                <a:gd name="T66" fmla="*/ 5842 w 152"/>
                <a:gd name="T67" fmla="*/ 2826 h 117"/>
                <a:gd name="T68" fmla="*/ 4823 w 152"/>
                <a:gd name="T69" fmla="*/ 3521 h 117"/>
                <a:gd name="T70" fmla="*/ 3116 w 152"/>
                <a:gd name="T71" fmla="*/ 3696 h 117"/>
                <a:gd name="T72" fmla="*/ 1819 w 152"/>
                <a:gd name="T73" fmla="*/ 3760 h 117"/>
                <a:gd name="T74" fmla="*/ 907 w 152"/>
                <a:gd name="T75" fmla="*/ 4201 h 117"/>
                <a:gd name="T76" fmla="*/ 1405 w 152"/>
                <a:gd name="T77" fmla="*/ 4769 h 117"/>
                <a:gd name="T78" fmla="*/ 1019 w 152"/>
                <a:gd name="T79" fmla="*/ 5151 h 117"/>
                <a:gd name="T80" fmla="*/ 107 w 152"/>
                <a:gd name="T81" fmla="*/ 6208 h 117"/>
                <a:gd name="T82" fmla="*/ 8461 w 152"/>
                <a:gd name="T83" fmla="*/ 5338 h 117"/>
                <a:gd name="T84" fmla="*/ 8656 w 152"/>
                <a:gd name="T85" fmla="*/ 5401 h 117"/>
                <a:gd name="T86" fmla="*/ 9154 w 152"/>
                <a:gd name="T87" fmla="*/ 5846 h 117"/>
                <a:gd name="T88" fmla="*/ 9758 w 152"/>
                <a:gd name="T89" fmla="*/ 5969 h 11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52" h="117">
                  <a:moveTo>
                    <a:pt x="98" y="96"/>
                  </a:moveTo>
                  <a:lnTo>
                    <a:pt x="115" y="102"/>
                  </a:lnTo>
                  <a:lnTo>
                    <a:pt x="116" y="105"/>
                  </a:lnTo>
                  <a:lnTo>
                    <a:pt x="115" y="106"/>
                  </a:lnTo>
                  <a:lnTo>
                    <a:pt x="114" y="107"/>
                  </a:lnTo>
                  <a:lnTo>
                    <a:pt x="113" y="109"/>
                  </a:lnTo>
                  <a:lnTo>
                    <a:pt x="113" y="111"/>
                  </a:lnTo>
                  <a:lnTo>
                    <a:pt x="113" y="112"/>
                  </a:lnTo>
                  <a:lnTo>
                    <a:pt x="112" y="112"/>
                  </a:lnTo>
                  <a:lnTo>
                    <a:pt x="110" y="115"/>
                  </a:lnTo>
                  <a:lnTo>
                    <a:pt x="110" y="117"/>
                  </a:lnTo>
                  <a:lnTo>
                    <a:pt x="111" y="117"/>
                  </a:lnTo>
                  <a:lnTo>
                    <a:pt x="112" y="116"/>
                  </a:lnTo>
                  <a:lnTo>
                    <a:pt x="112" y="115"/>
                  </a:lnTo>
                  <a:lnTo>
                    <a:pt x="114" y="113"/>
                  </a:lnTo>
                  <a:lnTo>
                    <a:pt x="116" y="113"/>
                  </a:lnTo>
                  <a:lnTo>
                    <a:pt x="120" y="113"/>
                  </a:lnTo>
                  <a:lnTo>
                    <a:pt x="121" y="112"/>
                  </a:lnTo>
                  <a:lnTo>
                    <a:pt x="124" y="111"/>
                  </a:lnTo>
                  <a:lnTo>
                    <a:pt x="127" y="110"/>
                  </a:lnTo>
                  <a:lnTo>
                    <a:pt x="129" y="109"/>
                  </a:lnTo>
                  <a:lnTo>
                    <a:pt x="131" y="107"/>
                  </a:lnTo>
                  <a:lnTo>
                    <a:pt x="140" y="101"/>
                  </a:lnTo>
                  <a:lnTo>
                    <a:pt x="143" y="99"/>
                  </a:lnTo>
                  <a:lnTo>
                    <a:pt x="145" y="97"/>
                  </a:lnTo>
                  <a:lnTo>
                    <a:pt x="146" y="97"/>
                  </a:lnTo>
                  <a:lnTo>
                    <a:pt x="147" y="96"/>
                  </a:lnTo>
                  <a:lnTo>
                    <a:pt x="149" y="95"/>
                  </a:lnTo>
                  <a:lnTo>
                    <a:pt x="150" y="94"/>
                  </a:lnTo>
                  <a:lnTo>
                    <a:pt x="151" y="91"/>
                  </a:lnTo>
                  <a:lnTo>
                    <a:pt x="152" y="91"/>
                  </a:lnTo>
                  <a:lnTo>
                    <a:pt x="151" y="90"/>
                  </a:lnTo>
                  <a:lnTo>
                    <a:pt x="149" y="92"/>
                  </a:lnTo>
                  <a:lnTo>
                    <a:pt x="147" y="93"/>
                  </a:lnTo>
                  <a:lnTo>
                    <a:pt x="145" y="94"/>
                  </a:lnTo>
                  <a:lnTo>
                    <a:pt x="144" y="95"/>
                  </a:lnTo>
                  <a:lnTo>
                    <a:pt x="143" y="97"/>
                  </a:lnTo>
                  <a:lnTo>
                    <a:pt x="141" y="98"/>
                  </a:lnTo>
                  <a:lnTo>
                    <a:pt x="140" y="97"/>
                  </a:lnTo>
                  <a:lnTo>
                    <a:pt x="141" y="96"/>
                  </a:lnTo>
                  <a:lnTo>
                    <a:pt x="142" y="94"/>
                  </a:lnTo>
                  <a:lnTo>
                    <a:pt x="144" y="91"/>
                  </a:lnTo>
                  <a:lnTo>
                    <a:pt x="144" y="90"/>
                  </a:lnTo>
                  <a:lnTo>
                    <a:pt x="142" y="92"/>
                  </a:lnTo>
                  <a:lnTo>
                    <a:pt x="141" y="93"/>
                  </a:lnTo>
                  <a:lnTo>
                    <a:pt x="140" y="95"/>
                  </a:lnTo>
                  <a:lnTo>
                    <a:pt x="135" y="98"/>
                  </a:lnTo>
                  <a:lnTo>
                    <a:pt x="128" y="101"/>
                  </a:lnTo>
                  <a:lnTo>
                    <a:pt x="123" y="103"/>
                  </a:lnTo>
                  <a:lnTo>
                    <a:pt x="121" y="105"/>
                  </a:lnTo>
                  <a:lnTo>
                    <a:pt x="118" y="107"/>
                  </a:lnTo>
                  <a:lnTo>
                    <a:pt x="117" y="106"/>
                  </a:lnTo>
                  <a:lnTo>
                    <a:pt x="117" y="104"/>
                  </a:lnTo>
                  <a:lnTo>
                    <a:pt x="118" y="102"/>
                  </a:lnTo>
                  <a:lnTo>
                    <a:pt x="120" y="101"/>
                  </a:lnTo>
                  <a:lnTo>
                    <a:pt x="118" y="99"/>
                  </a:lnTo>
                  <a:lnTo>
                    <a:pt x="121" y="95"/>
                  </a:lnTo>
                  <a:lnTo>
                    <a:pt x="121" y="94"/>
                  </a:lnTo>
                  <a:lnTo>
                    <a:pt x="120" y="93"/>
                  </a:lnTo>
                  <a:lnTo>
                    <a:pt x="117" y="74"/>
                  </a:lnTo>
                  <a:lnTo>
                    <a:pt x="116" y="73"/>
                  </a:lnTo>
                  <a:lnTo>
                    <a:pt x="116" y="56"/>
                  </a:lnTo>
                  <a:lnTo>
                    <a:pt x="114" y="52"/>
                  </a:lnTo>
                  <a:lnTo>
                    <a:pt x="113" y="47"/>
                  </a:lnTo>
                  <a:lnTo>
                    <a:pt x="113" y="44"/>
                  </a:lnTo>
                  <a:lnTo>
                    <a:pt x="112" y="38"/>
                  </a:lnTo>
                  <a:lnTo>
                    <a:pt x="110" y="34"/>
                  </a:lnTo>
                  <a:lnTo>
                    <a:pt x="109" y="35"/>
                  </a:lnTo>
                  <a:lnTo>
                    <a:pt x="109" y="36"/>
                  </a:lnTo>
                  <a:lnTo>
                    <a:pt x="108" y="34"/>
                  </a:lnTo>
                  <a:lnTo>
                    <a:pt x="108" y="31"/>
                  </a:lnTo>
                  <a:lnTo>
                    <a:pt x="105" y="24"/>
                  </a:lnTo>
                  <a:lnTo>
                    <a:pt x="105" y="21"/>
                  </a:lnTo>
                  <a:lnTo>
                    <a:pt x="106" y="18"/>
                  </a:lnTo>
                  <a:lnTo>
                    <a:pt x="105" y="13"/>
                  </a:lnTo>
                  <a:lnTo>
                    <a:pt x="102" y="6"/>
                  </a:lnTo>
                  <a:lnTo>
                    <a:pt x="102" y="5"/>
                  </a:lnTo>
                  <a:lnTo>
                    <a:pt x="101" y="4"/>
                  </a:lnTo>
                  <a:lnTo>
                    <a:pt x="102" y="3"/>
                  </a:lnTo>
                  <a:lnTo>
                    <a:pt x="100" y="0"/>
                  </a:lnTo>
                  <a:lnTo>
                    <a:pt x="76" y="6"/>
                  </a:lnTo>
                  <a:lnTo>
                    <a:pt x="75" y="6"/>
                  </a:lnTo>
                  <a:lnTo>
                    <a:pt x="73" y="7"/>
                  </a:lnTo>
                  <a:lnTo>
                    <a:pt x="67" y="13"/>
                  </a:lnTo>
                  <a:lnTo>
                    <a:pt x="62" y="21"/>
                  </a:lnTo>
                  <a:lnTo>
                    <a:pt x="61" y="22"/>
                  </a:lnTo>
                  <a:lnTo>
                    <a:pt x="61" y="24"/>
                  </a:lnTo>
                  <a:lnTo>
                    <a:pt x="60" y="26"/>
                  </a:lnTo>
                  <a:lnTo>
                    <a:pt x="59" y="28"/>
                  </a:lnTo>
                  <a:lnTo>
                    <a:pt x="53" y="34"/>
                  </a:lnTo>
                  <a:lnTo>
                    <a:pt x="53" y="35"/>
                  </a:lnTo>
                  <a:lnTo>
                    <a:pt x="54" y="37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7" y="38"/>
                  </a:lnTo>
                  <a:lnTo>
                    <a:pt x="57" y="40"/>
                  </a:lnTo>
                  <a:lnTo>
                    <a:pt x="56" y="41"/>
                  </a:lnTo>
                  <a:lnTo>
                    <a:pt x="56" y="43"/>
                  </a:lnTo>
                  <a:lnTo>
                    <a:pt x="58" y="45"/>
                  </a:lnTo>
                  <a:lnTo>
                    <a:pt x="58" y="49"/>
                  </a:lnTo>
                  <a:lnTo>
                    <a:pt x="54" y="50"/>
                  </a:lnTo>
                  <a:lnTo>
                    <a:pt x="48" y="56"/>
                  </a:lnTo>
                  <a:lnTo>
                    <a:pt x="44" y="58"/>
                  </a:lnTo>
                  <a:lnTo>
                    <a:pt x="34" y="60"/>
                  </a:lnTo>
                  <a:lnTo>
                    <a:pt x="31" y="59"/>
                  </a:lnTo>
                  <a:lnTo>
                    <a:pt x="28" y="59"/>
                  </a:lnTo>
                  <a:lnTo>
                    <a:pt x="23" y="59"/>
                  </a:lnTo>
                  <a:lnTo>
                    <a:pt x="18" y="60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9" y="67"/>
                  </a:lnTo>
                  <a:lnTo>
                    <a:pt x="9" y="69"/>
                  </a:lnTo>
                  <a:lnTo>
                    <a:pt x="13" y="74"/>
                  </a:lnTo>
                  <a:lnTo>
                    <a:pt x="14" y="76"/>
                  </a:lnTo>
                  <a:lnTo>
                    <a:pt x="13" y="78"/>
                  </a:lnTo>
                  <a:lnTo>
                    <a:pt x="12" y="79"/>
                  </a:lnTo>
                  <a:lnTo>
                    <a:pt x="10" y="82"/>
                  </a:lnTo>
                  <a:lnTo>
                    <a:pt x="2" y="90"/>
                  </a:lnTo>
                  <a:lnTo>
                    <a:pt x="0" y="92"/>
                  </a:lnTo>
                  <a:lnTo>
                    <a:pt x="1" y="99"/>
                  </a:lnTo>
                  <a:lnTo>
                    <a:pt x="83" y="83"/>
                  </a:lnTo>
                  <a:lnTo>
                    <a:pt x="84" y="84"/>
                  </a:lnTo>
                  <a:lnTo>
                    <a:pt x="84" y="85"/>
                  </a:lnTo>
                  <a:lnTo>
                    <a:pt x="85" y="86"/>
                  </a:lnTo>
                  <a:lnTo>
                    <a:pt x="86" y="86"/>
                  </a:lnTo>
                  <a:lnTo>
                    <a:pt x="88" y="87"/>
                  </a:lnTo>
                  <a:lnTo>
                    <a:pt x="90" y="91"/>
                  </a:lnTo>
                  <a:lnTo>
                    <a:pt x="91" y="93"/>
                  </a:lnTo>
                  <a:lnTo>
                    <a:pt x="92" y="94"/>
                  </a:lnTo>
                  <a:lnTo>
                    <a:pt x="92" y="95"/>
                  </a:lnTo>
                  <a:lnTo>
                    <a:pt x="97" y="95"/>
                  </a:lnTo>
                  <a:lnTo>
                    <a:pt x="98" y="96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0" name="Freeform 36"/>
            <p:cNvSpPr>
              <a:spLocks/>
            </p:cNvSpPr>
            <p:nvPr/>
          </p:nvSpPr>
          <p:spPr bwMode="auto">
            <a:xfrm>
              <a:off x="4322" y="1461"/>
              <a:ext cx="552" cy="304"/>
            </a:xfrm>
            <a:custGeom>
              <a:avLst/>
              <a:gdLst>
                <a:gd name="T0" fmla="*/ 2975 w 118"/>
                <a:gd name="T1" fmla="*/ 4608 h 76"/>
                <a:gd name="T2" fmla="*/ 8402 w 118"/>
                <a:gd name="T3" fmla="*/ 3968 h 76"/>
                <a:gd name="T4" fmla="*/ 10132 w 118"/>
                <a:gd name="T5" fmla="*/ 3776 h 76"/>
                <a:gd name="T6" fmla="*/ 10240 w 118"/>
                <a:gd name="T7" fmla="*/ 3712 h 76"/>
                <a:gd name="T8" fmla="*/ 10240 w 118"/>
                <a:gd name="T9" fmla="*/ 3712 h 76"/>
                <a:gd name="T10" fmla="*/ 10240 w 118"/>
                <a:gd name="T11" fmla="*/ 3584 h 76"/>
                <a:gd name="T12" fmla="*/ 10437 w 118"/>
                <a:gd name="T13" fmla="*/ 3520 h 76"/>
                <a:gd name="T14" fmla="*/ 10656 w 118"/>
                <a:gd name="T15" fmla="*/ 3456 h 76"/>
                <a:gd name="T16" fmla="*/ 10853 w 118"/>
                <a:gd name="T17" fmla="*/ 3520 h 76"/>
                <a:gd name="T18" fmla="*/ 11358 w 118"/>
                <a:gd name="T19" fmla="*/ 3264 h 76"/>
                <a:gd name="T20" fmla="*/ 11466 w 118"/>
                <a:gd name="T21" fmla="*/ 3136 h 76"/>
                <a:gd name="T22" fmla="*/ 11774 w 118"/>
                <a:gd name="T23" fmla="*/ 2944 h 76"/>
                <a:gd name="T24" fmla="*/ 12079 w 118"/>
                <a:gd name="T25" fmla="*/ 2816 h 76"/>
                <a:gd name="T26" fmla="*/ 12079 w 118"/>
                <a:gd name="T27" fmla="*/ 2752 h 76"/>
                <a:gd name="T28" fmla="*/ 11774 w 118"/>
                <a:gd name="T29" fmla="*/ 2624 h 76"/>
                <a:gd name="T30" fmla="*/ 11662 w 118"/>
                <a:gd name="T31" fmla="*/ 2560 h 76"/>
                <a:gd name="T32" fmla="*/ 11578 w 118"/>
                <a:gd name="T33" fmla="*/ 2496 h 76"/>
                <a:gd name="T34" fmla="*/ 11466 w 118"/>
                <a:gd name="T35" fmla="*/ 2496 h 76"/>
                <a:gd name="T36" fmla="*/ 11269 w 118"/>
                <a:gd name="T37" fmla="*/ 2432 h 76"/>
                <a:gd name="T38" fmla="*/ 11162 w 118"/>
                <a:gd name="T39" fmla="*/ 2240 h 76"/>
                <a:gd name="T40" fmla="*/ 10965 w 118"/>
                <a:gd name="T41" fmla="*/ 2176 h 76"/>
                <a:gd name="T42" fmla="*/ 10853 w 118"/>
                <a:gd name="T43" fmla="*/ 2176 h 76"/>
                <a:gd name="T44" fmla="*/ 10853 w 118"/>
                <a:gd name="T45" fmla="*/ 1920 h 76"/>
                <a:gd name="T46" fmla="*/ 10965 w 118"/>
                <a:gd name="T47" fmla="*/ 1856 h 76"/>
                <a:gd name="T48" fmla="*/ 10965 w 118"/>
                <a:gd name="T49" fmla="*/ 1664 h 76"/>
                <a:gd name="T50" fmla="*/ 10745 w 118"/>
                <a:gd name="T51" fmla="*/ 1600 h 76"/>
                <a:gd name="T52" fmla="*/ 10745 w 118"/>
                <a:gd name="T53" fmla="*/ 1536 h 76"/>
                <a:gd name="T54" fmla="*/ 10853 w 118"/>
                <a:gd name="T55" fmla="*/ 1472 h 76"/>
                <a:gd name="T56" fmla="*/ 11049 w 118"/>
                <a:gd name="T57" fmla="*/ 1344 h 76"/>
                <a:gd name="T58" fmla="*/ 11162 w 118"/>
                <a:gd name="T59" fmla="*/ 1088 h 76"/>
                <a:gd name="T60" fmla="*/ 11162 w 118"/>
                <a:gd name="T61" fmla="*/ 1024 h 76"/>
                <a:gd name="T62" fmla="*/ 11269 w 118"/>
                <a:gd name="T63" fmla="*/ 896 h 76"/>
                <a:gd name="T64" fmla="*/ 11358 w 118"/>
                <a:gd name="T65" fmla="*/ 832 h 76"/>
                <a:gd name="T66" fmla="*/ 11269 w 118"/>
                <a:gd name="T67" fmla="*/ 768 h 76"/>
                <a:gd name="T68" fmla="*/ 10745 w 118"/>
                <a:gd name="T69" fmla="*/ 768 h 76"/>
                <a:gd name="T70" fmla="*/ 10745 w 118"/>
                <a:gd name="T71" fmla="*/ 704 h 76"/>
                <a:gd name="T72" fmla="*/ 10656 w 118"/>
                <a:gd name="T73" fmla="*/ 640 h 76"/>
                <a:gd name="T74" fmla="*/ 10549 w 118"/>
                <a:gd name="T75" fmla="*/ 512 h 76"/>
                <a:gd name="T76" fmla="*/ 10329 w 118"/>
                <a:gd name="T77" fmla="*/ 256 h 76"/>
                <a:gd name="T78" fmla="*/ 10132 w 118"/>
                <a:gd name="T79" fmla="*/ 192 h 76"/>
                <a:gd name="T80" fmla="*/ 10132 w 118"/>
                <a:gd name="T81" fmla="*/ 192 h 76"/>
                <a:gd name="T82" fmla="*/ 10025 w 118"/>
                <a:gd name="T83" fmla="*/ 192 h 76"/>
                <a:gd name="T84" fmla="*/ 9936 w 118"/>
                <a:gd name="T85" fmla="*/ 128 h 76"/>
                <a:gd name="T86" fmla="*/ 9936 w 118"/>
                <a:gd name="T87" fmla="*/ 64 h 76"/>
                <a:gd name="T88" fmla="*/ 9824 w 118"/>
                <a:gd name="T89" fmla="*/ 0 h 76"/>
                <a:gd name="T90" fmla="*/ 1422 w 118"/>
                <a:gd name="T91" fmla="*/ 1024 h 76"/>
                <a:gd name="T92" fmla="*/ 1333 w 118"/>
                <a:gd name="T93" fmla="*/ 576 h 76"/>
                <a:gd name="T94" fmla="*/ 809 w 118"/>
                <a:gd name="T95" fmla="*/ 896 h 76"/>
                <a:gd name="T96" fmla="*/ 720 w 118"/>
                <a:gd name="T97" fmla="*/ 896 h 76"/>
                <a:gd name="T98" fmla="*/ 720 w 118"/>
                <a:gd name="T99" fmla="*/ 832 h 76"/>
                <a:gd name="T100" fmla="*/ 613 w 118"/>
                <a:gd name="T101" fmla="*/ 832 h 76"/>
                <a:gd name="T102" fmla="*/ 505 w 118"/>
                <a:gd name="T103" fmla="*/ 1024 h 76"/>
                <a:gd name="T104" fmla="*/ 108 w 118"/>
                <a:gd name="T105" fmla="*/ 1216 h 76"/>
                <a:gd name="T106" fmla="*/ 0 w 118"/>
                <a:gd name="T107" fmla="*/ 1280 h 76"/>
                <a:gd name="T108" fmla="*/ 613 w 118"/>
                <a:gd name="T109" fmla="*/ 3392 h 76"/>
                <a:gd name="T110" fmla="*/ 1029 w 118"/>
                <a:gd name="T111" fmla="*/ 4864 h 76"/>
                <a:gd name="T112" fmla="*/ 2975 w 118"/>
                <a:gd name="T113" fmla="*/ 4608 h 7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8" h="76">
                  <a:moveTo>
                    <a:pt x="29" y="72"/>
                  </a:moveTo>
                  <a:lnTo>
                    <a:pt x="82" y="62"/>
                  </a:lnTo>
                  <a:lnTo>
                    <a:pt x="99" y="59"/>
                  </a:lnTo>
                  <a:lnTo>
                    <a:pt x="100" y="58"/>
                  </a:lnTo>
                  <a:lnTo>
                    <a:pt x="100" y="56"/>
                  </a:lnTo>
                  <a:lnTo>
                    <a:pt x="102" y="55"/>
                  </a:lnTo>
                  <a:lnTo>
                    <a:pt x="104" y="54"/>
                  </a:lnTo>
                  <a:lnTo>
                    <a:pt x="106" y="55"/>
                  </a:lnTo>
                  <a:lnTo>
                    <a:pt x="111" y="51"/>
                  </a:lnTo>
                  <a:lnTo>
                    <a:pt x="112" y="49"/>
                  </a:lnTo>
                  <a:lnTo>
                    <a:pt x="115" y="46"/>
                  </a:lnTo>
                  <a:lnTo>
                    <a:pt x="118" y="44"/>
                  </a:lnTo>
                  <a:lnTo>
                    <a:pt x="118" y="43"/>
                  </a:lnTo>
                  <a:lnTo>
                    <a:pt x="115" y="41"/>
                  </a:lnTo>
                  <a:lnTo>
                    <a:pt x="114" y="40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0" y="38"/>
                  </a:lnTo>
                  <a:lnTo>
                    <a:pt x="109" y="35"/>
                  </a:lnTo>
                  <a:lnTo>
                    <a:pt x="107" y="34"/>
                  </a:lnTo>
                  <a:lnTo>
                    <a:pt x="106" y="34"/>
                  </a:lnTo>
                  <a:lnTo>
                    <a:pt x="106" y="30"/>
                  </a:lnTo>
                  <a:lnTo>
                    <a:pt x="107" y="29"/>
                  </a:lnTo>
                  <a:lnTo>
                    <a:pt x="107" y="26"/>
                  </a:lnTo>
                  <a:lnTo>
                    <a:pt x="105" y="25"/>
                  </a:lnTo>
                  <a:lnTo>
                    <a:pt x="105" y="24"/>
                  </a:lnTo>
                  <a:lnTo>
                    <a:pt x="106" y="23"/>
                  </a:lnTo>
                  <a:lnTo>
                    <a:pt x="108" y="21"/>
                  </a:lnTo>
                  <a:lnTo>
                    <a:pt x="109" y="17"/>
                  </a:lnTo>
                  <a:lnTo>
                    <a:pt x="109" y="16"/>
                  </a:lnTo>
                  <a:lnTo>
                    <a:pt x="110" y="14"/>
                  </a:lnTo>
                  <a:lnTo>
                    <a:pt x="111" y="13"/>
                  </a:lnTo>
                  <a:lnTo>
                    <a:pt x="110" y="12"/>
                  </a:lnTo>
                  <a:lnTo>
                    <a:pt x="105" y="12"/>
                  </a:lnTo>
                  <a:lnTo>
                    <a:pt x="105" y="11"/>
                  </a:lnTo>
                  <a:lnTo>
                    <a:pt x="104" y="10"/>
                  </a:lnTo>
                  <a:lnTo>
                    <a:pt x="103" y="8"/>
                  </a:lnTo>
                  <a:lnTo>
                    <a:pt x="101" y="4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7" y="2"/>
                  </a:lnTo>
                  <a:lnTo>
                    <a:pt x="97" y="1"/>
                  </a:lnTo>
                  <a:lnTo>
                    <a:pt x="96" y="0"/>
                  </a:lnTo>
                  <a:lnTo>
                    <a:pt x="14" y="16"/>
                  </a:lnTo>
                  <a:lnTo>
                    <a:pt x="13" y="9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13"/>
                  </a:lnTo>
                  <a:lnTo>
                    <a:pt x="5" y="16"/>
                  </a:lnTo>
                  <a:lnTo>
                    <a:pt x="1" y="19"/>
                  </a:lnTo>
                  <a:lnTo>
                    <a:pt x="0" y="20"/>
                  </a:lnTo>
                  <a:lnTo>
                    <a:pt x="6" y="53"/>
                  </a:lnTo>
                  <a:lnTo>
                    <a:pt x="10" y="76"/>
                  </a:lnTo>
                  <a:lnTo>
                    <a:pt x="29" y="7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1" name="Freeform 37"/>
            <p:cNvSpPr>
              <a:spLocks/>
            </p:cNvSpPr>
            <p:nvPr/>
          </p:nvSpPr>
          <p:spPr bwMode="auto">
            <a:xfrm>
              <a:off x="4143" y="1761"/>
              <a:ext cx="710" cy="349"/>
            </a:xfrm>
            <a:custGeom>
              <a:avLst/>
              <a:gdLst>
                <a:gd name="T0" fmla="*/ 4803 w 153"/>
                <a:gd name="T1" fmla="*/ 5176 h 88"/>
                <a:gd name="T2" fmla="*/ 3898 w 153"/>
                <a:gd name="T3" fmla="*/ 5239 h 88"/>
                <a:gd name="T4" fmla="*/ 3295 w 153"/>
                <a:gd name="T5" fmla="*/ 5239 h 88"/>
                <a:gd name="T6" fmla="*/ 798 w 153"/>
                <a:gd name="T7" fmla="*/ 5239 h 88"/>
                <a:gd name="T8" fmla="*/ 1290 w 153"/>
                <a:gd name="T9" fmla="*/ 4799 h 88"/>
                <a:gd name="T10" fmla="*/ 1592 w 153"/>
                <a:gd name="T11" fmla="*/ 4561 h 88"/>
                <a:gd name="T12" fmla="*/ 2905 w 153"/>
                <a:gd name="T13" fmla="*/ 3744 h 88"/>
                <a:gd name="T14" fmla="*/ 3188 w 153"/>
                <a:gd name="T15" fmla="*/ 4121 h 88"/>
                <a:gd name="T16" fmla="*/ 4093 w 153"/>
                <a:gd name="T17" fmla="*/ 4121 h 88"/>
                <a:gd name="T18" fmla="*/ 4501 w 153"/>
                <a:gd name="T19" fmla="*/ 4057 h 88"/>
                <a:gd name="T20" fmla="*/ 5188 w 153"/>
                <a:gd name="T21" fmla="*/ 3930 h 88"/>
                <a:gd name="T22" fmla="*/ 5406 w 153"/>
                <a:gd name="T23" fmla="*/ 3807 h 88"/>
                <a:gd name="T24" fmla="*/ 6288 w 153"/>
                <a:gd name="T25" fmla="*/ 3367 h 88"/>
                <a:gd name="T26" fmla="*/ 6590 w 153"/>
                <a:gd name="T27" fmla="*/ 2689 h 88"/>
                <a:gd name="T28" fmla="*/ 7388 w 153"/>
                <a:gd name="T29" fmla="*/ 1745 h 88"/>
                <a:gd name="T30" fmla="*/ 7796 w 153"/>
                <a:gd name="T31" fmla="*/ 1808 h 88"/>
                <a:gd name="T32" fmla="*/ 8293 w 153"/>
                <a:gd name="T33" fmla="*/ 1118 h 88"/>
                <a:gd name="T34" fmla="*/ 8785 w 153"/>
                <a:gd name="T35" fmla="*/ 928 h 88"/>
                <a:gd name="T36" fmla="*/ 9198 w 153"/>
                <a:gd name="T37" fmla="*/ 504 h 88"/>
                <a:gd name="T38" fmla="*/ 9198 w 153"/>
                <a:gd name="T39" fmla="*/ 127 h 88"/>
                <a:gd name="T40" fmla="*/ 10186 w 153"/>
                <a:gd name="T41" fmla="*/ 377 h 88"/>
                <a:gd name="T42" fmla="*/ 10488 w 153"/>
                <a:gd name="T43" fmla="*/ 63 h 88"/>
                <a:gd name="T44" fmla="*/ 10984 w 153"/>
                <a:gd name="T45" fmla="*/ 190 h 88"/>
                <a:gd name="T46" fmla="*/ 11499 w 153"/>
                <a:gd name="T47" fmla="*/ 440 h 88"/>
                <a:gd name="T48" fmla="*/ 11996 w 153"/>
                <a:gd name="T49" fmla="*/ 754 h 88"/>
                <a:gd name="T50" fmla="*/ 11587 w 153"/>
                <a:gd name="T51" fmla="*/ 1305 h 88"/>
                <a:gd name="T52" fmla="*/ 12191 w 153"/>
                <a:gd name="T53" fmla="*/ 1432 h 88"/>
                <a:gd name="T54" fmla="*/ 12599 w 153"/>
                <a:gd name="T55" fmla="*/ 1618 h 88"/>
                <a:gd name="T56" fmla="*/ 12984 w 153"/>
                <a:gd name="T57" fmla="*/ 1682 h 88"/>
                <a:gd name="T58" fmla="*/ 13889 w 153"/>
                <a:gd name="T59" fmla="*/ 1872 h 88"/>
                <a:gd name="T60" fmla="*/ 13889 w 153"/>
                <a:gd name="T61" fmla="*/ 2122 h 88"/>
                <a:gd name="T62" fmla="*/ 13782 w 153"/>
                <a:gd name="T63" fmla="*/ 2439 h 88"/>
                <a:gd name="T64" fmla="*/ 14297 w 153"/>
                <a:gd name="T65" fmla="*/ 2689 h 88"/>
                <a:gd name="T66" fmla="*/ 13889 w 153"/>
                <a:gd name="T67" fmla="*/ 2752 h 88"/>
                <a:gd name="T68" fmla="*/ 13996 w 153"/>
                <a:gd name="T69" fmla="*/ 2927 h 88"/>
                <a:gd name="T70" fmla="*/ 13782 w 153"/>
                <a:gd name="T71" fmla="*/ 2990 h 88"/>
                <a:gd name="T72" fmla="*/ 14084 w 153"/>
                <a:gd name="T73" fmla="*/ 3113 h 88"/>
                <a:gd name="T74" fmla="*/ 14191 w 153"/>
                <a:gd name="T75" fmla="*/ 3367 h 88"/>
                <a:gd name="T76" fmla="*/ 13782 w 153"/>
                <a:gd name="T77" fmla="*/ 3367 h 88"/>
                <a:gd name="T78" fmla="*/ 14297 w 153"/>
                <a:gd name="T79" fmla="*/ 3490 h 88"/>
                <a:gd name="T80" fmla="*/ 15096 w 153"/>
                <a:gd name="T81" fmla="*/ 3367 h 88"/>
                <a:gd name="T82" fmla="*/ 15184 w 153"/>
                <a:gd name="T83" fmla="*/ 3994 h 8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3" h="88">
                  <a:moveTo>
                    <a:pt x="151" y="65"/>
                  </a:moveTo>
                  <a:lnTo>
                    <a:pt x="101" y="74"/>
                  </a:lnTo>
                  <a:lnTo>
                    <a:pt x="48" y="83"/>
                  </a:lnTo>
                  <a:lnTo>
                    <a:pt x="46" y="83"/>
                  </a:lnTo>
                  <a:lnTo>
                    <a:pt x="44" y="83"/>
                  </a:lnTo>
                  <a:lnTo>
                    <a:pt x="39" y="84"/>
                  </a:lnTo>
                  <a:lnTo>
                    <a:pt x="39" y="83"/>
                  </a:lnTo>
                  <a:lnTo>
                    <a:pt x="33" y="84"/>
                  </a:lnTo>
                  <a:lnTo>
                    <a:pt x="0" y="88"/>
                  </a:lnTo>
                  <a:lnTo>
                    <a:pt x="1" y="87"/>
                  </a:lnTo>
                  <a:lnTo>
                    <a:pt x="8" y="84"/>
                  </a:lnTo>
                  <a:lnTo>
                    <a:pt x="9" y="82"/>
                  </a:lnTo>
                  <a:lnTo>
                    <a:pt x="13" y="79"/>
                  </a:lnTo>
                  <a:lnTo>
                    <a:pt x="13" y="77"/>
                  </a:lnTo>
                  <a:lnTo>
                    <a:pt x="14" y="76"/>
                  </a:lnTo>
                  <a:lnTo>
                    <a:pt x="16" y="75"/>
                  </a:lnTo>
                  <a:lnTo>
                    <a:pt x="16" y="73"/>
                  </a:lnTo>
                  <a:lnTo>
                    <a:pt x="18" y="71"/>
                  </a:lnTo>
                  <a:lnTo>
                    <a:pt x="28" y="62"/>
                  </a:lnTo>
                  <a:lnTo>
                    <a:pt x="29" y="60"/>
                  </a:lnTo>
                  <a:lnTo>
                    <a:pt x="30" y="61"/>
                  </a:lnTo>
                  <a:lnTo>
                    <a:pt x="29" y="63"/>
                  </a:lnTo>
                  <a:lnTo>
                    <a:pt x="32" y="66"/>
                  </a:lnTo>
                  <a:lnTo>
                    <a:pt x="37" y="68"/>
                  </a:lnTo>
                  <a:lnTo>
                    <a:pt x="39" y="68"/>
                  </a:lnTo>
                  <a:lnTo>
                    <a:pt x="41" y="66"/>
                  </a:lnTo>
                  <a:lnTo>
                    <a:pt x="41" y="65"/>
                  </a:lnTo>
                  <a:lnTo>
                    <a:pt x="43" y="64"/>
                  </a:lnTo>
                  <a:lnTo>
                    <a:pt x="45" y="65"/>
                  </a:lnTo>
                  <a:lnTo>
                    <a:pt x="47" y="65"/>
                  </a:lnTo>
                  <a:lnTo>
                    <a:pt x="52" y="63"/>
                  </a:lnTo>
                  <a:lnTo>
                    <a:pt x="53" y="60"/>
                  </a:lnTo>
                  <a:lnTo>
                    <a:pt x="54" y="61"/>
                  </a:lnTo>
                  <a:lnTo>
                    <a:pt x="58" y="57"/>
                  </a:lnTo>
                  <a:lnTo>
                    <a:pt x="60" y="58"/>
                  </a:lnTo>
                  <a:lnTo>
                    <a:pt x="63" y="54"/>
                  </a:lnTo>
                  <a:lnTo>
                    <a:pt x="62" y="52"/>
                  </a:lnTo>
                  <a:lnTo>
                    <a:pt x="63" y="49"/>
                  </a:lnTo>
                  <a:lnTo>
                    <a:pt x="66" y="43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4" y="28"/>
                  </a:lnTo>
                  <a:lnTo>
                    <a:pt x="74" y="29"/>
                  </a:lnTo>
                  <a:lnTo>
                    <a:pt x="75" y="30"/>
                  </a:lnTo>
                  <a:lnTo>
                    <a:pt x="78" y="29"/>
                  </a:lnTo>
                  <a:lnTo>
                    <a:pt x="79" y="26"/>
                  </a:lnTo>
                  <a:lnTo>
                    <a:pt x="81" y="20"/>
                  </a:lnTo>
                  <a:lnTo>
                    <a:pt x="83" y="18"/>
                  </a:lnTo>
                  <a:lnTo>
                    <a:pt x="85" y="19"/>
                  </a:lnTo>
                  <a:lnTo>
                    <a:pt x="87" y="15"/>
                  </a:lnTo>
                  <a:lnTo>
                    <a:pt x="88" y="15"/>
                  </a:lnTo>
                  <a:lnTo>
                    <a:pt x="89" y="13"/>
                  </a:lnTo>
                  <a:lnTo>
                    <a:pt x="91" y="9"/>
                  </a:lnTo>
                  <a:lnTo>
                    <a:pt x="92" y="8"/>
                  </a:lnTo>
                  <a:lnTo>
                    <a:pt x="91" y="7"/>
                  </a:lnTo>
                  <a:lnTo>
                    <a:pt x="92" y="2"/>
                  </a:lnTo>
                  <a:lnTo>
                    <a:pt x="92" y="1"/>
                  </a:lnTo>
                  <a:lnTo>
                    <a:pt x="93" y="0"/>
                  </a:lnTo>
                  <a:lnTo>
                    <a:pt x="102" y="6"/>
                  </a:lnTo>
                  <a:lnTo>
                    <a:pt x="103" y="7"/>
                  </a:lnTo>
                  <a:lnTo>
                    <a:pt x="104" y="6"/>
                  </a:lnTo>
                  <a:lnTo>
                    <a:pt x="105" y="1"/>
                  </a:lnTo>
                  <a:lnTo>
                    <a:pt x="106" y="1"/>
                  </a:lnTo>
                  <a:lnTo>
                    <a:pt x="108" y="2"/>
                  </a:lnTo>
                  <a:lnTo>
                    <a:pt x="110" y="3"/>
                  </a:lnTo>
                  <a:lnTo>
                    <a:pt x="109" y="5"/>
                  </a:lnTo>
                  <a:lnTo>
                    <a:pt x="111" y="7"/>
                  </a:lnTo>
                  <a:lnTo>
                    <a:pt x="115" y="7"/>
                  </a:lnTo>
                  <a:lnTo>
                    <a:pt x="116" y="9"/>
                  </a:lnTo>
                  <a:lnTo>
                    <a:pt x="119" y="10"/>
                  </a:lnTo>
                  <a:lnTo>
                    <a:pt x="120" y="12"/>
                  </a:lnTo>
                  <a:lnTo>
                    <a:pt x="120" y="13"/>
                  </a:lnTo>
                  <a:lnTo>
                    <a:pt x="118" y="18"/>
                  </a:lnTo>
                  <a:lnTo>
                    <a:pt x="116" y="21"/>
                  </a:lnTo>
                  <a:lnTo>
                    <a:pt x="117" y="24"/>
                  </a:lnTo>
                  <a:lnTo>
                    <a:pt x="119" y="24"/>
                  </a:lnTo>
                  <a:lnTo>
                    <a:pt x="122" y="23"/>
                  </a:lnTo>
                  <a:lnTo>
                    <a:pt x="124" y="25"/>
                  </a:lnTo>
                  <a:lnTo>
                    <a:pt x="125" y="26"/>
                  </a:lnTo>
                  <a:lnTo>
                    <a:pt x="126" y="26"/>
                  </a:lnTo>
                  <a:lnTo>
                    <a:pt x="128" y="27"/>
                  </a:lnTo>
                  <a:lnTo>
                    <a:pt x="129" y="28"/>
                  </a:lnTo>
                  <a:lnTo>
                    <a:pt x="130" y="27"/>
                  </a:lnTo>
                  <a:lnTo>
                    <a:pt x="131" y="27"/>
                  </a:lnTo>
                  <a:lnTo>
                    <a:pt x="135" y="29"/>
                  </a:lnTo>
                  <a:lnTo>
                    <a:pt x="139" y="30"/>
                  </a:lnTo>
                  <a:lnTo>
                    <a:pt x="140" y="32"/>
                  </a:lnTo>
                  <a:lnTo>
                    <a:pt x="140" y="33"/>
                  </a:lnTo>
                  <a:lnTo>
                    <a:pt x="139" y="34"/>
                  </a:lnTo>
                  <a:lnTo>
                    <a:pt x="140" y="37"/>
                  </a:lnTo>
                  <a:lnTo>
                    <a:pt x="139" y="38"/>
                  </a:lnTo>
                  <a:lnTo>
                    <a:pt x="138" y="39"/>
                  </a:lnTo>
                  <a:lnTo>
                    <a:pt x="142" y="41"/>
                  </a:lnTo>
                  <a:lnTo>
                    <a:pt x="143" y="43"/>
                  </a:lnTo>
                  <a:lnTo>
                    <a:pt x="143" y="44"/>
                  </a:lnTo>
                  <a:lnTo>
                    <a:pt x="142" y="45"/>
                  </a:lnTo>
                  <a:lnTo>
                    <a:pt x="139" y="44"/>
                  </a:lnTo>
                  <a:lnTo>
                    <a:pt x="139" y="46"/>
                  </a:lnTo>
                  <a:lnTo>
                    <a:pt x="140" y="47"/>
                  </a:lnTo>
                  <a:lnTo>
                    <a:pt x="140" y="48"/>
                  </a:lnTo>
                  <a:lnTo>
                    <a:pt x="139" y="48"/>
                  </a:lnTo>
                  <a:lnTo>
                    <a:pt x="138" y="48"/>
                  </a:lnTo>
                  <a:lnTo>
                    <a:pt x="138" y="49"/>
                  </a:lnTo>
                  <a:lnTo>
                    <a:pt x="139" y="49"/>
                  </a:lnTo>
                  <a:lnTo>
                    <a:pt x="141" y="50"/>
                  </a:lnTo>
                  <a:lnTo>
                    <a:pt x="143" y="51"/>
                  </a:lnTo>
                  <a:lnTo>
                    <a:pt x="144" y="52"/>
                  </a:lnTo>
                  <a:lnTo>
                    <a:pt x="142" y="54"/>
                  </a:lnTo>
                  <a:lnTo>
                    <a:pt x="140" y="54"/>
                  </a:lnTo>
                  <a:lnTo>
                    <a:pt x="138" y="53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7"/>
                  </a:lnTo>
                  <a:lnTo>
                    <a:pt x="143" y="56"/>
                  </a:lnTo>
                  <a:lnTo>
                    <a:pt x="146" y="54"/>
                  </a:lnTo>
                  <a:lnTo>
                    <a:pt x="148" y="55"/>
                  </a:lnTo>
                  <a:lnTo>
                    <a:pt x="151" y="54"/>
                  </a:lnTo>
                  <a:lnTo>
                    <a:pt x="151" y="55"/>
                  </a:lnTo>
                  <a:lnTo>
                    <a:pt x="153" y="62"/>
                  </a:lnTo>
                  <a:lnTo>
                    <a:pt x="152" y="64"/>
                  </a:lnTo>
                  <a:lnTo>
                    <a:pt x="151" y="64"/>
                  </a:lnTo>
                  <a:lnTo>
                    <a:pt x="151" y="6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2" name="Freeform 38"/>
            <p:cNvSpPr>
              <a:spLocks/>
            </p:cNvSpPr>
            <p:nvPr/>
          </p:nvSpPr>
          <p:spPr bwMode="auto">
            <a:xfrm>
              <a:off x="4068" y="2021"/>
              <a:ext cx="827" cy="301"/>
            </a:xfrm>
            <a:custGeom>
              <a:avLst/>
              <a:gdLst>
                <a:gd name="T0" fmla="*/ 302 w 178"/>
                <a:gd name="T1" fmla="*/ 3794 h 76"/>
                <a:gd name="T2" fmla="*/ 497 w 178"/>
                <a:gd name="T3" fmla="*/ 3608 h 76"/>
                <a:gd name="T4" fmla="*/ 799 w 178"/>
                <a:gd name="T5" fmla="*/ 3359 h 76"/>
                <a:gd name="T6" fmla="*/ 2114 w 178"/>
                <a:gd name="T7" fmla="*/ 2856 h 76"/>
                <a:gd name="T8" fmla="*/ 2699 w 178"/>
                <a:gd name="T9" fmla="*/ 2479 h 76"/>
                <a:gd name="T10" fmla="*/ 2913 w 178"/>
                <a:gd name="T11" fmla="*/ 2416 h 76"/>
                <a:gd name="T12" fmla="*/ 3215 w 178"/>
                <a:gd name="T13" fmla="*/ 2305 h 76"/>
                <a:gd name="T14" fmla="*/ 3517 w 178"/>
                <a:gd name="T15" fmla="*/ 2242 h 76"/>
                <a:gd name="T16" fmla="*/ 4209 w 178"/>
                <a:gd name="T17" fmla="*/ 2056 h 76"/>
                <a:gd name="T18" fmla="*/ 4920 w 178"/>
                <a:gd name="T19" fmla="*/ 1489 h 76"/>
                <a:gd name="T20" fmla="*/ 4920 w 178"/>
                <a:gd name="T21" fmla="*/ 1176 h 76"/>
                <a:gd name="T22" fmla="*/ 5524 w 178"/>
                <a:gd name="T23" fmla="*/ 1176 h 76"/>
                <a:gd name="T24" fmla="*/ 6412 w 178"/>
                <a:gd name="T25" fmla="*/ 1113 h 76"/>
                <a:gd name="T26" fmla="*/ 16861 w 178"/>
                <a:gd name="T27" fmla="*/ 0 h 76"/>
                <a:gd name="T28" fmla="*/ 17139 w 178"/>
                <a:gd name="T29" fmla="*/ 190 h 76"/>
                <a:gd name="T30" fmla="*/ 17441 w 178"/>
                <a:gd name="T31" fmla="*/ 440 h 76"/>
                <a:gd name="T32" fmla="*/ 17353 w 178"/>
                <a:gd name="T33" fmla="*/ 503 h 76"/>
                <a:gd name="T34" fmla="*/ 17051 w 178"/>
                <a:gd name="T35" fmla="*/ 503 h 76"/>
                <a:gd name="T36" fmla="*/ 16944 w 178"/>
                <a:gd name="T37" fmla="*/ 503 h 76"/>
                <a:gd name="T38" fmla="*/ 16340 w 178"/>
                <a:gd name="T39" fmla="*/ 753 h 76"/>
                <a:gd name="T40" fmla="*/ 15736 w 178"/>
                <a:gd name="T41" fmla="*/ 990 h 76"/>
                <a:gd name="T42" fmla="*/ 15950 w 178"/>
                <a:gd name="T43" fmla="*/ 1050 h 76"/>
                <a:gd name="T44" fmla="*/ 16749 w 178"/>
                <a:gd name="T45" fmla="*/ 800 h 76"/>
                <a:gd name="T46" fmla="*/ 17051 w 178"/>
                <a:gd name="T47" fmla="*/ 990 h 76"/>
                <a:gd name="T48" fmla="*/ 17246 w 178"/>
                <a:gd name="T49" fmla="*/ 1050 h 76"/>
                <a:gd name="T50" fmla="*/ 17655 w 178"/>
                <a:gd name="T51" fmla="*/ 800 h 76"/>
                <a:gd name="T52" fmla="*/ 17850 w 178"/>
                <a:gd name="T53" fmla="*/ 1303 h 76"/>
                <a:gd name="T54" fmla="*/ 17548 w 178"/>
                <a:gd name="T55" fmla="*/ 1553 h 76"/>
                <a:gd name="T56" fmla="*/ 17139 w 178"/>
                <a:gd name="T57" fmla="*/ 1802 h 76"/>
                <a:gd name="T58" fmla="*/ 16559 w 178"/>
                <a:gd name="T59" fmla="*/ 1802 h 76"/>
                <a:gd name="T60" fmla="*/ 16340 w 178"/>
                <a:gd name="T61" fmla="*/ 1743 h 76"/>
                <a:gd name="T62" fmla="*/ 16252 w 178"/>
                <a:gd name="T63" fmla="*/ 1616 h 76"/>
                <a:gd name="T64" fmla="*/ 16145 w 178"/>
                <a:gd name="T65" fmla="*/ 1929 h 76"/>
                <a:gd name="T66" fmla="*/ 16340 w 178"/>
                <a:gd name="T67" fmla="*/ 1992 h 76"/>
                <a:gd name="T68" fmla="*/ 16447 w 178"/>
                <a:gd name="T69" fmla="*/ 2242 h 76"/>
                <a:gd name="T70" fmla="*/ 15736 w 178"/>
                <a:gd name="T71" fmla="*/ 2543 h 76"/>
                <a:gd name="T72" fmla="*/ 15736 w 178"/>
                <a:gd name="T73" fmla="*/ 2602 h 76"/>
                <a:gd name="T74" fmla="*/ 16749 w 178"/>
                <a:gd name="T75" fmla="*/ 2416 h 76"/>
                <a:gd name="T76" fmla="*/ 17051 w 178"/>
                <a:gd name="T77" fmla="*/ 2479 h 76"/>
                <a:gd name="T78" fmla="*/ 16252 w 178"/>
                <a:gd name="T79" fmla="*/ 2919 h 76"/>
                <a:gd name="T80" fmla="*/ 15346 w 178"/>
                <a:gd name="T81" fmla="*/ 3359 h 76"/>
                <a:gd name="T82" fmla="*/ 15239 w 178"/>
                <a:gd name="T83" fmla="*/ 3418 h 76"/>
                <a:gd name="T84" fmla="*/ 14440 w 178"/>
                <a:gd name="T85" fmla="*/ 4032 h 76"/>
                <a:gd name="T86" fmla="*/ 13943 w 178"/>
                <a:gd name="T87" fmla="*/ 4594 h 76"/>
                <a:gd name="T88" fmla="*/ 10338 w 178"/>
                <a:gd name="T89" fmla="*/ 3545 h 76"/>
                <a:gd name="T90" fmla="*/ 7513 w 178"/>
                <a:gd name="T91" fmla="*/ 3359 h 76"/>
                <a:gd name="T92" fmla="*/ 7318 w 178"/>
                <a:gd name="T93" fmla="*/ 3295 h 76"/>
                <a:gd name="T94" fmla="*/ 4511 w 178"/>
                <a:gd name="T95" fmla="*/ 3418 h 76"/>
                <a:gd name="T96" fmla="*/ 3907 w 178"/>
                <a:gd name="T97" fmla="*/ 3735 h 76"/>
                <a:gd name="T98" fmla="*/ 0 w 178"/>
                <a:gd name="T99" fmla="*/ 4159 h 7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8" h="76">
                  <a:moveTo>
                    <a:pt x="0" y="67"/>
                  </a:moveTo>
                  <a:lnTo>
                    <a:pt x="1" y="61"/>
                  </a:lnTo>
                  <a:lnTo>
                    <a:pt x="3" y="61"/>
                  </a:lnTo>
                  <a:lnTo>
                    <a:pt x="4" y="61"/>
                  </a:lnTo>
                  <a:lnTo>
                    <a:pt x="5" y="60"/>
                  </a:lnTo>
                  <a:lnTo>
                    <a:pt x="5" y="58"/>
                  </a:lnTo>
                  <a:lnTo>
                    <a:pt x="5" y="57"/>
                  </a:lnTo>
                  <a:lnTo>
                    <a:pt x="6" y="55"/>
                  </a:lnTo>
                  <a:lnTo>
                    <a:pt x="8" y="54"/>
                  </a:lnTo>
                  <a:lnTo>
                    <a:pt x="12" y="52"/>
                  </a:lnTo>
                  <a:lnTo>
                    <a:pt x="17" y="51"/>
                  </a:lnTo>
                  <a:lnTo>
                    <a:pt x="21" y="46"/>
                  </a:lnTo>
                  <a:lnTo>
                    <a:pt x="23" y="46"/>
                  </a:lnTo>
                  <a:lnTo>
                    <a:pt x="26" y="43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9" y="39"/>
                  </a:lnTo>
                  <a:lnTo>
                    <a:pt x="30" y="39"/>
                  </a:lnTo>
                  <a:lnTo>
                    <a:pt x="31" y="37"/>
                  </a:lnTo>
                  <a:lnTo>
                    <a:pt x="32" y="37"/>
                  </a:lnTo>
                  <a:lnTo>
                    <a:pt x="33" y="38"/>
                  </a:lnTo>
                  <a:lnTo>
                    <a:pt x="35" y="37"/>
                  </a:lnTo>
                  <a:lnTo>
                    <a:pt x="35" y="36"/>
                  </a:lnTo>
                  <a:lnTo>
                    <a:pt x="37" y="34"/>
                  </a:lnTo>
                  <a:lnTo>
                    <a:pt x="39" y="34"/>
                  </a:lnTo>
                  <a:lnTo>
                    <a:pt x="42" y="33"/>
                  </a:lnTo>
                  <a:lnTo>
                    <a:pt x="46" y="28"/>
                  </a:lnTo>
                  <a:lnTo>
                    <a:pt x="49" y="26"/>
                  </a:lnTo>
                  <a:lnTo>
                    <a:pt x="49" y="24"/>
                  </a:lnTo>
                  <a:lnTo>
                    <a:pt x="49" y="23"/>
                  </a:lnTo>
                  <a:lnTo>
                    <a:pt x="49" y="21"/>
                  </a:lnTo>
                  <a:lnTo>
                    <a:pt x="49" y="19"/>
                  </a:lnTo>
                  <a:lnTo>
                    <a:pt x="55" y="18"/>
                  </a:lnTo>
                  <a:lnTo>
                    <a:pt x="55" y="19"/>
                  </a:lnTo>
                  <a:lnTo>
                    <a:pt x="60" y="18"/>
                  </a:lnTo>
                  <a:lnTo>
                    <a:pt x="62" y="18"/>
                  </a:lnTo>
                  <a:lnTo>
                    <a:pt x="64" y="18"/>
                  </a:lnTo>
                  <a:lnTo>
                    <a:pt x="117" y="9"/>
                  </a:lnTo>
                  <a:lnTo>
                    <a:pt x="167" y="0"/>
                  </a:lnTo>
                  <a:lnTo>
                    <a:pt x="168" y="0"/>
                  </a:lnTo>
                  <a:lnTo>
                    <a:pt x="169" y="1"/>
                  </a:lnTo>
                  <a:lnTo>
                    <a:pt x="170" y="2"/>
                  </a:lnTo>
                  <a:lnTo>
                    <a:pt x="171" y="3"/>
                  </a:lnTo>
                  <a:lnTo>
                    <a:pt x="172" y="4"/>
                  </a:lnTo>
                  <a:lnTo>
                    <a:pt x="174" y="7"/>
                  </a:lnTo>
                  <a:lnTo>
                    <a:pt x="173" y="8"/>
                  </a:lnTo>
                  <a:lnTo>
                    <a:pt x="172" y="7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7"/>
                  </a:lnTo>
                  <a:lnTo>
                    <a:pt x="169" y="8"/>
                  </a:lnTo>
                  <a:lnTo>
                    <a:pt x="168" y="9"/>
                  </a:lnTo>
                  <a:lnTo>
                    <a:pt x="164" y="11"/>
                  </a:lnTo>
                  <a:lnTo>
                    <a:pt x="163" y="12"/>
                  </a:lnTo>
                  <a:lnTo>
                    <a:pt x="161" y="14"/>
                  </a:lnTo>
                  <a:lnTo>
                    <a:pt x="158" y="14"/>
                  </a:lnTo>
                  <a:lnTo>
                    <a:pt x="157" y="16"/>
                  </a:lnTo>
                  <a:lnTo>
                    <a:pt x="157" y="17"/>
                  </a:lnTo>
                  <a:lnTo>
                    <a:pt x="158" y="17"/>
                  </a:lnTo>
                  <a:lnTo>
                    <a:pt x="159" y="17"/>
                  </a:lnTo>
                  <a:lnTo>
                    <a:pt x="162" y="15"/>
                  </a:lnTo>
                  <a:lnTo>
                    <a:pt x="165" y="14"/>
                  </a:lnTo>
                  <a:lnTo>
                    <a:pt x="167" y="13"/>
                  </a:lnTo>
                  <a:lnTo>
                    <a:pt x="170" y="13"/>
                  </a:lnTo>
                  <a:lnTo>
                    <a:pt x="170" y="14"/>
                  </a:lnTo>
                  <a:lnTo>
                    <a:pt x="170" y="16"/>
                  </a:lnTo>
                  <a:lnTo>
                    <a:pt x="171" y="17"/>
                  </a:lnTo>
                  <a:lnTo>
                    <a:pt x="172" y="17"/>
                  </a:lnTo>
                  <a:lnTo>
                    <a:pt x="173" y="16"/>
                  </a:lnTo>
                  <a:lnTo>
                    <a:pt x="175" y="13"/>
                  </a:lnTo>
                  <a:lnTo>
                    <a:pt x="176" y="13"/>
                  </a:lnTo>
                  <a:lnTo>
                    <a:pt x="177" y="16"/>
                  </a:lnTo>
                  <a:lnTo>
                    <a:pt x="177" y="20"/>
                  </a:lnTo>
                  <a:lnTo>
                    <a:pt x="178" y="21"/>
                  </a:lnTo>
                  <a:lnTo>
                    <a:pt x="178" y="22"/>
                  </a:lnTo>
                  <a:lnTo>
                    <a:pt x="175" y="24"/>
                  </a:lnTo>
                  <a:lnTo>
                    <a:pt x="175" y="25"/>
                  </a:lnTo>
                  <a:lnTo>
                    <a:pt x="174" y="26"/>
                  </a:lnTo>
                  <a:lnTo>
                    <a:pt x="172" y="28"/>
                  </a:lnTo>
                  <a:lnTo>
                    <a:pt x="171" y="29"/>
                  </a:lnTo>
                  <a:lnTo>
                    <a:pt x="169" y="30"/>
                  </a:lnTo>
                  <a:lnTo>
                    <a:pt x="166" y="29"/>
                  </a:lnTo>
                  <a:lnTo>
                    <a:pt x="165" y="29"/>
                  </a:lnTo>
                  <a:lnTo>
                    <a:pt x="164" y="29"/>
                  </a:lnTo>
                  <a:lnTo>
                    <a:pt x="163" y="28"/>
                  </a:lnTo>
                  <a:lnTo>
                    <a:pt x="163" y="27"/>
                  </a:lnTo>
                  <a:lnTo>
                    <a:pt x="163" y="26"/>
                  </a:lnTo>
                  <a:lnTo>
                    <a:pt x="162" y="26"/>
                  </a:lnTo>
                  <a:lnTo>
                    <a:pt x="161" y="27"/>
                  </a:lnTo>
                  <a:lnTo>
                    <a:pt x="162" y="30"/>
                  </a:lnTo>
                  <a:lnTo>
                    <a:pt x="161" y="31"/>
                  </a:lnTo>
                  <a:lnTo>
                    <a:pt x="161" y="30"/>
                  </a:lnTo>
                  <a:lnTo>
                    <a:pt x="162" y="32"/>
                  </a:lnTo>
                  <a:lnTo>
                    <a:pt x="163" y="32"/>
                  </a:lnTo>
                  <a:lnTo>
                    <a:pt x="165" y="33"/>
                  </a:lnTo>
                  <a:lnTo>
                    <a:pt x="164" y="35"/>
                  </a:lnTo>
                  <a:lnTo>
                    <a:pt x="164" y="36"/>
                  </a:lnTo>
                  <a:lnTo>
                    <a:pt x="161" y="41"/>
                  </a:lnTo>
                  <a:lnTo>
                    <a:pt x="159" y="41"/>
                  </a:lnTo>
                  <a:lnTo>
                    <a:pt x="157" y="41"/>
                  </a:lnTo>
                  <a:lnTo>
                    <a:pt x="156" y="41"/>
                  </a:lnTo>
                  <a:lnTo>
                    <a:pt x="155" y="41"/>
                  </a:lnTo>
                  <a:lnTo>
                    <a:pt x="157" y="42"/>
                  </a:lnTo>
                  <a:lnTo>
                    <a:pt x="161" y="42"/>
                  </a:lnTo>
                  <a:lnTo>
                    <a:pt x="164" y="41"/>
                  </a:lnTo>
                  <a:lnTo>
                    <a:pt x="167" y="39"/>
                  </a:lnTo>
                  <a:lnTo>
                    <a:pt x="168" y="38"/>
                  </a:lnTo>
                  <a:lnTo>
                    <a:pt x="169" y="38"/>
                  </a:lnTo>
                  <a:lnTo>
                    <a:pt x="170" y="40"/>
                  </a:lnTo>
                  <a:lnTo>
                    <a:pt x="169" y="43"/>
                  </a:lnTo>
                  <a:lnTo>
                    <a:pt x="166" y="46"/>
                  </a:lnTo>
                  <a:lnTo>
                    <a:pt x="162" y="47"/>
                  </a:lnTo>
                  <a:lnTo>
                    <a:pt x="161" y="48"/>
                  </a:lnTo>
                  <a:lnTo>
                    <a:pt x="157" y="48"/>
                  </a:lnTo>
                  <a:lnTo>
                    <a:pt x="153" y="54"/>
                  </a:lnTo>
                  <a:lnTo>
                    <a:pt x="152" y="54"/>
                  </a:lnTo>
                  <a:lnTo>
                    <a:pt x="152" y="55"/>
                  </a:lnTo>
                  <a:lnTo>
                    <a:pt x="148" y="58"/>
                  </a:lnTo>
                  <a:lnTo>
                    <a:pt x="146" y="61"/>
                  </a:lnTo>
                  <a:lnTo>
                    <a:pt x="144" y="65"/>
                  </a:lnTo>
                  <a:lnTo>
                    <a:pt x="142" y="71"/>
                  </a:lnTo>
                  <a:lnTo>
                    <a:pt x="141" y="73"/>
                  </a:lnTo>
                  <a:lnTo>
                    <a:pt x="139" y="74"/>
                  </a:lnTo>
                  <a:lnTo>
                    <a:pt x="131" y="75"/>
                  </a:lnTo>
                  <a:lnTo>
                    <a:pt x="130" y="76"/>
                  </a:lnTo>
                  <a:lnTo>
                    <a:pt x="103" y="57"/>
                  </a:lnTo>
                  <a:lnTo>
                    <a:pt x="80" y="60"/>
                  </a:lnTo>
                  <a:lnTo>
                    <a:pt x="79" y="57"/>
                  </a:lnTo>
                  <a:lnTo>
                    <a:pt x="75" y="54"/>
                  </a:lnTo>
                  <a:lnTo>
                    <a:pt x="73" y="55"/>
                  </a:lnTo>
                  <a:lnTo>
                    <a:pt x="73" y="54"/>
                  </a:lnTo>
                  <a:lnTo>
                    <a:pt x="73" y="53"/>
                  </a:lnTo>
                  <a:lnTo>
                    <a:pt x="46" y="56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39" y="59"/>
                  </a:lnTo>
                  <a:lnTo>
                    <a:pt x="39" y="60"/>
                  </a:lnTo>
                  <a:lnTo>
                    <a:pt x="37" y="60"/>
                  </a:lnTo>
                  <a:lnTo>
                    <a:pt x="31" y="63"/>
                  </a:lnTo>
                  <a:lnTo>
                    <a:pt x="0" y="6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3" name="Freeform 39"/>
            <p:cNvSpPr>
              <a:spLocks/>
            </p:cNvSpPr>
            <p:nvPr/>
          </p:nvSpPr>
          <p:spPr bwMode="auto">
            <a:xfrm>
              <a:off x="4192" y="2232"/>
              <a:ext cx="482" cy="306"/>
            </a:xfrm>
            <a:custGeom>
              <a:avLst/>
              <a:gdLst>
                <a:gd name="T0" fmla="*/ 6243 w 103"/>
                <a:gd name="T1" fmla="*/ 4832 h 77"/>
                <a:gd name="T2" fmla="*/ 5845 w 103"/>
                <a:gd name="T3" fmla="*/ 4769 h 77"/>
                <a:gd name="T4" fmla="*/ 5630 w 103"/>
                <a:gd name="T5" fmla="*/ 4391 h 77"/>
                <a:gd name="T6" fmla="*/ 5017 w 103"/>
                <a:gd name="T7" fmla="*/ 4073 h 77"/>
                <a:gd name="T8" fmla="*/ 4708 w 103"/>
                <a:gd name="T9" fmla="*/ 3632 h 77"/>
                <a:gd name="T10" fmla="*/ 4404 w 103"/>
                <a:gd name="T11" fmla="*/ 3394 h 77"/>
                <a:gd name="T12" fmla="*/ 3790 w 103"/>
                <a:gd name="T13" fmla="*/ 3143 h 77"/>
                <a:gd name="T14" fmla="*/ 3589 w 103"/>
                <a:gd name="T15" fmla="*/ 2953 h 77"/>
                <a:gd name="T16" fmla="*/ 3374 w 103"/>
                <a:gd name="T17" fmla="*/ 2702 h 77"/>
                <a:gd name="T18" fmla="*/ 2363 w 103"/>
                <a:gd name="T19" fmla="*/ 2257 h 77"/>
                <a:gd name="T20" fmla="*/ 1947 w 103"/>
                <a:gd name="T21" fmla="*/ 2070 h 77"/>
                <a:gd name="T22" fmla="*/ 1446 w 103"/>
                <a:gd name="T23" fmla="*/ 1689 h 77"/>
                <a:gd name="T24" fmla="*/ 1118 w 103"/>
                <a:gd name="T25" fmla="*/ 1439 h 77"/>
                <a:gd name="T26" fmla="*/ 197 w 103"/>
                <a:gd name="T27" fmla="*/ 1248 h 77"/>
                <a:gd name="T28" fmla="*/ 197 w 103"/>
                <a:gd name="T29" fmla="*/ 886 h 77"/>
                <a:gd name="T30" fmla="*/ 416 w 103"/>
                <a:gd name="T31" fmla="*/ 695 h 77"/>
                <a:gd name="T32" fmla="*/ 416 w 103"/>
                <a:gd name="T33" fmla="*/ 632 h 77"/>
                <a:gd name="T34" fmla="*/ 1226 w 103"/>
                <a:gd name="T35" fmla="*/ 441 h 77"/>
                <a:gd name="T36" fmla="*/ 1839 w 103"/>
                <a:gd name="T37" fmla="*/ 191 h 77"/>
                <a:gd name="T38" fmla="*/ 1947 w 103"/>
                <a:gd name="T39" fmla="*/ 191 h 77"/>
                <a:gd name="T40" fmla="*/ 4708 w 103"/>
                <a:gd name="T41" fmla="*/ 0 h 77"/>
                <a:gd name="T42" fmla="*/ 4708 w 103"/>
                <a:gd name="T43" fmla="*/ 127 h 77"/>
                <a:gd name="T44" fmla="*/ 5321 w 103"/>
                <a:gd name="T45" fmla="*/ 254 h 77"/>
                <a:gd name="T46" fmla="*/ 7796 w 103"/>
                <a:gd name="T47" fmla="*/ 254 h 77"/>
                <a:gd name="T48" fmla="*/ 10445 w 103"/>
                <a:gd name="T49" fmla="*/ 1502 h 77"/>
                <a:gd name="T50" fmla="*/ 10052 w 103"/>
                <a:gd name="T51" fmla="*/ 1753 h 77"/>
                <a:gd name="T52" fmla="*/ 9635 w 103"/>
                <a:gd name="T53" fmla="*/ 2194 h 77"/>
                <a:gd name="T54" fmla="*/ 9528 w 103"/>
                <a:gd name="T55" fmla="*/ 2512 h 77"/>
                <a:gd name="T56" fmla="*/ 9439 w 103"/>
                <a:gd name="T57" fmla="*/ 2762 h 77"/>
                <a:gd name="T58" fmla="*/ 9219 w 103"/>
                <a:gd name="T59" fmla="*/ 2826 h 77"/>
                <a:gd name="T60" fmla="*/ 8915 w 103"/>
                <a:gd name="T61" fmla="*/ 3016 h 77"/>
                <a:gd name="T62" fmla="*/ 8713 w 103"/>
                <a:gd name="T63" fmla="*/ 3271 h 77"/>
                <a:gd name="T64" fmla="*/ 8189 w 103"/>
                <a:gd name="T65" fmla="*/ 3585 h 77"/>
                <a:gd name="T66" fmla="*/ 7689 w 103"/>
                <a:gd name="T67" fmla="*/ 3823 h 77"/>
                <a:gd name="T68" fmla="*/ 7487 w 103"/>
                <a:gd name="T69" fmla="*/ 3950 h 77"/>
                <a:gd name="T70" fmla="*/ 7076 w 103"/>
                <a:gd name="T71" fmla="*/ 4073 h 77"/>
                <a:gd name="T72" fmla="*/ 7076 w 103"/>
                <a:gd name="T73" fmla="*/ 4137 h 77"/>
                <a:gd name="T74" fmla="*/ 6963 w 103"/>
                <a:gd name="T75" fmla="*/ 4264 h 77"/>
                <a:gd name="T76" fmla="*/ 6547 w 103"/>
                <a:gd name="T77" fmla="*/ 4391 h 77"/>
                <a:gd name="T78" fmla="*/ 6547 w 103"/>
                <a:gd name="T79" fmla="*/ 4455 h 77"/>
                <a:gd name="T80" fmla="*/ 6659 w 103"/>
                <a:gd name="T81" fmla="*/ 4518 h 77"/>
                <a:gd name="T82" fmla="*/ 6659 w 103"/>
                <a:gd name="T83" fmla="*/ 4578 h 77"/>
                <a:gd name="T84" fmla="*/ 6350 w 103"/>
                <a:gd name="T85" fmla="*/ 4705 h 77"/>
                <a:gd name="T86" fmla="*/ 6350 w 103"/>
                <a:gd name="T87" fmla="*/ 4832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03" h="77">
                  <a:moveTo>
                    <a:pt x="62" y="77"/>
                  </a:moveTo>
                  <a:lnTo>
                    <a:pt x="61" y="77"/>
                  </a:lnTo>
                  <a:lnTo>
                    <a:pt x="58" y="77"/>
                  </a:lnTo>
                  <a:lnTo>
                    <a:pt x="57" y="76"/>
                  </a:lnTo>
                  <a:lnTo>
                    <a:pt x="56" y="75"/>
                  </a:lnTo>
                  <a:lnTo>
                    <a:pt x="55" y="70"/>
                  </a:lnTo>
                  <a:lnTo>
                    <a:pt x="52" y="67"/>
                  </a:lnTo>
                  <a:lnTo>
                    <a:pt x="49" y="65"/>
                  </a:lnTo>
                  <a:lnTo>
                    <a:pt x="48" y="60"/>
                  </a:lnTo>
                  <a:lnTo>
                    <a:pt x="46" y="58"/>
                  </a:lnTo>
                  <a:lnTo>
                    <a:pt x="45" y="55"/>
                  </a:lnTo>
                  <a:lnTo>
                    <a:pt x="43" y="54"/>
                  </a:lnTo>
                  <a:lnTo>
                    <a:pt x="39" y="53"/>
                  </a:lnTo>
                  <a:lnTo>
                    <a:pt x="37" y="50"/>
                  </a:lnTo>
                  <a:lnTo>
                    <a:pt x="35" y="48"/>
                  </a:lnTo>
                  <a:lnTo>
                    <a:pt x="35" y="47"/>
                  </a:lnTo>
                  <a:lnTo>
                    <a:pt x="34" y="44"/>
                  </a:lnTo>
                  <a:lnTo>
                    <a:pt x="33" y="43"/>
                  </a:lnTo>
                  <a:lnTo>
                    <a:pt x="29" y="42"/>
                  </a:lnTo>
                  <a:lnTo>
                    <a:pt x="23" y="36"/>
                  </a:lnTo>
                  <a:lnTo>
                    <a:pt x="20" y="35"/>
                  </a:lnTo>
                  <a:lnTo>
                    <a:pt x="19" y="33"/>
                  </a:lnTo>
                  <a:lnTo>
                    <a:pt x="16" y="31"/>
                  </a:lnTo>
                  <a:lnTo>
                    <a:pt x="14" y="27"/>
                  </a:lnTo>
                  <a:lnTo>
                    <a:pt x="12" y="25"/>
                  </a:lnTo>
                  <a:lnTo>
                    <a:pt x="11" y="23"/>
                  </a:lnTo>
                  <a:lnTo>
                    <a:pt x="7" y="23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10" y="7"/>
                  </a:lnTo>
                  <a:lnTo>
                    <a:pt x="12" y="7"/>
                  </a:lnTo>
                  <a:lnTo>
                    <a:pt x="12" y="6"/>
                  </a:lnTo>
                  <a:lnTo>
                    <a:pt x="18" y="3"/>
                  </a:lnTo>
                  <a:lnTo>
                    <a:pt x="18" y="2"/>
                  </a:lnTo>
                  <a:lnTo>
                    <a:pt x="19" y="3"/>
                  </a:lnTo>
                  <a:lnTo>
                    <a:pt x="46" y="0"/>
                  </a:lnTo>
                  <a:lnTo>
                    <a:pt x="46" y="1"/>
                  </a:lnTo>
                  <a:lnTo>
                    <a:pt x="46" y="2"/>
                  </a:lnTo>
                  <a:lnTo>
                    <a:pt x="48" y="1"/>
                  </a:lnTo>
                  <a:lnTo>
                    <a:pt x="52" y="4"/>
                  </a:lnTo>
                  <a:lnTo>
                    <a:pt x="53" y="7"/>
                  </a:lnTo>
                  <a:lnTo>
                    <a:pt x="76" y="4"/>
                  </a:lnTo>
                  <a:lnTo>
                    <a:pt x="103" y="23"/>
                  </a:lnTo>
                  <a:lnTo>
                    <a:pt x="102" y="24"/>
                  </a:lnTo>
                  <a:lnTo>
                    <a:pt x="100" y="25"/>
                  </a:lnTo>
                  <a:lnTo>
                    <a:pt x="98" y="28"/>
                  </a:lnTo>
                  <a:lnTo>
                    <a:pt x="95" y="33"/>
                  </a:lnTo>
                  <a:lnTo>
                    <a:pt x="94" y="35"/>
                  </a:lnTo>
                  <a:lnTo>
                    <a:pt x="93" y="38"/>
                  </a:lnTo>
                  <a:lnTo>
                    <a:pt x="93" y="40"/>
                  </a:lnTo>
                  <a:lnTo>
                    <a:pt x="93" y="43"/>
                  </a:lnTo>
                  <a:lnTo>
                    <a:pt x="92" y="44"/>
                  </a:lnTo>
                  <a:lnTo>
                    <a:pt x="91" y="45"/>
                  </a:lnTo>
                  <a:lnTo>
                    <a:pt x="90" y="45"/>
                  </a:lnTo>
                  <a:lnTo>
                    <a:pt x="89" y="46"/>
                  </a:lnTo>
                  <a:lnTo>
                    <a:pt x="87" y="48"/>
                  </a:lnTo>
                  <a:lnTo>
                    <a:pt x="86" y="50"/>
                  </a:lnTo>
                  <a:lnTo>
                    <a:pt x="85" y="52"/>
                  </a:lnTo>
                  <a:lnTo>
                    <a:pt x="82" y="54"/>
                  </a:lnTo>
                  <a:lnTo>
                    <a:pt x="80" y="57"/>
                  </a:lnTo>
                  <a:lnTo>
                    <a:pt x="78" y="59"/>
                  </a:lnTo>
                  <a:lnTo>
                    <a:pt x="75" y="61"/>
                  </a:lnTo>
                  <a:lnTo>
                    <a:pt x="74" y="62"/>
                  </a:lnTo>
                  <a:lnTo>
                    <a:pt x="73" y="63"/>
                  </a:lnTo>
                  <a:lnTo>
                    <a:pt x="71" y="64"/>
                  </a:lnTo>
                  <a:lnTo>
                    <a:pt x="69" y="65"/>
                  </a:lnTo>
                  <a:lnTo>
                    <a:pt x="69" y="66"/>
                  </a:lnTo>
                  <a:lnTo>
                    <a:pt x="69" y="67"/>
                  </a:lnTo>
                  <a:lnTo>
                    <a:pt x="68" y="68"/>
                  </a:lnTo>
                  <a:lnTo>
                    <a:pt x="66" y="70"/>
                  </a:lnTo>
                  <a:lnTo>
                    <a:pt x="64" y="70"/>
                  </a:lnTo>
                  <a:lnTo>
                    <a:pt x="64" y="71"/>
                  </a:lnTo>
                  <a:lnTo>
                    <a:pt x="65" y="72"/>
                  </a:lnTo>
                  <a:lnTo>
                    <a:pt x="65" y="73"/>
                  </a:lnTo>
                  <a:lnTo>
                    <a:pt x="64" y="74"/>
                  </a:lnTo>
                  <a:lnTo>
                    <a:pt x="62" y="75"/>
                  </a:lnTo>
                  <a:lnTo>
                    <a:pt x="62" y="77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4" name="Freeform 40"/>
            <p:cNvSpPr>
              <a:spLocks/>
            </p:cNvSpPr>
            <p:nvPr/>
          </p:nvSpPr>
          <p:spPr bwMode="auto">
            <a:xfrm>
              <a:off x="3976" y="2272"/>
              <a:ext cx="510" cy="454"/>
            </a:xfrm>
            <a:custGeom>
              <a:avLst/>
              <a:gdLst>
                <a:gd name="T0" fmla="*/ 1507 w 110"/>
                <a:gd name="T1" fmla="*/ 3791 h 114"/>
                <a:gd name="T2" fmla="*/ 1697 w 110"/>
                <a:gd name="T3" fmla="*/ 4106 h 114"/>
                <a:gd name="T4" fmla="*/ 1998 w 110"/>
                <a:gd name="T5" fmla="*/ 4297 h 114"/>
                <a:gd name="T6" fmla="*/ 2086 w 110"/>
                <a:gd name="T7" fmla="*/ 4552 h 114"/>
                <a:gd name="T8" fmla="*/ 2193 w 110"/>
                <a:gd name="T9" fmla="*/ 4743 h 114"/>
                <a:gd name="T10" fmla="*/ 1998 w 110"/>
                <a:gd name="T11" fmla="*/ 5121 h 114"/>
                <a:gd name="T12" fmla="*/ 1892 w 110"/>
                <a:gd name="T13" fmla="*/ 5615 h 114"/>
                <a:gd name="T14" fmla="*/ 2086 w 110"/>
                <a:gd name="T15" fmla="*/ 6376 h 114"/>
                <a:gd name="T16" fmla="*/ 2388 w 110"/>
                <a:gd name="T17" fmla="*/ 6695 h 114"/>
                <a:gd name="T18" fmla="*/ 2601 w 110"/>
                <a:gd name="T19" fmla="*/ 6882 h 114"/>
                <a:gd name="T20" fmla="*/ 2796 w 110"/>
                <a:gd name="T21" fmla="*/ 7137 h 114"/>
                <a:gd name="T22" fmla="*/ 8661 w 110"/>
                <a:gd name="T23" fmla="*/ 7073 h 114"/>
                <a:gd name="T24" fmla="*/ 8962 w 110"/>
                <a:gd name="T25" fmla="*/ 7200 h 114"/>
                <a:gd name="T26" fmla="*/ 8879 w 110"/>
                <a:gd name="T27" fmla="*/ 6631 h 114"/>
                <a:gd name="T28" fmla="*/ 8962 w 110"/>
                <a:gd name="T29" fmla="*/ 6440 h 114"/>
                <a:gd name="T30" fmla="*/ 9565 w 110"/>
                <a:gd name="T31" fmla="*/ 6503 h 114"/>
                <a:gd name="T32" fmla="*/ 10061 w 110"/>
                <a:gd name="T33" fmla="*/ 6503 h 114"/>
                <a:gd name="T34" fmla="*/ 9973 w 110"/>
                <a:gd name="T35" fmla="*/ 6057 h 114"/>
                <a:gd name="T36" fmla="*/ 10061 w 110"/>
                <a:gd name="T37" fmla="*/ 5806 h 114"/>
                <a:gd name="T38" fmla="*/ 10362 w 110"/>
                <a:gd name="T39" fmla="*/ 4994 h 114"/>
                <a:gd name="T40" fmla="*/ 10664 w 110"/>
                <a:gd name="T41" fmla="*/ 4552 h 114"/>
                <a:gd name="T42" fmla="*/ 10965 w 110"/>
                <a:gd name="T43" fmla="*/ 4361 h 114"/>
                <a:gd name="T44" fmla="*/ 10854 w 110"/>
                <a:gd name="T45" fmla="*/ 4297 h 114"/>
                <a:gd name="T46" fmla="*/ 10770 w 110"/>
                <a:gd name="T47" fmla="*/ 4233 h 114"/>
                <a:gd name="T48" fmla="*/ 10362 w 110"/>
                <a:gd name="T49" fmla="*/ 4170 h 114"/>
                <a:gd name="T50" fmla="*/ 10168 w 110"/>
                <a:gd name="T51" fmla="*/ 3791 h 114"/>
                <a:gd name="T52" fmla="*/ 9565 w 110"/>
                <a:gd name="T53" fmla="*/ 3473 h 114"/>
                <a:gd name="T54" fmla="*/ 9263 w 110"/>
                <a:gd name="T55" fmla="*/ 3031 h 114"/>
                <a:gd name="T56" fmla="*/ 8962 w 110"/>
                <a:gd name="T57" fmla="*/ 2776 h 114"/>
                <a:gd name="T58" fmla="*/ 8364 w 110"/>
                <a:gd name="T59" fmla="*/ 2521 h 114"/>
                <a:gd name="T60" fmla="*/ 8169 w 110"/>
                <a:gd name="T61" fmla="*/ 2330 h 114"/>
                <a:gd name="T62" fmla="*/ 7975 w 110"/>
                <a:gd name="T63" fmla="*/ 2079 h 114"/>
                <a:gd name="T64" fmla="*/ 6987 w 110"/>
                <a:gd name="T65" fmla="*/ 1649 h 114"/>
                <a:gd name="T66" fmla="*/ 6579 w 110"/>
                <a:gd name="T67" fmla="*/ 1458 h 114"/>
                <a:gd name="T68" fmla="*/ 6083 w 110"/>
                <a:gd name="T69" fmla="*/ 1079 h 114"/>
                <a:gd name="T70" fmla="*/ 5782 w 110"/>
                <a:gd name="T71" fmla="*/ 824 h 114"/>
                <a:gd name="T72" fmla="*/ 4877 w 110"/>
                <a:gd name="T73" fmla="*/ 633 h 114"/>
                <a:gd name="T74" fmla="*/ 4877 w 110"/>
                <a:gd name="T75" fmla="*/ 255 h 114"/>
                <a:gd name="T76" fmla="*/ 5072 w 110"/>
                <a:gd name="T77" fmla="*/ 64 h 114"/>
                <a:gd name="T78" fmla="*/ 5072 w 110"/>
                <a:gd name="T79" fmla="*/ 0 h 114"/>
                <a:gd name="T80" fmla="*/ 0 w 110"/>
                <a:gd name="T81" fmla="*/ 446 h 11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10" h="114">
                  <a:moveTo>
                    <a:pt x="0" y="7"/>
                  </a:moveTo>
                  <a:lnTo>
                    <a:pt x="15" y="60"/>
                  </a:lnTo>
                  <a:lnTo>
                    <a:pt x="16" y="61"/>
                  </a:lnTo>
                  <a:lnTo>
                    <a:pt x="17" y="65"/>
                  </a:lnTo>
                  <a:lnTo>
                    <a:pt x="18" y="67"/>
                  </a:lnTo>
                  <a:lnTo>
                    <a:pt x="20" y="68"/>
                  </a:lnTo>
                  <a:lnTo>
                    <a:pt x="21" y="70"/>
                  </a:lnTo>
                  <a:lnTo>
                    <a:pt x="21" y="72"/>
                  </a:lnTo>
                  <a:lnTo>
                    <a:pt x="22" y="74"/>
                  </a:lnTo>
                  <a:lnTo>
                    <a:pt x="22" y="75"/>
                  </a:lnTo>
                  <a:lnTo>
                    <a:pt x="20" y="77"/>
                  </a:lnTo>
                  <a:lnTo>
                    <a:pt x="20" y="81"/>
                  </a:lnTo>
                  <a:lnTo>
                    <a:pt x="19" y="84"/>
                  </a:lnTo>
                  <a:lnTo>
                    <a:pt x="19" y="89"/>
                  </a:lnTo>
                  <a:lnTo>
                    <a:pt x="22" y="94"/>
                  </a:lnTo>
                  <a:lnTo>
                    <a:pt x="21" y="101"/>
                  </a:lnTo>
                  <a:lnTo>
                    <a:pt x="24" y="105"/>
                  </a:lnTo>
                  <a:lnTo>
                    <a:pt x="24" y="106"/>
                  </a:lnTo>
                  <a:lnTo>
                    <a:pt x="25" y="107"/>
                  </a:lnTo>
                  <a:lnTo>
                    <a:pt x="26" y="109"/>
                  </a:lnTo>
                  <a:lnTo>
                    <a:pt x="26" y="111"/>
                  </a:lnTo>
                  <a:lnTo>
                    <a:pt x="28" y="113"/>
                  </a:lnTo>
                  <a:lnTo>
                    <a:pt x="86" y="109"/>
                  </a:lnTo>
                  <a:lnTo>
                    <a:pt x="87" y="112"/>
                  </a:lnTo>
                  <a:lnTo>
                    <a:pt x="88" y="113"/>
                  </a:lnTo>
                  <a:lnTo>
                    <a:pt x="90" y="114"/>
                  </a:lnTo>
                  <a:lnTo>
                    <a:pt x="91" y="111"/>
                  </a:lnTo>
                  <a:lnTo>
                    <a:pt x="89" y="105"/>
                  </a:lnTo>
                  <a:lnTo>
                    <a:pt x="90" y="103"/>
                  </a:lnTo>
                  <a:lnTo>
                    <a:pt x="90" y="102"/>
                  </a:lnTo>
                  <a:lnTo>
                    <a:pt x="92" y="101"/>
                  </a:lnTo>
                  <a:lnTo>
                    <a:pt x="96" y="103"/>
                  </a:lnTo>
                  <a:lnTo>
                    <a:pt x="100" y="103"/>
                  </a:lnTo>
                  <a:lnTo>
                    <a:pt x="101" y="103"/>
                  </a:lnTo>
                  <a:lnTo>
                    <a:pt x="101" y="98"/>
                  </a:lnTo>
                  <a:lnTo>
                    <a:pt x="100" y="96"/>
                  </a:lnTo>
                  <a:lnTo>
                    <a:pt x="100" y="93"/>
                  </a:lnTo>
                  <a:lnTo>
                    <a:pt x="101" y="92"/>
                  </a:lnTo>
                  <a:lnTo>
                    <a:pt x="104" y="82"/>
                  </a:lnTo>
                  <a:lnTo>
                    <a:pt x="104" y="79"/>
                  </a:lnTo>
                  <a:lnTo>
                    <a:pt x="105" y="75"/>
                  </a:lnTo>
                  <a:lnTo>
                    <a:pt x="107" y="72"/>
                  </a:lnTo>
                  <a:lnTo>
                    <a:pt x="109" y="70"/>
                  </a:lnTo>
                  <a:lnTo>
                    <a:pt x="110" y="69"/>
                  </a:lnTo>
                  <a:lnTo>
                    <a:pt x="110" y="68"/>
                  </a:lnTo>
                  <a:lnTo>
                    <a:pt x="109" y="68"/>
                  </a:lnTo>
                  <a:lnTo>
                    <a:pt x="109" y="67"/>
                  </a:lnTo>
                  <a:lnTo>
                    <a:pt x="108" y="67"/>
                  </a:lnTo>
                  <a:lnTo>
                    <a:pt x="105" y="67"/>
                  </a:lnTo>
                  <a:lnTo>
                    <a:pt x="104" y="66"/>
                  </a:lnTo>
                  <a:lnTo>
                    <a:pt x="103" y="65"/>
                  </a:lnTo>
                  <a:lnTo>
                    <a:pt x="102" y="60"/>
                  </a:lnTo>
                  <a:lnTo>
                    <a:pt x="99" y="57"/>
                  </a:lnTo>
                  <a:lnTo>
                    <a:pt x="96" y="55"/>
                  </a:lnTo>
                  <a:lnTo>
                    <a:pt x="95" y="50"/>
                  </a:lnTo>
                  <a:lnTo>
                    <a:pt x="93" y="48"/>
                  </a:lnTo>
                  <a:lnTo>
                    <a:pt x="92" y="45"/>
                  </a:lnTo>
                  <a:lnTo>
                    <a:pt x="90" y="44"/>
                  </a:lnTo>
                  <a:lnTo>
                    <a:pt x="86" y="43"/>
                  </a:lnTo>
                  <a:lnTo>
                    <a:pt x="84" y="40"/>
                  </a:lnTo>
                  <a:lnTo>
                    <a:pt x="82" y="38"/>
                  </a:lnTo>
                  <a:lnTo>
                    <a:pt x="82" y="37"/>
                  </a:lnTo>
                  <a:lnTo>
                    <a:pt x="81" y="34"/>
                  </a:lnTo>
                  <a:lnTo>
                    <a:pt x="80" y="33"/>
                  </a:lnTo>
                  <a:lnTo>
                    <a:pt x="76" y="32"/>
                  </a:lnTo>
                  <a:lnTo>
                    <a:pt x="70" y="26"/>
                  </a:lnTo>
                  <a:lnTo>
                    <a:pt x="67" y="25"/>
                  </a:lnTo>
                  <a:lnTo>
                    <a:pt x="66" y="23"/>
                  </a:lnTo>
                  <a:lnTo>
                    <a:pt x="63" y="21"/>
                  </a:lnTo>
                  <a:lnTo>
                    <a:pt x="61" y="17"/>
                  </a:lnTo>
                  <a:lnTo>
                    <a:pt x="59" y="15"/>
                  </a:lnTo>
                  <a:lnTo>
                    <a:pt x="58" y="13"/>
                  </a:lnTo>
                  <a:lnTo>
                    <a:pt x="54" y="13"/>
                  </a:lnTo>
                  <a:lnTo>
                    <a:pt x="49" y="10"/>
                  </a:lnTo>
                  <a:lnTo>
                    <a:pt x="47" y="8"/>
                  </a:lnTo>
                  <a:lnTo>
                    <a:pt x="49" y="4"/>
                  </a:lnTo>
                  <a:lnTo>
                    <a:pt x="50" y="3"/>
                  </a:lnTo>
                  <a:lnTo>
                    <a:pt x="51" y="1"/>
                  </a:lnTo>
                  <a:lnTo>
                    <a:pt x="51" y="0"/>
                  </a:lnTo>
                  <a:lnTo>
                    <a:pt x="20" y="4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5" name="Freeform 41"/>
            <p:cNvSpPr>
              <a:spLocks/>
            </p:cNvSpPr>
            <p:nvPr/>
          </p:nvSpPr>
          <p:spPr bwMode="auto">
            <a:xfrm>
              <a:off x="3826" y="2673"/>
              <a:ext cx="857" cy="554"/>
            </a:xfrm>
            <a:custGeom>
              <a:avLst/>
              <a:gdLst>
                <a:gd name="T0" fmla="*/ 0 w 184"/>
                <a:gd name="T1" fmla="*/ 761 h 139"/>
                <a:gd name="T2" fmla="*/ 0 w 184"/>
                <a:gd name="T3" fmla="*/ 953 h 139"/>
                <a:gd name="T4" fmla="*/ 303 w 184"/>
                <a:gd name="T5" fmla="*/ 1144 h 139"/>
                <a:gd name="T6" fmla="*/ 410 w 184"/>
                <a:gd name="T7" fmla="*/ 1463 h 139"/>
                <a:gd name="T8" fmla="*/ 605 w 184"/>
                <a:gd name="T9" fmla="*/ 1590 h 139"/>
                <a:gd name="T10" fmla="*/ 498 w 184"/>
                <a:gd name="T11" fmla="*/ 1778 h 139"/>
                <a:gd name="T12" fmla="*/ 1020 w 184"/>
                <a:gd name="T13" fmla="*/ 1654 h 139"/>
                <a:gd name="T14" fmla="*/ 1323 w 184"/>
                <a:gd name="T15" fmla="*/ 1463 h 139"/>
                <a:gd name="T16" fmla="*/ 1518 w 184"/>
                <a:gd name="T17" fmla="*/ 1399 h 139"/>
                <a:gd name="T18" fmla="*/ 1323 w 184"/>
                <a:gd name="T19" fmla="*/ 1590 h 139"/>
                <a:gd name="T20" fmla="*/ 2818 w 184"/>
                <a:gd name="T21" fmla="*/ 1335 h 139"/>
                <a:gd name="T22" fmla="*/ 2818 w 184"/>
                <a:gd name="T23" fmla="*/ 1463 h 139"/>
                <a:gd name="T24" fmla="*/ 3731 w 184"/>
                <a:gd name="T25" fmla="*/ 1654 h 139"/>
                <a:gd name="T26" fmla="*/ 4341 w 184"/>
                <a:gd name="T27" fmla="*/ 1714 h 139"/>
                <a:gd name="T28" fmla="*/ 4751 w 184"/>
                <a:gd name="T29" fmla="*/ 1778 h 139"/>
                <a:gd name="T30" fmla="*/ 4751 w 184"/>
                <a:gd name="T31" fmla="*/ 1905 h 139"/>
                <a:gd name="T32" fmla="*/ 5356 w 184"/>
                <a:gd name="T33" fmla="*/ 2272 h 139"/>
                <a:gd name="T34" fmla="*/ 5249 w 184"/>
                <a:gd name="T35" fmla="*/ 2399 h 139"/>
                <a:gd name="T36" fmla="*/ 5165 w 184"/>
                <a:gd name="T37" fmla="*/ 2463 h 139"/>
                <a:gd name="T38" fmla="*/ 6162 w 184"/>
                <a:gd name="T39" fmla="*/ 2272 h 139"/>
                <a:gd name="T40" fmla="*/ 7485 w 184"/>
                <a:gd name="T41" fmla="*/ 1969 h 139"/>
                <a:gd name="T42" fmla="*/ 7573 w 184"/>
                <a:gd name="T43" fmla="*/ 1654 h 139"/>
                <a:gd name="T44" fmla="*/ 9306 w 184"/>
                <a:gd name="T45" fmla="*/ 2033 h 139"/>
                <a:gd name="T46" fmla="*/ 10303 w 184"/>
                <a:gd name="T47" fmla="*/ 2654 h 139"/>
                <a:gd name="T48" fmla="*/ 11108 w 184"/>
                <a:gd name="T49" fmla="*/ 2842 h 139"/>
                <a:gd name="T50" fmla="*/ 11518 w 184"/>
                <a:gd name="T51" fmla="*/ 3352 h 139"/>
                <a:gd name="T52" fmla="*/ 11518 w 184"/>
                <a:gd name="T53" fmla="*/ 4496 h 139"/>
                <a:gd name="T54" fmla="*/ 12017 w 184"/>
                <a:gd name="T55" fmla="*/ 5129 h 139"/>
                <a:gd name="T56" fmla="*/ 11933 w 184"/>
                <a:gd name="T57" fmla="*/ 4687 h 139"/>
                <a:gd name="T58" fmla="*/ 12324 w 184"/>
                <a:gd name="T59" fmla="*/ 4878 h 139"/>
                <a:gd name="T60" fmla="*/ 12538 w 184"/>
                <a:gd name="T61" fmla="*/ 4751 h 139"/>
                <a:gd name="T62" fmla="*/ 12431 w 184"/>
                <a:gd name="T63" fmla="*/ 5002 h 139"/>
                <a:gd name="T64" fmla="*/ 12128 w 184"/>
                <a:gd name="T65" fmla="*/ 5385 h 139"/>
                <a:gd name="T66" fmla="*/ 12431 w 184"/>
                <a:gd name="T67" fmla="*/ 5767 h 139"/>
                <a:gd name="T68" fmla="*/ 13428 w 184"/>
                <a:gd name="T69" fmla="*/ 6465 h 139"/>
                <a:gd name="T70" fmla="*/ 13731 w 184"/>
                <a:gd name="T71" fmla="*/ 6528 h 139"/>
                <a:gd name="T72" fmla="*/ 14145 w 184"/>
                <a:gd name="T73" fmla="*/ 6959 h 139"/>
                <a:gd name="T74" fmla="*/ 14858 w 184"/>
                <a:gd name="T75" fmla="*/ 7720 h 139"/>
                <a:gd name="T76" fmla="*/ 16269 w 184"/>
                <a:gd name="T77" fmla="*/ 8354 h 139"/>
                <a:gd name="T78" fmla="*/ 16767 w 184"/>
                <a:gd name="T79" fmla="*/ 8545 h 139"/>
                <a:gd name="T80" fmla="*/ 16572 w 184"/>
                <a:gd name="T81" fmla="*/ 8609 h 139"/>
                <a:gd name="T82" fmla="*/ 16465 w 184"/>
                <a:gd name="T83" fmla="*/ 8673 h 139"/>
                <a:gd name="T84" fmla="*/ 16963 w 184"/>
                <a:gd name="T85" fmla="*/ 8736 h 139"/>
                <a:gd name="T86" fmla="*/ 18286 w 184"/>
                <a:gd name="T87" fmla="*/ 8290 h 139"/>
                <a:gd name="T88" fmla="*/ 18179 w 184"/>
                <a:gd name="T89" fmla="*/ 7784 h 139"/>
                <a:gd name="T90" fmla="*/ 18398 w 184"/>
                <a:gd name="T91" fmla="*/ 6959 h 139"/>
                <a:gd name="T92" fmla="*/ 18179 w 184"/>
                <a:gd name="T93" fmla="*/ 5767 h 139"/>
                <a:gd name="T94" fmla="*/ 17075 w 184"/>
                <a:gd name="T95" fmla="*/ 4560 h 139"/>
                <a:gd name="T96" fmla="*/ 16572 w 184"/>
                <a:gd name="T97" fmla="*/ 3986 h 139"/>
                <a:gd name="T98" fmla="*/ 16572 w 184"/>
                <a:gd name="T99" fmla="*/ 3543 h 139"/>
                <a:gd name="T100" fmla="*/ 15556 w 184"/>
                <a:gd name="T101" fmla="*/ 2718 h 139"/>
                <a:gd name="T102" fmla="*/ 14858 w 184"/>
                <a:gd name="T103" fmla="*/ 2208 h 139"/>
                <a:gd name="T104" fmla="*/ 13842 w 184"/>
                <a:gd name="T105" fmla="*/ 761 h 139"/>
                <a:gd name="T106" fmla="*/ 13647 w 184"/>
                <a:gd name="T107" fmla="*/ 570 h 139"/>
                <a:gd name="T108" fmla="*/ 13339 w 184"/>
                <a:gd name="T109" fmla="*/ 128 h 139"/>
                <a:gd name="T110" fmla="*/ 12324 w 184"/>
                <a:gd name="T111" fmla="*/ 64 h 139"/>
                <a:gd name="T112" fmla="*/ 12431 w 184"/>
                <a:gd name="T113" fmla="*/ 634 h 139"/>
                <a:gd name="T114" fmla="*/ 12017 w 184"/>
                <a:gd name="T115" fmla="*/ 697 h 139"/>
                <a:gd name="T116" fmla="*/ 5859 w 184"/>
                <a:gd name="T117" fmla="*/ 634 h 139"/>
                <a:gd name="T118" fmla="*/ 5664 w 184"/>
                <a:gd name="T119" fmla="*/ 319 h 13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84" h="139">
                  <a:moveTo>
                    <a:pt x="56" y="5"/>
                  </a:move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5" y="19"/>
                  </a:lnTo>
                  <a:lnTo>
                    <a:pt x="5" y="20"/>
                  </a:lnTo>
                  <a:lnTo>
                    <a:pt x="4" y="23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5" y="26"/>
                  </a:lnTo>
                  <a:lnTo>
                    <a:pt x="5" y="28"/>
                  </a:lnTo>
                  <a:lnTo>
                    <a:pt x="9" y="27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1" y="22"/>
                  </a:lnTo>
                  <a:lnTo>
                    <a:pt x="13" y="23"/>
                  </a:lnTo>
                  <a:lnTo>
                    <a:pt x="14" y="23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3"/>
                  </a:lnTo>
                  <a:lnTo>
                    <a:pt x="13" y="25"/>
                  </a:lnTo>
                  <a:lnTo>
                    <a:pt x="15" y="25"/>
                  </a:lnTo>
                  <a:lnTo>
                    <a:pt x="18" y="24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2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33" y="24"/>
                  </a:lnTo>
                  <a:lnTo>
                    <a:pt x="37" y="26"/>
                  </a:lnTo>
                  <a:lnTo>
                    <a:pt x="41" y="28"/>
                  </a:lnTo>
                  <a:lnTo>
                    <a:pt x="43" y="29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4" y="27"/>
                  </a:lnTo>
                  <a:lnTo>
                    <a:pt x="47" y="28"/>
                  </a:lnTo>
                  <a:lnTo>
                    <a:pt x="48" y="29"/>
                  </a:lnTo>
                  <a:lnTo>
                    <a:pt x="47" y="30"/>
                  </a:lnTo>
                  <a:lnTo>
                    <a:pt x="53" y="35"/>
                  </a:lnTo>
                  <a:lnTo>
                    <a:pt x="53" y="36"/>
                  </a:lnTo>
                  <a:lnTo>
                    <a:pt x="53" y="38"/>
                  </a:lnTo>
                  <a:lnTo>
                    <a:pt x="52" y="38"/>
                  </a:lnTo>
                  <a:lnTo>
                    <a:pt x="51" y="37"/>
                  </a:lnTo>
                  <a:lnTo>
                    <a:pt x="51" y="38"/>
                  </a:lnTo>
                  <a:lnTo>
                    <a:pt x="51" y="39"/>
                  </a:lnTo>
                  <a:lnTo>
                    <a:pt x="52" y="40"/>
                  </a:lnTo>
                  <a:lnTo>
                    <a:pt x="60" y="37"/>
                  </a:lnTo>
                  <a:lnTo>
                    <a:pt x="61" y="36"/>
                  </a:lnTo>
                  <a:lnTo>
                    <a:pt x="63" y="36"/>
                  </a:lnTo>
                  <a:lnTo>
                    <a:pt x="70" y="31"/>
                  </a:lnTo>
                  <a:lnTo>
                    <a:pt x="74" y="31"/>
                  </a:lnTo>
                  <a:lnTo>
                    <a:pt x="74" y="30"/>
                  </a:lnTo>
                  <a:lnTo>
                    <a:pt x="73" y="29"/>
                  </a:lnTo>
                  <a:lnTo>
                    <a:pt x="75" y="26"/>
                  </a:lnTo>
                  <a:lnTo>
                    <a:pt x="81" y="25"/>
                  </a:lnTo>
                  <a:lnTo>
                    <a:pt x="91" y="30"/>
                  </a:lnTo>
                  <a:lnTo>
                    <a:pt x="92" y="32"/>
                  </a:lnTo>
                  <a:lnTo>
                    <a:pt x="94" y="34"/>
                  </a:lnTo>
                  <a:lnTo>
                    <a:pt x="96" y="37"/>
                  </a:lnTo>
                  <a:lnTo>
                    <a:pt x="102" y="42"/>
                  </a:lnTo>
                  <a:lnTo>
                    <a:pt x="103" y="44"/>
                  </a:lnTo>
                  <a:lnTo>
                    <a:pt x="105" y="45"/>
                  </a:lnTo>
                  <a:lnTo>
                    <a:pt x="110" y="45"/>
                  </a:lnTo>
                  <a:lnTo>
                    <a:pt x="114" y="50"/>
                  </a:lnTo>
                  <a:lnTo>
                    <a:pt x="115" y="51"/>
                  </a:lnTo>
                  <a:lnTo>
                    <a:pt x="114" y="53"/>
                  </a:lnTo>
                  <a:lnTo>
                    <a:pt x="116" y="59"/>
                  </a:lnTo>
                  <a:lnTo>
                    <a:pt x="115" y="65"/>
                  </a:lnTo>
                  <a:lnTo>
                    <a:pt x="114" y="71"/>
                  </a:lnTo>
                  <a:lnTo>
                    <a:pt x="114" y="77"/>
                  </a:lnTo>
                  <a:lnTo>
                    <a:pt x="115" y="79"/>
                  </a:lnTo>
                  <a:lnTo>
                    <a:pt x="119" y="81"/>
                  </a:lnTo>
                  <a:lnTo>
                    <a:pt x="120" y="79"/>
                  </a:lnTo>
                  <a:lnTo>
                    <a:pt x="119" y="78"/>
                  </a:lnTo>
                  <a:lnTo>
                    <a:pt x="118" y="74"/>
                  </a:lnTo>
                  <a:lnTo>
                    <a:pt x="120" y="73"/>
                  </a:lnTo>
                  <a:lnTo>
                    <a:pt x="122" y="77"/>
                  </a:lnTo>
                  <a:lnTo>
                    <a:pt x="123" y="75"/>
                  </a:lnTo>
                  <a:lnTo>
                    <a:pt x="124" y="75"/>
                  </a:lnTo>
                  <a:lnTo>
                    <a:pt x="125" y="75"/>
                  </a:lnTo>
                  <a:lnTo>
                    <a:pt x="124" y="77"/>
                  </a:lnTo>
                  <a:lnTo>
                    <a:pt x="123" y="79"/>
                  </a:lnTo>
                  <a:lnTo>
                    <a:pt x="122" y="80"/>
                  </a:lnTo>
                  <a:lnTo>
                    <a:pt x="121" y="85"/>
                  </a:lnTo>
                  <a:lnTo>
                    <a:pt x="120" y="85"/>
                  </a:lnTo>
                  <a:lnTo>
                    <a:pt x="120" y="87"/>
                  </a:lnTo>
                  <a:lnTo>
                    <a:pt x="121" y="89"/>
                  </a:lnTo>
                  <a:lnTo>
                    <a:pt x="123" y="91"/>
                  </a:lnTo>
                  <a:lnTo>
                    <a:pt x="127" y="98"/>
                  </a:lnTo>
                  <a:lnTo>
                    <a:pt x="132" y="102"/>
                  </a:lnTo>
                  <a:lnTo>
                    <a:pt x="133" y="102"/>
                  </a:lnTo>
                  <a:lnTo>
                    <a:pt x="133" y="100"/>
                  </a:lnTo>
                  <a:lnTo>
                    <a:pt x="135" y="100"/>
                  </a:lnTo>
                  <a:lnTo>
                    <a:pt x="136" y="103"/>
                  </a:lnTo>
                  <a:lnTo>
                    <a:pt x="136" y="105"/>
                  </a:lnTo>
                  <a:lnTo>
                    <a:pt x="138" y="109"/>
                  </a:lnTo>
                  <a:lnTo>
                    <a:pt x="140" y="110"/>
                  </a:lnTo>
                  <a:lnTo>
                    <a:pt x="142" y="111"/>
                  </a:lnTo>
                  <a:lnTo>
                    <a:pt x="146" y="121"/>
                  </a:lnTo>
                  <a:lnTo>
                    <a:pt x="147" y="122"/>
                  </a:lnTo>
                  <a:lnTo>
                    <a:pt x="153" y="123"/>
                  </a:lnTo>
                  <a:lnTo>
                    <a:pt x="155" y="124"/>
                  </a:lnTo>
                  <a:lnTo>
                    <a:pt x="161" y="132"/>
                  </a:lnTo>
                  <a:lnTo>
                    <a:pt x="163" y="134"/>
                  </a:lnTo>
                  <a:lnTo>
                    <a:pt x="164" y="134"/>
                  </a:lnTo>
                  <a:lnTo>
                    <a:pt x="166" y="135"/>
                  </a:lnTo>
                  <a:lnTo>
                    <a:pt x="166" y="136"/>
                  </a:lnTo>
                  <a:lnTo>
                    <a:pt x="165" y="136"/>
                  </a:lnTo>
                  <a:lnTo>
                    <a:pt x="164" y="136"/>
                  </a:lnTo>
                  <a:lnTo>
                    <a:pt x="163" y="136"/>
                  </a:lnTo>
                  <a:lnTo>
                    <a:pt x="163" y="137"/>
                  </a:lnTo>
                  <a:lnTo>
                    <a:pt x="163" y="138"/>
                  </a:lnTo>
                  <a:lnTo>
                    <a:pt x="166" y="139"/>
                  </a:lnTo>
                  <a:lnTo>
                    <a:pt x="168" y="138"/>
                  </a:lnTo>
                  <a:lnTo>
                    <a:pt x="170" y="138"/>
                  </a:lnTo>
                  <a:lnTo>
                    <a:pt x="179" y="134"/>
                  </a:lnTo>
                  <a:lnTo>
                    <a:pt x="181" y="131"/>
                  </a:lnTo>
                  <a:lnTo>
                    <a:pt x="181" y="130"/>
                  </a:lnTo>
                  <a:lnTo>
                    <a:pt x="180" y="125"/>
                  </a:lnTo>
                  <a:lnTo>
                    <a:pt x="180" y="123"/>
                  </a:lnTo>
                  <a:lnTo>
                    <a:pt x="182" y="119"/>
                  </a:lnTo>
                  <a:lnTo>
                    <a:pt x="184" y="119"/>
                  </a:lnTo>
                  <a:lnTo>
                    <a:pt x="182" y="110"/>
                  </a:lnTo>
                  <a:lnTo>
                    <a:pt x="182" y="106"/>
                  </a:lnTo>
                  <a:lnTo>
                    <a:pt x="182" y="98"/>
                  </a:lnTo>
                  <a:lnTo>
                    <a:pt x="180" y="91"/>
                  </a:lnTo>
                  <a:lnTo>
                    <a:pt x="179" y="89"/>
                  </a:lnTo>
                  <a:lnTo>
                    <a:pt x="173" y="81"/>
                  </a:lnTo>
                  <a:lnTo>
                    <a:pt x="169" y="72"/>
                  </a:lnTo>
                  <a:lnTo>
                    <a:pt x="164" y="66"/>
                  </a:lnTo>
                  <a:lnTo>
                    <a:pt x="164" y="65"/>
                  </a:lnTo>
                  <a:lnTo>
                    <a:pt x="164" y="63"/>
                  </a:lnTo>
                  <a:lnTo>
                    <a:pt x="162" y="60"/>
                  </a:lnTo>
                  <a:lnTo>
                    <a:pt x="162" y="58"/>
                  </a:lnTo>
                  <a:lnTo>
                    <a:pt x="164" y="56"/>
                  </a:lnTo>
                  <a:lnTo>
                    <a:pt x="164" y="55"/>
                  </a:lnTo>
                  <a:lnTo>
                    <a:pt x="158" y="47"/>
                  </a:lnTo>
                  <a:lnTo>
                    <a:pt x="154" y="43"/>
                  </a:lnTo>
                  <a:lnTo>
                    <a:pt x="152" y="42"/>
                  </a:lnTo>
                  <a:lnTo>
                    <a:pt x="151" y="41"/>
                  </a:lnTo>
                  <a:lnTo>
                    <a:pt x="147" y="35"/>
                  </a:lnTo>
                  <a:lnTo>
                    <a:pt x="142" y="26"/>
                  </a:lnTo>
                  <a:lnTo>
                    <a:pt x="140" y="20"/>
                  </a:lnTo>
                  <a:lnTo>
                    <a:pt x="137" y="12"/>
                  </a:lnTo>
                  <a:lnTo>
                    <a:pt x="137" y="11"/>
                  </a:lnTo>
                  <a:lnTo>
                    <a:pt x="136" y="10"/>
                  </a:lnTo>
                  <a:lnTo>
                    <a:pt x="135" y="9"/>
                  </a:lnTo>
                  <a:lnTo>
                    <a:pt x="134" y="4"/>
                  </a:lnTo>
                  <a:lnTo>
                    <a:pt x="133" y="2"/>
                  </a:lnTo>
                  <a:lnTo>
                    <a:pt x="132" y="2"/>
                  </a:lnTo>
                  <a:lnTo>
                    <a:pt x="128" y="2"/>
                  </a:lnTo>
                  <a:lnTo>
                    <a:pt x="124" y="0"/>
                  </a:lnTo>
                  <a:lnTo>
                    <a:pt x="122" y="1"/>
                  </a:lnTo>
                  <a:lnTo>
                    <a:pt x="122" y="2"/>
                  </a:lnTo>
                  <a:lnTo>
                    <a:pt x="121" y="4"/>
                  </a:lnTo>
                  <a:lnTo>
                    <a:pt x="123" y="10"/>
                  </a:lnTo>
                  <a:lnTo>
                    <a:pt x="122" y="13"/>
                  </a:lnTo>
                  <a:lnTo>
                    <a:pt x="120" y="12"/>
                  </a:lnTo>
                  <a:lnTo>
                    <a:pt x="119" y="11"/>
                  </a:lnTo>
                  <a:lnTo>
                    <a:pt x="118" y="8"/>
                  </a:lnTo>
                  <a:lnTo>
                    <a:pt x="60" y="12"/>
                  </a:lnTo>
                  <a:lnTo>
                    <a:pt x="58" y="10"/>
                  </a:lnTo>
                  <a:lnTo>
                    <a:pt x="58" y="8"/>
                  </a:lnTo>
                  <a:lnTo>
                    <a:pt x="57" y="6"/>
                  </a:lnTo>
                  <a:lnTo>
                    <a:pt x="56" y="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6" name="Freeform 42"/>
            <p:cNvSpPr>
              <a:spLocks/>
            </p:cNvSpPr>
            <p:nvPr/>
          </p:nvSpPr>
          <p:spPr bwMode="auto">
            <a:xfrm>
              <a:off x="4458" y="1697"/>
              <a:ext cx="431" cy="175"/>
            </a:xfrm>
            <a:custGeom>
              <a:avLst/>
              <a:gdLst>
                <a:gd name="T0" fmla="*/ 5283 w 93"/>
                <a:gd name="T1" fmla="*/ 191 h 44"/>
                <a:gd name="T2" fmla="*/ 301 w 93"/>
                <a:gd name="T3" fmla="*/ 1631 h 44"/>
                <a:gd name="T4" fmla="*/ 496 w 93"/>
                <a:gd name="T5" fmla="*/ 1503 h 44"/>
                <a:gd name="T6" fmla="*/ 1094 w 93"/>
                <a:gd name="T7" fmla="*/ 1201 h 44"/>
                <a:gd name="T8" fmla="*/ 1395 w 93"/>
                <a:gd name="T9" fmla="*/ 1014 h 44"/>
                <a:gd name="T10" fmla="*/ 1590 w 93"/>
                <a:gd name="T11" fmla="*/ 887 h 44"/>
                <a:gd name="T12" fmla="*/ 2085 w 93"/>
                <a:gd name="T13" fmla="*/ 887 h 44"/>
                <a:gd name="T14" fmla="*/ 2790 w 93"/>
                <a:gd name="T15" fmla="*/ 632 h 44"/>
                <a:gd name="T16" fmla="*/ 3091 w 93"/>
                <a:gd name="T17" fmla="*/ 696 h 44"/>
                <a:gd name="T18" fmla="*/ 3392 w 93"/>
                <a:gd name="T19" fmla="*/ 760 h 44"/>
                <a:gd name="T20" fmla="*/ 3670 w 93"/>
                <a:gd name="T21" fmla="*/ 1074 h 44"/>
                <a:gd name="T22" fmla="*/ 3782 w 93"/>
                <a:gd name="T23" fmla="*/ 1074 h 44"/>
                <a:gd name="T24" fmla="*/ 4190 w 93"/>
                <a:gd name="T25" fmla="*/ 1201 h 44"/>
                <a:gd name="T26" fmla="*/ 4273 w 93"/>
                <a:gd name="T27" fmla="*/ 1440 h 44"/>
                <a:gd name="T28" fmla="*/ 4769 w 93"/>
                <a:gd name="T29" fmla="*/ 1567 h 44"/>
                <a:gd name="T30" fmla="*/ 5177 w 93"/>
                <a:gd name="T31" fmla="*/ 1754 h 44"/>
                <a:gd name="T32" fmla="*/ 4982 w 93"/>
                <a:gd name="T33" fmla="*/ 2136 h 44"/>
                <a:gd name="T34" fmla="*/ 4875 w 93"/>
                <a:gd name="T35" fmla="*/ 2514 h 44"/>
                <a:gd name="T36" fmla="*/ 5371 w 93"/>
                <a:gd name="T37" fmla="*/ 2450 h 44"/>
                <a:gd name="T38" fmla="*/ 5668 w 93"/>
                <a:gd name="T39" fmla="*/ 2641 h 44"/>
                <a:gd name="T40" fmla="*/ 5969 w 93"/>
                <a:gd name="T41" fmla="*/ 2577 h 44"/>
                <a:gd name="T42" fmla="*/ 6678 w 93"/>
                <a:gd name="T43" fmla="*/ 2641 h 44"/>
                <a:gd name="T44" fmla="*/ 6961 w 93"/>
                <a:gd name="T45" fmla="*/ 2705 h 44"/>
                <a:gd name="T46" fmla="*/ 6873 w 93"/>
                <a:gd name="T47" fmla="*/ 2577 h 44"/>
                <a:gd name="T48" fmla="*/ 6572 w 93"/>
                <a:gd name="T49" fmla="*/ 2390 h 44"/>
                <a:gd name="T50" fmla="*/ 6572 w 93"/>
                <a:gd name="T51" fmla="*/ 2263 h 44"/>
                <a:gd name="T52" fmla="*/ 6678 w 93"/>
                <a:gd name="T53" fmla="*/ 2199 h 44"/>
                <a:gd name="T54" fmla="*/ 6270 w 93"/>
                <a:gd name="T55" fmla="*/ 2009 h 44"/>
                <a:gd name="T56" fmla="*/ 6080 w 93"/>
                <a:gd name="T57" fmla="*/ 1631 h 44"/>
                <a:gd name="T58" fmla="*/ 6164 w 93"/>
                <a:gd name="T59" fmla="*/ 1201 h 44"/>
                <a:gd name="T60" fmla="*/ 6080 w 93"/>
                <a:gd name="T61" fmla="*/ 1074 h 44"/>
                <a:gd name="T62" fmla="*/ 6080 w 93"/>
                <a:gd name="T63" fmla="*/ 951 h 44"/>
                <a:gd name="T64" fmla="*/ 6164 w 93"/>
                <a:gd name="T65" fmla="*/ 760 h 44"/>
                <a:gd name="T66" fmla="*/ 6572 w 93"/>
                <a:gd name="T67" fmla="*/ 569 h 44"/>
                <a:gd name="T68" fmla="*/ 6873 w 93"/>
                <a:gd name="T69" fmla="*/ 318 h 44"/>
                <a:gd name="T70" fmla="*/ 6766 w 93"/>
                <a:gd name="T71" fmla="*/ 569 h 44"/>
                <a:gd name="T72" fmla="*/ 6572 w 93"/>
                <a:gd name="T73" fmla="*/ 823 h 44"/>
                <a:gd name="T74" fmla="*/ 6572 w 93"/>
                <a:gd name="T75" fmla="*/ 1074 h 44"/>
                <a:gd name="T76" fmla="*/ 6873 w 93"/>
                <a:gd name="T77" fmla="*/ 1440 h 44"/>
                <a:gd name="T78" fmla="*/ 6572 w 93"/>
                <a:gd name="T79" fmla="*/ 1567 h 44"/>
                <a:gd name="T80" fmla="*/ 6873 w 93"/>
                <a:gd name="T81" fmla="*/ 1694 h 44"/>
                <a:gd name="T82" fmla="*/ 6873 w 93"/>
                <a:gd name="T83" fmla="*/ 1881 h 44"/>
                <a:gd name="T84" fmla="*/ 6873 w 93"/>
                <a:gd name="T85" fmla="*/ 2009 h 44"/>
                <a:gd name="T86" fmla="*/ 7257 w 93"/>
                <a:gd name="T87" fmla="*/ 2327 h 44"/>
                <a:gd name="T88" fmla="*/ 7475 w 93"/>
                <a:gd name="T89" fmla="*/ 2263 h 44"/>
                <a:gd name="T90" fmla="*/ 7753 w 93"/>
                <a:gd name="T91" fmla="*/ 2327 h 44"/>
                <a:gd name="T92" fmla="*/ 7860 w 93"/>
                <a:gd name="T93" fmla="*/ 2577 h 44"/>
                <a:gd name="T94" fmla="*/ 7967 w 93"/>
                <a:gd name="T95" fmla="*/ 2768 h 44"/>
                <a:gd name="T96" fmla="*/ 8161 w 93"/>
                <a:gd name="T97" fmla="*/ 2768 h 44"/>
                <a:gd name="T98" fmla="*/ 8958 w 93"/>
                <a:gd name="T99" fmla="*/ 2514 h 44"/>
                <a:gd name="T100" fmla="*/ 9065 w 93"/>
                <a:gd name="T101" fmla="*/ 2327 h 44"/>
                <a:gd name="T102" fmla="*/ 9255 w 93"/>
                <a:gd name="T103" fmla="*/ 1754 h 44"/>
                <a:gd name="T104" fmla="*/ 6961 w 93"/>
                <a:gd name="T105" fmla="*/ 0 h 4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3" h="44">
                  <a:moveTo>
                    <a:pt x="70" y="0"/>
                  </a:moveTo>
                  <a:lnTo>
                    <a:pt x="53" y="3"/>
                  </a:lnTo>
                  <a:lnTo>
                    <a:pt x="0" y="13"/>
                  </a:lnTo>
                  <a:lnTo>
                    <a:pt x="3" y="26"/>
                  </a:lnTo>
                  <a:lnTo>
                    <a:pt x="4" y="24"/>
                  </a:lnTo>
                  <a:lnTo>
                    <a:pt x="5" y="24"/>
                  </a:lnTo>
                  <a:lnTo>
                    <a:pt x="9" y="19"/>
                  </a:lnTo>
                  <a:lnTo>
                    <a:pt x="11" y="19"/>
                  </a:lnTo>
                  <a:lnTo>
                    <a:pt x="12" y="16"/>
                  </a:lnTo>
                  <a:lnTo>
                    <a:pt x="14" y="16"/>
                  </a:lnTo>
                  <a:lnTo>
                    <a:pt x="15" y="13"/>
                  </a:lnTo>
                  <a:lnTo>
                    <a:pt x="16" y="14"/>
                  </a:lnTo>
                  <a:lnTo>
                    <a:pt x="19" y="15"/>
                  </a:lnTo>
                  <a:lnTo>
                    <a:pt x="21" y="14"/>
                  </a:lnTo>
                  <a:lnTo>
                    <a:pt x="22" y="12"/>
                  </a:lnTo>
                  <a:lnTo>
                    <a:pt x="28" y="10"/>
                  </a:lnTo>
                  <a:lnTo>
                    <a:pt x="30" y="11"/>
                  </a:lnTo>
                  <a:lnTo>
                    <a:pt x="31" y="11"/>
                  </a:lnTo>
                  <a:lnTo>
                    <a:pt x="33" y="10"/>
                  </a:lnTo>
                  <a:lnTo>
                    <a:pt x="34" y="12"/>
                  </a:lnTo>
                  <a:lnTo>
                    <a:pt x="34" y="13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40" y="18"/>
                  </a:lnTo>
                  <a:lnTo>
                    <a:pt x="42" y="19"/>
                  </a:lnTo>
                  <a:lnTo>
                    <a:pt x="41" y="21"/>
                  </a:lnTo>
                  <a:lnTo>
                    <a:pt x="43" y="23"/>
                  </a:lnTo>
                  <a:lnTo>
                    <a:pt x="47" y="23"/>
                  </a:lnTo>
                  <a:lnTo>
                    <a:pt x="48" y="25"/>
                  </a:lnTo>
                  <a:lnTo>
                    <a:pt x="51" y="26"/>
                  </a:lnTo>
                  <a:lnTo>
                    <a:pt x="52" y="28"/>
                  </a:lnTo>
                  <a:lnTo>
                    <a:pt x="52" y="29"/>
                  </a:lnTo>
                  <a:lnTo>
                    <a:pt x="50" y="34"/>
                  </a:lnTo>
                  <a:lnTo>
                    <a:pt x="48" y="37"/>
                  </a:lnTo>
                  <a:lnTo>
                    <a:pt x="49" y="40"/>
                  </a:lnTo>
                  <a:lnTo>
                    <a:pt x="51" y="40"/>
                  </a:lnTo>
                  <a:lnTo>
                    <a:pt x="54" y="39"/>
                  </a:lnTo>
                  <a:lnTo>
                    <a:pt x="56" y="41"/>
                  </a:lnTo>
                  <a:lnTo>
                    <a:pt x="57" y="42"/>
                  </a:lnTo>
                  <a:lnTo>
                    <a:pt x="57" y="41"/>
                  </a:lnTo>
                  <a:lnTo>
                    <a:pt x="60" y="41"/>
                  </a:lnTo>
                  <a:lnTo>
                    <a:pt x="63" y="41"/>
                  </a:lnTo>
                  <a:lnTo>
                    <a:pt x="67" y="42"/>
                  </a:lnTo>
                  <a:lnTo>
                    <a:pt x="69" y="43"/>
                  </a:lnTo>
                  <a:lnTo>
                    <a:pt x="70" y="43"/>
                  </a:lnTo>
                  <a:lnTo>
                    <a:pt x="70" y="42"/>
                  </a:lnTo>
                  <a:lnTo>
                    <a:pt x="69" y="41"/>
                  </a:lnTo>
                  <a:lnTo>
                    <a:pt x="67" y="38"/>
                  </a:lnTo>
                  <a:lnTo>
                    <a:pt x="66" y="38"/>
                  </a:lnTo>
                  <a:lnTo>
                    <a:pt x="65" y="37"/>
                  </a:lnTo>
                  <a:lnTo>
                    <a:pt x="66" y="36"/>
                  </a:lnTo>
                  <a:lnTo>
                    <a:pt x="67" y="35"/>
                  </a:lnTo>
                  <a:lnTo>
                    <a:pt x="65" y="35"/>
                  </a:lnTo>
                  <a:lnTo>
                    <a:pt x="63" y="32"/>
                  </a:lnTo>
                  <a:lnTo>
                    <a:pt x="62" y="27"/>
                  </a:lnTo>
                  <a:lnTo>
                    <a:pt x="61" y="26"/>
                  </a:lnTo>
                  <a:lnTo>
                    <a:pt x="61" y="23"/>
                  </a:lnTo>
                  <a:lnTo>
                    <a:pt x="62" y="19"/>
                  </a:lnTo>
                  <a:lnTo>
                    <a:pt x="62" y="18"/>
                  </a:lnTo>
                  <a:lnTo>
                    <a:pt x="61" y="17"/>
                  </a:lnTo>
                  <a:lnTo>
                    <a:pt x="61" y="15"/>
                  </a:lnTo>
                  <a:lnTo>
                    <a:pt x="62" y="13"/>
                  </a:lnTo>
                  <a:lnTo>
                    <a:pt x="62" y="12"/>
                  </a:lnTo>
                  <a:lnTo>
                    <a:pt x="66" y="9"/>
                  </a:lnTo>
                  <a:lnTo>
                    <a:pt x="67" y="5"/>
                  </a:lnTo>
                  <a:lnTo>
                    <a:pt x="69" y="5"/>
                  </a:lnTo>
                  <a:lnTo>
                    <a:pt x="70" y="7"/>
                  </a:lnTo>
                  <a:lnTo>
                    <a:pt x="68" y="9"/>
                  </a:lnTo>
                  <a:lnTo>
                    <a:pt x="67" y="11"/>
                  </a:lnTo>
                  <a:lnTo>
                    <a:pt x="66" y="13"/>
                  </a:lnTo>
                  <a:lnTo>
                    <a:pt x="65" y="15"/>
                  </a:lnTo>
                  <a:lnTo>
                    <a:pt x="66" y="17"/>
                  </a:lnTo>
                  <a:lnTo>
                    <a:pt x="68" y="18"/>
                  </a:lnTo>
                  <a:lnTo>
                    <a:pt x="69" y="23"/>
                  </a:lnTo>
                  <a:lnTo>
                    <a:pt x="66" y="25"/>
                  </a:lnTo>
                  <a:lnTo>
                    <a:pt x="66" y="26"/>
                  </a:lnTo>
                  <a:lnTo>
                    <a:pt x="69" y="27"/>
                  </a:lnTo>
                  <a:lnTo>
                    <a:pt x="69" y="28"/>
                  </a:lnTo>
                  <a:lnTo>
                    <a:pt x="69" y="30"/>
                  </a:lnTo>
                  <a:lnTo>
                    <a:pt x="69" y="31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6"/>
                  </a:lnTo>
                  <a:lnTo>
                    <a:pt x="77" y="36"/>
                  </a:lnTo>
                  <a:lnTo>
                    <a:pt x="78" y="37"/>
                  </a:lnTo>
                  <a:lnTo>
                    <a:pt x="77" y="38"/>
                  </a:lnTo>
                  <a:lnTo>
                    <a:pt x="79" y="41"/>
                  </a:lnTo>
                  <a:lnTo>
                    <a:pt x="79" y="42"/>
                  </a:lnTo>
                  <a:lnTo>
                    <a:pt x="80" y="44"/>
                  </a:lnTo>
                  <a:lnTo>
                    <a:pt x="82" y="44"/>
                  </a:lnTo>
                  <a:lnTo>
                    <a:pt x="84" y="42"/>
                  </a:lnTo>
                  <a:lnTo>
                    <a:pt x="90" y="40"/>
                  </a:lnTo>
                  <a:lnTo>
                    <a:pt x="91" y="39"/>
                  </a:lnTo>
                  <a:lnTo>
                    <a:pt x="91" y="37"/>
                  </a:lnTo>
                  <a:lnTo>
                    <a:pt x="93" y="29"/>
                  </a:lnTo>
                  <a:lnTo>
                    <a:pt x="93" y="28"/>
                  </a:lnTo>
                  <a:lnTo>
                    <a:pt x="80" y="31"/>
                  </a:lnTo>
                  <a:lnTo>
                    <a:pt x="70" y="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7" name="Freeform 43"/>
            <p:cNvSpPr>
              <a:spLocks/>
            </p:cNvSpPr>
            <p:nvPr/>
          </p:nvSpPr>
          <p:spPr bwMode="auto">
            <a:xfrm>
              <a:off x="4784" y="1678"/>
              <a:ext cx="105" cy="142"/>
            </a:xfrm>
            <a:custGeom>
              <a:avLst/>
              <a:gdLst>
                <a:gd name="T0" fmla="*/ 2187 w 23"/>
                <a:gd name="T1" fmla="*/ 2024 h 36"/>
                <a:gd name="T2" fmla="*/ 2086 w 23"/>
                <a:gd name="T3" fmla="*/ 1897 h 36"/>
                <a:gd name="T4" fmla="*/ 2000 w 23"/>
                <a:gd name="T5" fmla="*/ 1665 h 36"/>
                <a:gd name="T6" fmla="*/ 1707 w 23"/>
                <a:gd name="T7" fmla="*/ 1542 h 36"/>
                <a:gd name="T8" fmla="*/ 1415 w 23"/>
                <a:gd name="T9" fmla="*/ 1353 h 36"/>
                <a:gd name="T10" fmla="*/ 1228 w 23"/>
                <a:gd name="T11" fmla="*/ 1290 h 36"/>
                <a:gd name="T12" fmla="*/ 1228 w 23"/>
                <a:gd name="T13" fmla="*/ 1168 h 36"/>
                <a:gd name="T14" fmla="*/ 959 w 23"/>
                <a:gd name="T15" fmla="*/ 856 h 36"/>
                <a:gd name="T16" fmla="*/ 854 w 23"/>
                <a:gd name="T17" fmla="*/ 730 h 36"/>
                <a:gd name="T18" fmla="*/ 667 w 23"/>
                <a:gd name="T19" fmla="*/ 607 h 36"/>
                <a:gd name="T20" fmla="*/ 562 w 23"/>
                <a:gd name="T21" fmla="*/ 497 h 36"/>
                <a:gd name="T22" fmla="*/ 562 w 23"/>
                <a:gd name="T23" fmla="*/ 434 h 36"/>
                <a:gd name="T24" fmla="*/ 562 w 23"/>
                <a:gd name="T25" fmla="*/ 375 h 36"/>
                <a:gd name="T26" fmla="*/ 562 w 23"/>
                <a:gd name="T27" fmla="*/ 312 h 36"/>
                <a:gd name="T28" fmla="*/ 667 w 23"/>
                <a:gd name="T29" fmla="*/ 63 h 36"/>
                <a:gd name="T30" fmla="*/ 479 w 23"/>
                <a:gd name="T31" fmla="*/ 0 h 36"/>
                <a:gd name="T32" fmla="*/ 292 w 23"/>
                <a:gd name="T33" fmla="*/ 63 h 36"/>
                <a:gd name="T34" fmla="*/ 105 w 23"/>
                <a:gd name="T35" fmla="*/ 126 h 36"/>
                <a:gd name="T36" fmla="*/ 105 w 23"/>
                <a:gd name="T37" fmla="*/ 249 h 36"/>
                <a:gd name="T38" fmla="*/ 105 w 23"/>
                <a:gd name="T39" fmla="*/ 249 h 36"/>
                <a:gd name="T40" fmla="*/ 0 w 23"/>
                <a:gd name="T41" fmla="*/ 312 h 36"/>
                <a:gd name="T42" fmla="*/ 959 w 23"/>
                <a:gd name="T43" fmla="*/ 2209 h 36"/>
                <a:gd name="T44" fmla="*/ 2187 w 23"/>
                <a:gd name="T45" fmla="*/ 2024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" h="36">
                  <a:moveTo>
                    <a:pt x="23" y="33"/>
                  </a:moveTo>
                  <a:lnTo>
                    <a:pt x="22" y="31"/>
                  </a:lnTo>
                  <a:lnTo>
                    <a:pt x="21" y="27"/>
                  </a:lnTo>
                  <a:lnTo>
                    <a:pt x="18" y="25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3" y="19"/>
                  </a:lnTo>
                  <a:lnTo>
                    <a:pt x="10" y="14"/>
                  </a:lnTo>
                  <a:lnTo>
                    <a:pt x="9" y="12"/>
                  </a:lnTo>
                  <a:lnTo>
                    <a:pt x="7" y="10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5"/>
                  </a:lnTo>
                  <a:lnTo>
                    <a:pt x="7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1" y="4"/>
                  </a:lnTo>
                  <a:lnTo>
                    <a:pt x="0" y="5"/>
                  </a:lnTo>
                  <a:lnTo>
                    <a:pt x="10" y="36"/>
                  </a:lnTo>
                  <a:lnTo>
                    <a:pt x="23" y="33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8" name="Freeform 44"/>
            <p:cNvSpPr>
              <a:spLocks/>
            </p:cNvSpPr>
            <p:nvPr/>
          </p:nvSpPr>
          <p:spPr bwMode="auto">
            <a:xfrm>
              <a:off x="4812" y="1514"/>
              <a:ext cx="129" cy="247"/>
            </a:xfrm>
            <a:custGeom>
              <a:avLst/>
              <a:gdLst>
                <a:gd name="T0" fmla="*/ 0 w 28"/>
                <a:gd name="T1" fmla="*/ 2904 h 62"/>
                <a:gd name="T2" fmla="*/ 106 w 28"/>
                <a:gd name="T3" fmla="*/ 2968 h 62"/>
                <a:gd name="T4" fmla="*/ 299 w 28"/>
                <a:gd name="T5" fmla="*/ 3223 h 62"/>
                <a:gd name="T6" fmla="*/ 871 w 28"/>
                <a:gd name="T7" fmla="*/ 3474 h 62"/>
                <a:gd name="T8" fmla="*/ 1378 w 28"/>
                <a:gd name="T9" fmla="*/ 3538 h 62"/>
                <a:gd name="T10" fmla="*/ 1465 w 28"/>
                <a:gd name="T11" fmla="*/ 3729 h 62"/>
                <a:gd name="T12" fmla="*/ 1571 w 28"/>
                <a:gd name="T13" fmla="*/ 3920 h 62"/>
                <a:gd name="T14" fmla="*/ 1866 w 28"/>
                <a:gd name="T15" fmla="*/ 3665 h 62"/>
                <a:gd name="T16" fmla="*/ 2059 w 28"/>
                <a:gd name="T17" fmla="*/ 3223 h 62"/>
                <a:gd name="T18" fmla="*/ 2442 w 28"/>
                <a:gd name="T19" fmla="*/ 2841 h 62"/>
                <a:gd name="T20" fmla="*/ 2737 w 28"/>
                <a:gd name="T21" fmla="*/ 2462 h 62"/>
                <a:gd name="T22" fmla="*/ 2631 w 28"/>
                <a:gd name="T23" fmla="*/ 1777 h 62"/>
                <a:gd name="T24" fmla="*/ 2442 w 28"/>
                <a:gd name="T25" fmla="*/ 1271 h 62"/>
                <a:gd name="T26" fmla="*/ 2059 w 28"/>
                <a:gd name="T27" fmla="*/ 1335 h 62"/>
                <a:gd name="T28" fmla="*/ 1953 w 28"/>
                <a:gd name="T29" fmla="*/ 1271 h 62"/>
                <a:gd name="T30" fmla="*/ 1760 w 28"/>
                <a:gd name="T31" fmla="*/ 1335 h 62"/>
                <a:gd name="T32" fmla="*/ 1953 w 28"/>
                <a:gd name="T33" fmla="*/ 1016 h 62"/>
                <a:gd name="T34" fmla="*/ 2059 w 28"/>
                <a:gd name="T35" fmla="*/ 952 h 62"/>
                <a:gd name="T36" fmla="*/ 2142 w 28"/>
                <a:gd name="T37" fmla="*/ 697 h 62"/>
                <a:gd name="T38" fmla="*/ 2354 w 28"/>
                <a:gd name="T39" fmla="*/ 570 h 62"/>
                <a:gd name="T40" fmla="*/ 594 w 28"/>
                <a:gd name="T41" fmla="*/ 0 h 62"/>
                <a:gd name="T42" fmla="*/ 382 w 28"/>
                <a:gd name="T43" fmla="*/ 191 h 62"/>
                <a:gd name="T44" fmla="*/ 299 w 28"/>
                <a:gd name="T45" fmla="*/ 506 h 62"/>
                <a:gd name="T46" fmla="*/ 0 w 28"/>
                <a:gd name="T47" fmla="*/ 697 h 62"/>
                <a:gd name="T48" fmla="*/ 189 w 28"/>
                <a:gd name="T49" fmla="*/ 825 h 62"/>
                <a:gd name="T50" fmla="*/ 106 w 28"/>
                <a:gd name="T51" fmla="*/ 1080 h 62"/>
                <a:gd name="T52" fmla="*/ 189 w 28"/>
                <a:gd name="T53" fmla="*/ 1335 h 62"/>
                <a:gd name="T54" fmla="*/ 488 w 28"/>
                <a:gd name="T55" fmla="*/ 1586 h 62"/>
                <a:gd name="T56" fmla="*/ 783 w 28"/>
                <a:gd name="T57" fmla="*/ 1649 h 62"/>
                <a:gd name="T58" fmla="*/ 977 w 28"/>
                <a:gd name="T59" fmla="*/ 1777 h 62"/>
                <a:gd name="T60" fmla="*/ 1272 w 28"/>
                <a:gd name="T61" fmla="*/ 1968 h 62"/>
                <a:gd name="T62" fmla="*/ 677 w 28"/>
                <a:gd name="T63" fmla="*/ 2271 h 62"/>
                <a:gd name="T64" fmla="*/ 106 w 28"/>
                <a:gd name="T65" fmla="*/ 2649 h 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" h="62">
                  <a:moveTo>
                    <a:pt x="1" y="42"/>
                  </a:moveTo>
                  <a:lnTo>
                    <a:pt x="0" y="46"/>
                  </a:lnTo>
                  <a:lnTo>
                    <a:pt x="0" y="47"/>
                  </a:lnTo>
                  <a:lnTo>
                    <a:pt x="1" y="47"/>
                  </a:lnTo>
                  <a:lnTo>
                    <a:pt x="2" y="49"/>
                  </a:lnTo>
                  <a:lnTo>
                    <a:pt x="3" y="51"/>
                  </a:lnTo>
                  <a:lnTo>
                    <a:pt x="5" y="53"/>
                  </a:lnTo>
                  <a:lnTo>
                    <a:pt x="9" y="55"/>
                  </a:lnTo>
                  <a:lnTo>
                    <a:pt x="11" y="55"/>
                  </a:lnTo>
                  <a:lnTo>
                    <a:pt x="14" y="56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61"/>
                  </a:lnTo>
                  <a:lnTo>
                    <a:pt x="16" y="62"/>
                  </a:lnTo>
                  <a:lnTo>
                    <a:pt x="17" y="61"/>
                  </a:lnTo>
                  <a:lnTo>
                    <a:pt x="19" y="58"/>
                  </a:lnTo>
                  <a:lnTo>
                    <a:pt x="19" y="55"/>
                  </a:lnTo>
                  <a:lnTo>
                    <a:pt x="21" y="51"/>
                  </a:lnTo>
                  <a:lnTo>
                    <a:pt x="22" y="49"/>
                  </a:lnTo>
                  <a:lnTo>
                    <a:pt x="25" y="45"/>
                  </a:lnTo>
                  <a:lnTo>
                    <a:pt x="26" y="41"/>
                  </a:lnTo>
                  <a:lnTo>
                    <a:pt x="28" y="39"/>
                  </a:lnTo>
                  <a:lnTo>
                    <a:pt x="27" y="37"/>
                  </a:lnTo>
                  <a:lnTo>
                    <a:pt x="27" y="28"/>
                  </a:lnTo>
                  <a:lnTo>
                    <a:pt x="26" y="22"/>
                  </a:lnTo>
                  <a:lnTo>
                    <a:pt x="25" y="20"/>
                  </a:lnTo>
                  <a:lnTo>
                    <a:pt x="22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19"/>
                  </a:lnTo>
                  <a:lnTo>
                    <a:pt x="20" y="16"/>
                  </a:lnTo>
                  <a:lnTo>
                    <a:pt x="21" y="16"/>
                  </a:lnTo>
                  <a:lnTo>
                    <a:pt x="21" y="15"/>
                  </a:lnTo>
                  <a:lnTo>
                    <a:pt x="21" y="13"/>
                  </a:lnTo>
                  <a:lnTo>
                    <a:pt x="22" y="11"/>
                  </a:lnTo>
                  <a:lnTo>
                    <a:pt x="23" y="10"/>
                  </a:lnTo>
                  <a:lnTo>
                    <a:pt x="24" y="9"/>
                  </a:lnTo>
                  <a:lnTo>
                    <a:pt x="23" y="6"/>
                  </a:lnTo>
                  <a:lnTo>
                    <a:pt x="6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8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2" y="13"/>
                  </a:lnTo>
                  <a:lnTo>
                    <a:pt x="2" y="16"/>
                  </a:lnTo>
                  <a:lnTo>
                    <a:pt x="1" y="17"/>
                  </a:lnTo>
                  <a:lnTo>
                    <a:pt x="1" y="21"/>
                  </a:lnTo>
                  <a:lnTo>
                    <a:pt x="2" y="21"/>
                  </a:lnTo>
                  <a:lnTo>
                    <a:pt x="4" y="22"/>
                  </a:lnTo>
                  <a:lnTo>
                    <a:pt x="5" y="25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9" y="27"/>
                  </a:lnTo>
                  <a:lnTo>
                    <a:pt x="10" y="28"/>
                  </a:lnTo>
                  <a:lnTo>
                    <a:pt x="13" y="30"/>
                  </a:lnTo>
                  <a:lnTo>
                    <a:pt x="13" y="31"/>
                  </a:lnTo>
                  <a:lnTo>
                    <a:pt x="10" y="33"/>
                  </a:lnTo>
                  <a:lnTo>
                    <a:pt x="7" y="36"/>
                  </a:lnTo>
                  <a:lnTo>
                    <a:pt x="6" y="38"/>
                  </a:lnTo>
                  <a:lnTo>
                    <a:pt x="1" y="4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9" name="Freeform 45"/>
            <p:cNvSpPr>
              <a:spLocks/>
            </p:cNvSpPr>
            <p:nvPr/>
          </p:nvSpPr>
          <p:spPr bwMode="auto">
            <a:xfrm>
              <a:off x="4925" y="1395"/>
              <a:ext cx="166" cy="137"/>
            </a:xfrm>
            <a:custGeom>
              <a:avLst/>
              <a:gdLst>
                <a:gd name="T0" fmla="*/ 0 w 35"/>
                <a:gd name="T1" fmla="*/ 455 h 34"/>
                <a:gd name="T2" fmla="*/ 1281 w 35"/>
                <a:gd name="T3" fmla="*/ 258 h 34"/>
                <a:gd name="T4" fmla="*/ 1394 w 35"/>
                <a:gd name="T5" fmla="*/ 326 h 34"/>
                <a:gd name="T6" fmla="*/ 1394 w 35"/>
                <a:gd name="T7" fmla="*/ 326 h 34"/>
                <a:gd name="T8" fmla="*/ 1394 w 35"/>
                <a:gd name="T9" fmla="*/ 258 h 34"/>
                <a:gd name="T10" fmla="*/ 3306 w 35"/>
                <a:gd name="T11" fmla="*/ 0 h 34"/>
                <a:gd name="T12" fmla="*/ 3733 w 35"/>
                <a:gd name="T13" fmla="*/ 911 h 34"/>
                <a:gd name="T14" fmla="*/ 3624 w 35"/>
                <a:gd name="T15" fmla="*/ 975 h 34"/>
                <a:gd name="T16" fmla="*/ 3624 w 35"/>
                <a:gd name="T17" fmla="*/ 1040 h 34"/>
                <a:gd name="T18" fmla="*/ 3624 w 35"/>
                <a:gd name="T19" fmla="*/ 1120 h 34"/>
                <a:gd name="T20" fmla="*/ 3624 w 35"/>
                <a:gd name="T21" fmla="*/ 1120 h 34"/>
                <a:gd name="T22" fmla="*/ 3420 w 35"/>
                <a:gd name="T23" fmla="*/ 1185 h 34"/>
                <a:gd name="T24" fmla="*/ 2765 w 35"/>
                <a:gd name="T25" fmla="*/ 1314 h 34"/>
                <a:gd name="T26" fmla="*/ 2566 w 35"/>
                <a:gd name="T27" fmla="*/ 1314 h 34"/>
                <a:gd name="T28" fmla="*/ 2566 w 35"/>
                <a:gd name="T29" fmla="*/ 1314 h 34"/>
                <a:gd name="T30" fmla="*/ 2566 w 35"/>
                <a:gd name="T31" fmla="*/ 1382 h 34"/>
                <a:gd name="T32" fmla="*/ 2452 w 35"/>
                <a:gd name="T33" fmla="*/ 1447 h 34"/>
                <a:gd name="T34" fmla="*/ 2139 w 35"/>
                <a:gd name="T35" fmla="*/ 1447 h 34"/>
                <a:gd name="T36" fmla="*/ 1598 w 35"/>
                <a:gd name="T37" fmla="*/ 1576 h 34"/>
                <a:gd name="T38" fmla="*/ 1598 w 35"/>
                <a:gd name="T39" fmla="*/ 1576 h 34"/>
                <a:gd name="T40" fmla="*/ 1281 w 35"/>
                <a:gd name="T41" fmla="*/ 1769 h 34"/>
                <a:gd name="T42" fmla="*/ 541 w 35"/>
                <a:gd name="T43" fmla="*/ 2095 h 34"/>
                <a:gd name="T44" fmla="*/ 313 w 35"/>
                <a:gd name="T45" fmla="*/ 2224 h 34"/>
                <a:gd name="T46" fmla="*/ 114 w 35"/>
                <a:gd name="T47" fmla="*/ 2095 h 34"/>
                <a:gd name="T48" fmla="*/ 427 w 35"/>
                <a:gd name="T49" fmla="*/ 1833 h 34"/>
                <a:gd name="T50" fmla="*/ 427 w 35"/>
                <a:gd name="T51" fmla="*/ 1769 h 34"/>
                <a:gd name="T52" fmla="*/ 313 w 35"/>
                <a:gd name="T53" fmla="*/ 1704 h 34"/>
                <a:gd name="T54" fmla="*/ 0 w 35"/>
                <a:gd name="T55" fmla="*/ 455 h 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5" h="34">
                  <a:moveTo>
                    <a:pt x="0" y="7"/>
                  </a:moveTo>
                  <a:lnTo>
                    <a:pt x="12" y="4"/>
                  </a:lnTo>
                  <a:lnTo>
                    <a:pt x="13" y="5"/>
                  </a:lnTo>
                  <a:lnTo>
                    <a:pt x="13" y="4"/>
                  </a:lnTo>
                  <a:lnTo>
                    <a:pt x="31" y="0"/>
                  </a:lnTo>
                  <a:lnTo>
                    <a:pt x="35" y="14"/>
                  </a:lnTo>
                  <a:lnTo>
                    <a:pt x="34" y="15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2" y="18"/>
                  </a:lnTo>
                  <a:lnTo>
                    <a:pt x="26" y="20"/>
                  </a:lnTo>
                  <a:lnTo>
                    <a:pt x="24" y="20"/>
                  </a:lnTo>
                  <a:lnTo>
                    <a:pt x="24" y="21"/>
                  </a:lnTo>
                  <a:lnTo>
                    <a:pt x="23" y="22"/>
                  </a:lnTo>
                  <a:lnTo>
                    <a:pt x="20" y="22"/>
                  </a:lnTo>
                  <a:lnTo>
                    <a:pt x="15" y="24"/>
                  </a:lnTo>
                  <a:lnTo>
                    <a:pt x="12" y="27"/>
                  </a:lnTo>
                  <a:lnTo>
                    <a:pt x="5" y="32"/>
                  </a:lnTo>
                  <a:lnTo>
                    <a:pt x="3" y="34"/>
                  </a:lnTo>
                  <a:lnTo>
                    <a:pt x="1" y="32"/>
                  </a:lnTo>
                  <a:lnTo>
                    <a:pt x="4" y="28"/>
                  </a:lnTo>
                  <a:lnTo>
                    <a:pt x="4" y="27"/>
                  </a:lnTo>
                  <a:lnTo>
                    <a:pt x="3" y="26"/>
                  </a:lnTo>
                  <a:lnTo>
                    <a:pt x="0" y="7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0" name="Freeform 46"/>
            <p:cNvSpPr>
              <a:spLocks/>
            </p:cNvSpPr>
            <p:nvPr/>
          </p:nvSpPr>
          <p:spPr bwMode="auto">
            <a:xfrm>
              <a:off x="4904" y="1302"/>
              <a:ext cx="263" cy="141"/>
            </a:xfrm>
            <a:custGeom>
              <a:avLst/>
              <a:gdLst>
                <a:gd name="T0" fmla="*/ 848 w 67"/>
                <a:gd name="T1" fmla="*/ 778 h 35"/>
                <a:gd name="T2" fmla="*/ 2171 w 67"/>
                <a:gd name="T3" fmla="*/ 391 h 35"/>
                <a:gd name="T4" fmla="*/ 2234 w 67"/>
                <a:gd name="T5" fmla="*/ 391 h 35"/>
                <a:gd name="T6" fmla="*/ 2234 w 67"/>
                <a:gd name="T7" fmla="*/ 258 h 35"/>
                <a:gd name="T8" fmla="*/ 2481 w 67"/>
                <a:gd name="T9" fmla="*/ 64 h 35"/>
                <a:gd name="T10" fmla="*/ 2603 w 67"/>
                <a:gd name="T11" fmla="*/ 64 h 35"/>
                <a:gd name="T12" fmla="*/ 2787 w 67"/>
                <a:gd name="T13" fmla="*/ 391 h 35"/>
                <a:gd name="T14" fmla="*/ 2834 w 67"/>
                <a:gd name="T15" fmla="*/ 520 h 35"/>
                <a:gd name="T16" fmla="*/ 2665 w 67"/>
                <a:gd name="T17" fmla="*/ 713 h 35"/>
                <a:gd name="T18" fmla="*/ 2665 w 67"/>
                <a:gd name="T19" fmla="*/ 975 h 35"/>
                <a:gd name="T20" fmla="*/ 2960 w 67"/>
                <a:gd name="T21" fmla="*/ 1039 h 35"/>
                <a:gd name="T22" fmla="*/ 3266 w 67"/>
                <a:gd name="T23" fmla="*/ 1511 h 35"/>
                <a:gd name="T24" fmla="*/ 3682 w 67"/>
                <a:gd name="T25" fmla="*/ 1640 h 35"/>
                <a:gd name="T26" fmla="*/ 3929 w 67"/>
                <a:gd name="T27" fmla="*/ 1378 h 35"/>
                <a:gd name="T28" fmla="*/ 3745 w 67"/>
                <a:gd name="T29" fmla="*/ 1249 h 35"/>
                <a:gd name="T30" fmla="*/ 3635 w 67"/>
                <a:gd name="T31" fmla="*/ 1039 h 35"/>
                <a:gd name="T32" fmla="*/ 3745 w 67"/>
                <a:gd name="T33" fmla="*/ 1104 h 35"/>
                <a:gd name="T34" fmla="*/ 4051 w 67"/>
                <a:gd name="T35" fmla="*/ 1640 h 35"/>
                <a:gd name="T36" fmla="*/ 3929 w 67"/>
                <a:gd name="T37" fmla="*/ 1704 h 35"/>
                <a:gd name="T38" fmla="*/ 3635 w 67"/>
                <a:gd name="T39" fmla="*/ 1897 h 35"/>
                <a:gd name="T40" fmla="*/ 3392 w 67"/>
                <a:gd name="T41" fmla="*/ 2095 h 35"/>
                <a:gd name="T42" fmla="*/ 3329 w 67"/>
                <a:gd name="T43" fmla="*/ 1962 h 35"/>
                <a:gd name="T44" fmla="*/ 3266 w 67"/>
                <a:gd name="T45" fmla="*/ 1833 h 35"/>
                <a:gd name="T46" fmla="*/ 3019 w 67"/>
                <a:gd name="T47" fmla="*/ 2224 h 35"/>
                <a:gd name="T48" fmla="*/ 2897 w 67"/>
                <a:gd name="T49" fmla="*/ 2159 h 35"/>
                <a:gd name="T50" fmla="*/ 2834 w 67"/>
                <a:gd name="T51" fmla="*/ 2095 h 35"/>
                <a:gd name="T52" fmla="*/ 2728 w 67"/>
                <a:gd name="T53" fmla="*/ 2030 h 35"/>
                <a:gd name="T54" fmla="*/ 2481 w 67"/>
                <a:gd name="T55" fmla="*/ 1897 h 35"/>
                <a:gd name="T56" fmla="*/ 2359 w 67"/>
                <a:gd name="T57" fmla="*/ 1704 h 35"/>
                <a:gd name="T58" fmla="*/ 1943 w 67"/>
                <a:gd name="T59" fmla="*/ 1704 h 35"/>
                <a:gd name="T60" fmla="*/ 848 w 67"/>
                <a:gd name="T61" fmla="*/ 2030 h 35"/>
                <a:gd name="T62" fmla="*/ 785 w 67"/>
                <a:gd name="T63" fmla="*/ 1962 h 35"/>
                <a:gd name="T64" fmla="*/ 0 w 67"/>
                <a:gd name="T65" fmla="*/ 2095 h 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7" h="35">
                  <a:moveTo>
                    <a:pt x="0" y="15"/>
                  </a:moveTo>
                  <a:lnTo>
                    <a:pt x="14" y="12"/>
                  </a:lnTo>
                  <a:lnTo>
                    <a:pt x="36" y="7"/>
                  </a:lnTo>
                  <a:lnTo>
                    <a:pt x="36" y="6"/>
                  </a:lnTo>
                  <a:lnTo>
                    <a:pt x="37" y="6"/>
                  </a:lnTo>
                  <a:lnTo>
                    <a:pt x="38" y="5"/>
                  </a:lnTo>
                  <a:lnTo>
                    <a:pt x="37" y="4"/>
                  </a:lnTo>
                  <a:lnTo>
                    <a:pt x="39" y="3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3" y="1"/>
                  </a:lnTo>
                  <a:lnTo>
                    <a:pt x="44" y="4"/>
                  </a:lnTo>
                  <a:lnTo>
                    <a:pt x="46" y="6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6" y="9"/>
                  </a:lnTo>
                  <a:lnTo>
                    <a:pt x="44" y="11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9" y="16"/>
                  </a:lnTo>
                  <a:lnTo>
                    <a:pt x="53" y="20"/>
                  </a:lnTo>
                  <a:lnTo>
                    <a:pt x="54" y="23"/>
                  </a:lnTo>
                  <a:lnTo>
                    <a:pt x="56" y="25"/>
                  </a:lnTo>
                  <a:lnTo>
                    <a:pt x="61" y="25"/>
                  </a:lnTo>
                  <a:lnTo>
                    <a:pt x="63" y="24"/>
                  </a:lnTo>
                  <a:lnTo>
                    <a:pt x="65" y="21"/>
                  </a:lnTo>
                  <a:lnTo>
                    <a:pt x="64" y="20"/>
                  </a:lnTo>
                  <a:lnTo>
                    <a:pt x="62" y="19"/>
                  </a:lnTo>
                  <a:lnTo>
                    <a:pt x="60" y="18"/>
                  </a:lnTo>
                  <a:lnTo>
                    <a:pt x="60" y="16"/>
                  </a:lnTo>
                  <a:lnTo>
                    <a:pt x="62" y="17"/>
                  </a:lnTo>
                  <a:lnTo>
                    <a:pt x="66" y="21"/>
                  </a:lnTo>
                  <a:lnTo>
                    <a:pt x="67" y="25"/>
                  </a:lnTo>
                  <a:lnTo>
                    <a:pt x="67" y="27"/>
                  </a:lnTo>
                  <a:lnTo>
                    <a:pt x="65" y="26"/>
                  </a:lnTo>
                  <a:lnTo>
                    <a:pt x="63" y="28"/>
                  </a:lnTo>
                  <a:lnTo>
                    <a:pt x="60" y="29"/>
                  </a:lnTo>
                  <a:lnTo>
                    <a:pt x="57" y="32"/>
                  </a:lnTo>
                  <a:lnTo>
                    <a:pt x="56" y="32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8"/>
                  </a:lnTo>
                  <a:lnTo>
                    <a:pt x="54" y="28"/>
                  </a:lnTo>
                  <a:lnTo>
                    <a:pt x="52" y="31"/>
                  </a:lnTo>
                  <a:lnTo>
                    <a:pt x="50" y="34"/>
                  </a:lnTo>
                  <a:lnTo>
                    <a:pt x="49" y="35"/>
                  </a:lnTo>
                  <a:lnTo>
                    <a:pt x="48" y="33"/>
                  </a:lnTo>
                  <a:lnTo>
                    <a:pt x="47" y="33"/>
                  </a:lnTo>
                  <a:lnTo>
                    <a:pt x="47" y="32"/>
                  </a:lnTo>
                  <a:lnTo>
                    <a:pt x="46" y="32"/>
                  </a:lnTo>
                  <a:lnTo>
                    <a:pt x="45" y="31"/>
                  </a:lnTo>
                  <a:lnTo>
                    <a:pt x="45" y="30"/>
                  </a:lnTo>
                  <a:lnTo>
                    <a:pt x="41" y="29"/>
                  </a:lnTo>
                  <a:lnTo>
                    <a:pt x="41" y="27"/>
                  </a:lnTo>
                  <a:lnTo>
                    <a:pt x="39" y="26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14" y="30"/>
                  </a:lnTo>
                  <a:lnTo>
                    <a:pt x="14" y="31"/>
                  </a:lnTo>
                  <a:lnTo>
                    <a:pt x="13" y="30"/>
                  </a:lnTo>
                  <a:lnTo>
                    <a:pt x="1" y="33"/>
                  </a:lnTo>
                  <a:lnTo>
                    <a:pt x="0" y="32"/>
                  </a:lnTo>
                  <a:lnTo>
                    <a:pt x="0" y="1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1" name="Freeform 47"/>
            <p:cNvSpPr>
              <a:spLocks/>
            </p:cNvSpPr>
            <p:nvPr/>
          </p:nvSpPr>
          <p:spPr bwMode="auto">
            <a:xfrm>
              <a:off x="4848" y="1100"/>
              <a:ext cx="167" cy="255"/>
            </a:xfrm>
            <a:custGeom>
              <a:avLst/>
              <a:gdLst>
                <a:gd name="T0" fmla="*/ 0 w 36"/>
                <a:gd name="T1" fmla="*/ 510 h 64"/>
                <a:gd name="T2" fmla="*/ 195 w 36"/>
                <a:gd name="T3" fmla="*/ 697 h 64"/>
                <a:gd name="T4" fmla="*/ 107 w 36"/>
                <a:gd name="T5" fmla="*/ 761 h 64"/>
                <a:gd name="T6" fmla="*/ 195 w 36"/>
                <a:gd name="T7" fmla="*/ 825 h 64"/>
                <a:gd name="T8" fmla="*/ 195 w 36"/>
                <a:gd name="T9" fmla="*/ 889 h 64"/>
                <a:gd name="T10" fmla="*/ 496 w 36"/>
                <a:gd name="T11" fmla="*/ 1335 h 64"/>
                <a:gd name="T12" fmla="*/ 603 w 36"/>
                <a:gd name="T13" fmla="*/ 1650 h 64"/>
                <a:gd name="T14" fmla="*/ 496 w 36"/>
                <a:gd name="T15" fmla="*/ 1841 h 64"/>
                <a:gd name="T16" fmla="*/ 496 w 36"/>
                <a:gd name="T17" fmla="*/ 2032 h 64"/>
                <a:gd name="T18" fmla="*/ 798 w 36"/>
                <a:gd name="T19" fmla="*/ 2462 h 64"/>
                <a:gd name="T20" fmla="*/ 798 w 36"/>
                <a:gd name="T21" fmla="*/ 2650 h 64"/>
                <a:gd name="T22" fmla="*/ 905 w 36"/>
                <a:gd name="T23" fmla="*/ 2777 h 64"/>
                <a:gd name="T24" fmla="*/ 905 w 36"/>
                <a:gd name="T25" fmla="*/ 2713 h 64"/>
                <a:gd name="T26" fmla="*/ 905 w 36"/>
                <a:gd name="T27" fmla="*/ 2713 h 64"/>
                <a:gd name="T28" fmla="*/ 988 w 36"/>
                <a:gd name="T29" fmla="*/ 2650 h 64"/>
                <a:gd name="T30" fmla="*/ 1206 w 36"/>
                <a:gd name="T31" fmla="*/ 2905 h 64"/>
                <a:gd name="T32" fmla="*/ 1290 w 36"/>
                <a:gd name="T33" fmla="*/ 3287 h 64"/>
                <a:gd name="T34" fmla="*/ 1290 w 36"/>
                <a:gd name="T35" fmla="*/ 3478 h 64"/>
                <a:gd name="T36" fmla="*/ 1401 w 36"/>
                <a:gd name="T37" fmla="*/ 3793 h 64"/>
                <a:gd name="T38" fmla="*/ 1591 w 36"/>
                <a:gd name="T39" fmla="*/ 4048 h 64"/>
                <a:gd name="T40" fmla="*/ 2992 w 36"/>
                <a:gd name="T41" fmla="*/ 3857 h 64"/>
                <a:gd name="T42" fmla="*/ 2992 w 36"/>
                <a:gd name="T43" fmla="*/ 3729 h 64"/>
                <a:gd name="T44" fmla="*/ 2797 w 36"/>
                <a:gd name="T45" fmla="*/ 3666 h 64"/>
                <a:gd name="T46" fmla="*/ 2797 w 36"/>
                <a:gd name="T47" fmla="*/ 3478 h 64"/>
                <a:gd name="T48" fmla="*/ 2904 w 36"/>
                <a:gd name="T49" fmla="*/ 3415 h 64"/>
                <a:gd name="T50" fmla="*/ 2797 w 36"/>
                <a:gd name="T51" fmla="*/ 3287 h 64"/>
                <a:gd name="T52" fmla="*/ 2691 w 36"/>
                <a:gd name="T53" fmla="*/ 2650 h 64"/>
                <a:gd name="T54" fmla="*/ 2691 w 36"/>
                <a:gd name="T55" fmla="*/ 2399 h 64"/>
                <a:gd name="T56" fmla="*/ 2904 w 36"/>
                <a:gd name="T57" fmla="*/ 2080 h 64"/>
                <a:gd name="T58" fmla="*/ 2904 w 36"/>
                <a:gd name="T59" fmla="*/ 1841 h 64"/>
                <a:gd name="T60" fmla="*/ 2992 w 36"/>
                <a:gd name="T61" fmla="*/ 1650 h 64"/>
                <a:gd name="T62" fmla="*/ 2904 w 36"/>
                <a:gd name="T63" fmla="*/ 1462 h 64"/>
                <a:gd name="T64" fmla="*/ 2904 w 36"/>
                <a:gd name="T65" fmla="*/ 1335 h 64"/>
                <a:gd name="T66" fmla="*/ 2904 w 36"/>
                <a:gd name="T67" fmla="*/ 1271 h 64"/>
                <a:gd name="T68" fmla="*/ 3294 w 36"/>
                <a:gd name="T69" fmla="*/ 1016 h 64"/>
                <a:gd name="T70" fmla="*/ 3595 w 36"/>
                <a:gd name="T71" fmla="*/ 697 h 64"/>
                <a:gd name="T72" fmla="*/ 3294 w 36"/>
                <a:gd name="T73" fmla="*/ 446 h 64"/>
                <a:gd name="T74" fmla="*/ 3294 w 36"/>
                <a:gd name="T75" fmla="*/ 383 h 64"/>
                <a:gd name="T76" fmla="*/ 3400 w 36"/>
                <a:gd name="T77" fmla="*/ 319 h 64"/>
                <a:gd name="T78" fmla="*/ 3400 w 36"/>
                <a:gd name="T79" fmla="*/ 255 h 64"/>
                <a:gd name="T80" fmla="*/ 3294 w 36"/>
                <a:gd name="T81" fmla="*/ 0 h 64"/>
                <a:gd name="T82" fmla="*/ 0 w 36"/>
                <a:gd name="T83" fmla="*/ 510 h 64"/>
                <a:gd name="T84" fmla="*/ 0 w 36"/>
                <a:gd name="T85" fmla="*/ 510 h 6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6" h="64">
                  <a:moveTo>
                    <a:pt x="0" y="8"/>
                  </a:moveTo>
                  <a:lnTo>
                    <a:pt x="2" y="11"/>
                  </a:lnTo>
                  <a:lnTo>
                    <a:pt x="1" y="12"/>
                  </a:lnTo>
                  <a:lnTo>
                    <a:pt x="2" y="13"/>
                  </a:lnTo>
                  <a:lnTo>
                    <a:pt x="2" y="14"/>
                  </a:lnTo>
                  <a:lnTo>
                    <a:pt x="5" y="21"/>
                  </a:lnTo>
                  <a:lnTo>
                    <a:pt x="6" y="26"/>
                  </a:lnTo>
                  <a:lnTo>
                    <a:pt x="5" y="29"/>
                  </a:lnTo>
                  <a:lnTo>
                    <a:pt x="5" y="32"/>
                  </a:lnTo>
                  <a:lnTo>
                    <a:pt x="8" y="39"/>
                  </a:lnTo>
                  <a:lnTo>
                    <a:pt x="8" y="42"/>
                  </a:lnTo>
                  <a:lnTo>
                    <a:pt x="9" y="44"/>
                  </a:lnTo>
                  <a:lnTo>
                    <a:pt x="9" y="43"/>
                  </a:lnTo>
                  <a:lnTo>
                    <a:pt x="10" y="42"/>
                  </a:lnTo>
                  <a:lnTo>
                    <a:pt x="12" y="46"/>
                  </a:lnTo>
                  <a:lnTo>
                    <a:pt x="13" y="52"/>
                  </a:lnTo>
                  <a:lnTo>
                    <a:pt x="13" y="55"/>
                  </a:lnTo>
                  <a:lnTo>
                    <a:pt x="14" y="60"/>
                  </a:lnTo>
                  <a:lnTo>
                    <a:pt x="16" y="64"/>
                  </a:lnTo>
                  <a:lnTo>
                    <a:pt x="30" y="61"/>
                  </a:lnTo>
                  <a:lnTo>
                    <a:pt x="30" y="59"/>
                  </a:lnTo>
                  <a:lnTo>
                    <a:pt x="28" y="58"/>
                  </a:lnTo>
                  <a:lnTo>
                    <a:pt x="28" y="55"/>
                  </a:lnTo>
                  <a:lnTo>
                    <a:pt x="29" y="54"/>
                  </a:lnTo>
                  <a:lnTo>
                    <a:pt x="28" y="52"/>
                  </a:lnTo>
                  <a:lnTo>
                    <a:pt x="27" y="42"/>
                  </a:lnTo>
                  <a:lnTo>
                    <a:pt x="27" y="38"/>
                  </a:lnTo>
                  <a:lnTo>
                    <a:pt x="29" y="33"/>
                  </a:lnTo>
                  <a:lnTo>
                    <a:pt x="29" y="29"/>
                  </a:lnTo>
                  <a:lnTo>
                    <a:pt x="30" y="26"/>
                  </a:lnTo>
                  <a:lnTo>
                    <a:pt x="29" y="23"/>
                  </a:lnTo>
                  <a:lnTo>
                    <a:pt x="29" y="21"/>
                  </a:lnTo>
                  <a:lnTo>
                    <a:pt x="29" y="20"/>
                  </a:lnTo>
                  <a:lnTo>
                    <a:pt x="33" y="16"/>
                  </a:lnTo>
                  <a:lnTo>
                    <a:pt x="36" y="11"/>
                  </a:lnTo>
                  <a:lnTo>
                    <a:pt x="33" y="7"/>
                  </a:lnTo>
                  <a:lnTo>
                    <a:pt x="33" y="6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3" y="0"/>
                  </a:lnTo>
                  <a:lnTo>
                    <a:pt x="0" y="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2" name="Freeform 48"/>
            <p:cNvSpPr>
              <a:spLocks/>
            </p:cNvSpPr>
            <p:nvPr/>
          </p:nvSpPr>
          <p:spPr bwMode="auto">
            <a:xfrm>
              <a:off x="4974" y="1064"/>
              <a:ext cx="155" cy="278"/>
            </a:xfrm>
            <a:custGeom>
              <a:avLst/>
              <a:gdLst>
                <a:gd name="T0" fmla="*/ 3311 w 33"/>
                <a:gd name="T1" fmla="*/ 3689 h 70"/>
                <a:gd name="T2" fmla="*/ 3222 w 33"/>
                <a:gd name="T3" fmla="*/ 3626 h 70"/>
                <a:gd name="T4" fmla="*/ 3109 w 33"/>
                <a:gd name="T5" fmla="*/ 3689 h 70"/>
                <a:gd name="T6" fmla="*/ 2912 w 33"/>
                <a:gd name="T7" fmla="*/ 3817 h 70"/>
                <a:gd name="T8" fmla="*/ 2691 w 33"/>
                <a:gd name="T9" fmla="*/ 3880 h 70"/>
                <a:gd name="T10" fmla="*/ 2804 w 33"/>
                <a:gd name="T11" fmla="*/ 3944 h 70"/>
                <a:gd name="T12" fmla="*/ 2691 w 33"/>
                <a:gd name="T13" fmla="*/ 4007 h 70"/>
                <a:gd name="T14" fmla="*/ 2691 w 33"/>
                <a:gd name="T15" fmla="*/ 4007 h 70"/>
                <a:gd name="T16" fmla="*/ 2583 w 33"/>
                <a:gd name="T17" fmla="*/ 4007 h 70"/>
                <a:gd name="T18" fmla="*/ 2583 w 33"/>
                <a:gd name="T19" fmla="*/ 4071 h 70"/>
                <a:gd name="T20" fmla="*/ 310 w 33"/>
                <a:gd name="T21" fmla="*/ 4384 h 70"/>
                <a:gd name="T22" fmla="*/ 310 w 33"/>
                <a:gd name="T23" fmla="*/ 4257 h 70"/>
                <a:gd name="T24" fmla="*/ 108 w 33"/>
                <a:gd name="T25" fmla="*/ 4194 h 70"/>
                <a:gd name="T26" fmla="*/ 108 w 33"/>
                <a:gd name="T27" fmla="*/ 4007 h 70"/>
                <a:gd name="T28" fmla="*/ 197 w 33"/>
                <a:gd name="T29" fmla="*/ 3944 h 70"/>
                <a:gd name="T30" fmla="*/ 108 w 33"/>
                <a:gd name="T31" fmla="*/ 3817 h 70"/>
                <a:gd name="T32" fmla="*/ 0 w 33"/>
                <a:gd name="T33" fmla="*/ 3201 h 70"/>
                <a:gd name="T34" fmla="*/ 0 w 33"/>
                <a:gd name="T35" fmla="*/ 2951 h 70"/>
                <a:gd name="T36" fmla="*/ 197 w 33"/>
                <a:gd name="T37" fmla="*/ 2633 h 70"/>
                <a:gd name="T38" fmla="*/ 197 w 33"/>
                <a:gd name="T39" fmla="*/ 2383 h 70"/>
                <a:gd name="T40" fmla="*/ 310 w 33"/>
                <a:gd name="T41" fmla="*/ 2192 h 70"/>
                <a:gd name="T42" fmla="*/ 197 w 33"/>
                <a:gd name="T43" fmla="*/ 2002 h 70"/>
                <a:gd name="T44" fmla="*/ 197 w 33"/>
                <a:gd name="T45" fmla="*/ 1878 h 70"/>
                <a:gd name="T46" fmla="*/ 197 w 33"/>
                <a:gd name="T47" fmla="*/ 1815 h 70"/>
                <a:gd name="T48" fmla="*/ 620 w 33"/>
                <a:gd name="T49" fmla="*/ 1561 h 70"/>
                <a:gd name="T50" fmla="*/ 925 w 33"/>
                <a:gd name="T51" fmla="*/ 1247 h 70"/>
                <a:gd name="T52" fmla="*/ 620 w 33"/>
                <a:gd name="T53" fmla="*/ 1009 h 70"/>
                <a:gd name="T54" fmla="*/ 620 w 33"/>
                <a:gd name="T55" fmla="*/ 945 h 70"/>
                <a:gd name="T56" fmla="*/ 728 w 33"/>
                <a:gd name="T57" fmla="*/ 882 h 70"/>
                <a:gd name="T58" fmla="*/ 728 w 33"/>
                <a:gd name="T59" fmla="*/ 822 h 70"/>
                <a:gd name="T60" fmla="*/ 620 w 33"/>
                <a:gd name="T61" fmla="*/ 568 h 70"/>
                <a:gd name="T62" fmla="*/ 620 w 33"/>
                <a:gd name="T63" fmla="*/ 314 h 70"/>
                <a:gd name="T64" fmla="*/ 507 w 33"/>
                <a:gd name="T65" fmla="*/ 191 h 70"/>
                <a:gd name="T66" fmla="*/ 620 w 33"/>
                <a:gd name="T67" fmla="*/ 127 h 70"/>
                <a:gd name="T68" fmla="*/ 728 w 33"/>
                <a:gd name="T69" fmla="*/ 127 h 70"/>
                <a:gd name="T70" fmla="*/ 836 w 33"/>
                <a:gd name="T71" fmla="*/ 64 h 70"/>
                <a:gd name="T72" fmla="*/ 925 w 33"/>
                <a:gd name="T73" fmla="*/ 64 h 70"/>
                <a:gd name="T74" fmla="*/ 1038 w 33"/>
                <a:gd name="T75" fmla="*/ 64 h 70"/>
                <a:gd name="T76" fmla="*/ 1146 w 33"/>
                <a:gd name="T77" fmla="*/ 0 h 70"/>
                <a:gd name="T78" fmla="*/ 2691 w 33"/>
                <a:gd name="T79" fmla="*/ 2697 h 70"/>
                <a:gd name="T80" fmla="*/ 2691 w 33"/>
                <a:gd name="T81" fmla="*/ 2760 h 70"/>
                <a:gd name="T82" fmla="*/ 2691 w 33"/>
                <a:gd name="T83" fmla="*/ 2824 h 70"/>
                <a:gd name="T84" fmla="*/ 2691 w 33"/>
                <a:gd name="T85" fmla="*/ 2887 h 70"/>
                <a:gd name="T86" fmla="*/ 3001 w 33"/>
                <a:gd name="T87" fmla="*/ 3074 h 70"/>
                <a:gd name="T88" fmla="*/ 3109 w 33"/>
                <a:gd name="T89" fmla="*/ 3074 h 70"/>
                <a:gd name="T90" fmla="*/ 3222 w 33"/>
                <a:gd name="T91" fmla="*/ 3201 h 70"/>
                <a:gd name="T92" fmla="*/ 3109 w 33"/>
                <a:gd name="T93" fmla="*/ 3201 h 70"/>
                <a:gd name="T94" fmla="*/ 3419 w 33"/>
                <a:gd name="T95" fmla="*/ 3439 h 70"/>
                <a:gd name="T96" fmla="*/ 3311 w 33"/>
                <a:gd name="T97" fmla="*/ 3503 h 70"/>
                <a:gd name="T98" fmla="*/ 3311 w 33"/>
                <a:gd name="T99" fmla="*/ 3566 h 70"/>
                <a:gd name="T100" fmla="*/ 3311 w 33"/>
                <a:gd name="T101" fmla="*/ 3689 h 7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3" h="70">
                  <a:moveTo>
                    <a:pt x="32" y="59"/>
                  </a:moveTo>
                  <a:lnTo>
                    <a:pt x="31" y="58"/>
                  </a:lnTo>
                  <a:lnTo>
                    <a:pt x="30" y="59"/>
                  </a:lnTo>
                  <a:lnTo>
                    <a:pt x="28" y="61"/>
                  </a:lnTo>
                  <a:lnTo>
                    <a:pt x="26" y="62"/>
                  </a:lnTo>
                  <a:lnTo>
                    <a:pt x="27" y="63"/>
                  </a:lnTo>
                  <a:lnTo>
                    <a:pt x="26" y="64"/>
                  </a:lnTo>
                  <a:lnTo>
                    <a:pt x="25" y="64"/>
                  </a:lnTo>
                  <a:lnTo>
                    <a:pt x="25" y="65"/>
                  </a:lnTo>
                  <a:lnTo>
                    <a:pt x="3" y="70"/>
                  </a:lnTo>
                  <a:lnTo>
                    <a:pt x="3" y="68"/>
                  </a:lnTo>
                  <a:lnTo>
                    <a:pt x="1" y="67"/>
                  </a:lnTo>
                  <a:lnTo>
                    <a:pt x="1" y="64"/>
                  </a:lnTo>
                  <a:lnTo>
                    <a:pt x="2" y="63"/>
                  </a:lnTo>
                  <a:lnTo>
                    <a:pt x="1" y="61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2" y="42"/>
                  </a:lnTo>
                  <a:lnTo>
                    <a:pt x="2" y="38"/>
                  </a:lnTo>
                  <a:lnTo>
                    <a:pt x="3" y="35"/>
                  </a:lnTo>
                  <a:lnTo>
                    <a:pt x="2" y="32"/>
                  </a:lnTo>
                  <a:lnTo>
                    <a:pt x="2" y="30"/>
                  </a:lnTo>
                  <a:lnTo>
                    <a:pt x="2" y="29"/>
                  </a:lnTo>
                  <a:lnTo>
                    <a:pt x="6" y="25"/>
                  </a:lnTo>
                  <a:lnTo>
                    <a:pt x="9" y="20"/>
                  </a:lnTo>
                  <a:lnTo>
                    <a:pt x="6" y="16"/>
                  </a:lnTo>
                  <a:lnTo>
                    <a:pt x="6" y="15"/>
                  </a:lnTo>
                  <a:lnTo>
                    <a:pt x="7" y="14"/>
                  </a:lnTo>
                  <a:lnTo>
                    <a:pt x="7" y="13"/>
                  </a:lnTo>
                  <a:lnTo>
                    <a:pt x="6" y="9"/>
                  </a:lnTo>
                  <a:lnTo>
                    <a:pt x="6" y="5"/>
                  </a:lnTo>
                  <a:lnTo>
                    <a:pt x="5" y="3"/>
                  </a:lnTo>
                  <a:lnTo>
                    <a:pt x="6" y="2"/>
                  </a:lnTo>
                  <a:lnTo>
                    <a:pt x="7" y="2"/>
                  </a:lnTo>
                  <a:lnTo>
                    <a:pt x="8" y="1"/>
                  </a:lnTo>
                  <a:lnTo>
                    <a:pt x="9" y="1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26" y="43"/>
                  </a:lnTo>
                  <a:lnTo>
                    <a:pt x="26" y="44"/>
                  </a:lnTo>
                  <a:lnTo>
                    <a:pt x="26" y="45"/>
                  </a:lnTo>
                  <a:lnTo>
                    <a:pt x="26" y="46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1" y="51"/>
                  </a:lnTo>
                  <a:lnTo>
                    <a:pt x="30" y="51"/>
                  </a:lnTo>
                  <a:lnTo>
                    <a:pt x="33" y="55"/>
                  </a:lnTo>
                  <a:lnTo>
                    <a:pt x="32" y="56"/>
                  </a:lnTo>
                  <a:lnTo>
                    <a:pt x="32" y="57"/>
                  </a:lnTo>
                  <a:lnTo>
                    <a:pt x="32" y="59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3" name="Freeform 49"/>
            <p:cNvSpPr>
              <a:spLocks/>
            </p:cNvSpPr>
            <p:nvPr/>
          </p:nvSpPr>
          <p:spPr bwMode="auto">
            <a:xfrm>
              <a:off x="5031" y="813"/>
              <a:ext cx="345" cy="475"/>
            </a:xfrm>
            <a:custGeom>
              <a:avLst/>
              <a:gdLst>
                <a:gd name="T0" fmla="*/ 1520 w 74"/>
                <a:gd name="T1" fmla="*/ 6802 h 119"/>
                <a:gd name="T2" fmla="*/ 1520 w 74"/>
                <a:gd name="T3" fmla="*/ 6929 h 119"/>
                <a:gd name="T4" fmla="*/ 1828 w 74"/>
                <a:gd name="T5" fmla="*/ 7185 h 119"/>
                <a:gd name="T6" fmla="*/ 2023 w 74"/>
                <a:gd name="T7" fmla="*/ 7313 h 119"/>
                <a:gd name="T8" fmla="*/ 2238 w 74"/>
                <a:gd name="T9" fmla="*/ 7568 h 119"/>
                <a:gd name="T10" fmla="*/ 2238 w 74"/>
                <a:gd name="T11" fmla="*/ 7313 h 119"/>
                <a:gd name="T12" fmla="*/ 2434 w 74"/>
                <a:gd name="T13" fmla="*/ 6929 h 119"/>
                <a:gd name="T14" fmla="*/ 2737 w 74"/>
                <a:gd name="T15" fmla="*/ 6550 h 119"/>
                <a:gd name="T16" fmla="*/ 2737 w 74"/>
                <a:gd name="T17" fmla="*/ 6422 h 119"/>
                <a:gd name="T18" fmla="*/ 3044 w 74"/>
                <a:gd name="T19" fmla="*/ 5975 h 119"/>
                <a:gd name="T20" fmla="*/ 3240 w 74"/>
                <a:gd name="T21" fmla="*/ 6103 h 119"/>
                <a:gd name="T22" fmla="*/ 3347 w 74"/>
                <a:gd name="T23" fmla="*/ 6103 h 119"/>
                <a:gd name="T24" fmla="*/ 3455 w 74"/>
                <a:gd name="T25" fmla="*/ 5912 h 119"/>
                <a:gd name="T26" fmla="*/ 3958 w 74"/>
                <a:gd name="T27" fmla="*/ 5784 h 119"/>
                <a:gd name="T28" fmla="*/ 3958 w 74"/>
                <a:gd name="T29" fmla="*/ 5592 h 119"/>
                <a:gd name="T30" fmla="*/ 4345 w 74"/>
                <a:gd name="T31" fmla="*/ 5592 h 119"/>
                <a:gd name="T32" fmla="*/ 4457 w 74"/>
                <a:gd name="T33" fmla="*/ 5337 h 119"/>
                <a:gd name="T34" fmla="*/ 4653 w 74"/>
                <a:gd name="T35" fmla="*/ 5017 h 119"/>
                <a:gd name="T36" fmla="*/ 4760 w 74"/>
                <a:gd name="T37" fmla="*/ 4890 h 119"/>
                <a:gd name="T38" fmla="*/ 5175 w 74"/>
                <a:gd name="T39" fmla="*/ 4890 h 119"/>
                <a:gd name="T40" fmla="*/ 5259 w 74"/>
                <a:gd name="T41" fmla="*/ 4638 h 119"/>
                <a:gd name="T42" fmla="*/ 5567 w 74"/>
                <a:gd name="T43" fmla="*/ 4447 h 119"/>
                <a:gd name="T44" fmla="*/ 6084 w 74"/>
                <a:gd name="T45" fmla="*/ 4574 h 119"/>
                <a:gd name="T46" fmla="*/ 6588 w 74"/>
                <a:gd name="T47" fmla="*/ 4191 h 119"/>
                <a:gd name="T48" fmla="*/ 7086 w 74"/>
                <a:gd name="T49" fmla="*/ 3872 h 119"/>
                <a:gd name="T50" fmla="*/ 7194 w 74"/>
                <a:gd name="T51" fmla="*/ 3872 h 119"/>
                <a:gd name="T52" fmla="*/ 7497 w 74"/>
                <a:gd name="T53" fmla="*/ 3696 h 119"/>
                <a:gd name="T54" fmla="*/ 7301 w 74"/>
                <a:gd name="T55" fmla="*/ 3505 h 119"/>
                <a:gd name="T56" fmla="*/ 7194 w 74"/>
                <a:gd name="T57" fmla="*/ 3505 h 119"/>
                <a:gd name="T58" fmla="*/ 7301 w 74"/>
                <a:gd name="T59" fmla="*/ 3377 h 119"/>
                <a:gd name="T60" fmla="*/ 7086 w 74"/>
                <a:gd name="T61" fmla="*/ 3058 h 119"/>
                <a:gd name="T62" fmla="*/ 6783 w 74"/>
                <a:gd name="T63" fmla="*/ 2994 h 119"/>
                <a:gd name="T64" fmla="*/ 6588 w 74"/>
                <a:gd name="T65" fmla="*/ 3058 h 119"/>
                <a:gd name="T66" fmla="*/ 6280 w 74"/>
                <a:gd name="T67" fmla="*/ 2614 h 119"/>
                <a:gd name="T68" fmla="*/ 6280 w 74"/>
                <a:gd name="T69" fmla="*/ 2487 h 119"/>
                <a:gd name="T70" fmla="*/ 6084 w 74"/>
                <a:gd name="T71" fmla="*/ 2487 h 119"/>
                <a:gd name="T72" fmla="*/ 5781 w 74"/>
                <a:gd name="T73" fmla="*/ 2423 h 119"/>
                <a:gd name="T74" fmla="*/ 5478 w 74"/>
                <a:gd name="T75" fmla="*/ 2423 h 119"/>
                <a:gd name="T76" fmla="*/ 5371 w 74"/>
                <a:gd name="T77" fmla="*/ 2104 h 119"/>
                <a:gd name="T78" fmla="*/ 3762 w 74"/>
                <a:gd name="T79" fmla="*/ 64 h 119"/>
                <a:gd name="T80" fmla="*/ 3347 w 74"/>
                <a:gd name="T81" fmla="*/ 0 h 119"/>
                <a:gd name="T82" fmla="*/ 3152 w 74"/>
                <a:gd name="T83" fmla="*/ 192 h 119"/>
                <a:gd name="T84" fmla="*/ 2849 w 74"/>
                <a:gd name="T85" fmla="*/ 255 h 119"/>
                <a:gd name="T86" fmla="*/ 2238 w 74"/>
                <a:gd name="T87" fmla="*/ 511 h 119"/>
                <a:gd name="T88" fmla="*/ 2131 w 74"/>
                <a:gd name="T89" fmla="*/ 192 h 119"/>
                <a:gd name="T90" fmla="*/ 1935 w 74"/>
                <a:gd name="T91" fmla="*/ 128 h 119"/>
                <a:gd name="T92" fmla="*/ 1021 w 74"/>
                <a:gd name="T93" fmla="*/ 1593 h 119"/>
                <a:gd name="T94" fmla="*/ 1110 w 74"/>
                <a:gd name="T95" fmla="*/ 1848 h 119"/>
                <a:gd name="T96" fmla="*/ 1021 w 74"/>
                <a:gd name="T97" fmla="*/ 2104 h 119"/>
                <a:gd name="T98" fmla="*/ 807 w 74"/>
                <a:gd name="T99" fmla="*/ 2295 h 119"/>
                <a:gd name="T100" fmla="*/ 914 w 74"/>
                <a:gd name="T101" fmla="*/ 3058 h 119"/>
                <a:gd name="T102" fmla="*/ 611 w 74"/>
                <a:gd name="T103" fmla="*/ 3505 h 119"/>
                <a:gd name="T104" fmla="*/ 718 w 74"/>
                <a:gd name="T105" fmla="*/ 3760 h 119"/>
                <a:gd name="T106" fmla="*/ 499 w 74"/>
                <a:gd name="T107" fmla="*/ 3760 h 119"/>
                <a:gd name="T108" fmla="*/ 499 w 74"/>
                <a:gd name="T109" fmla="*/ 4000 h 119"/>
                <a:gd name="T110" fmla="*/ 196 w 74"/>
                <a:gd name="T111" fmla="*/ 3936 h 11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4" h="119">
                  <a:moveTo>
                    <a:pt x="0" y="64"/>
                  </a:moveTo>
                  <a:lnTo>
                    <a:pt x="15" y="107"/>
                  </a:lnTo>
                  <a:lnTo>
                    <a:pt x="15" y="108"/>
                  </a:lnTo>
                  <a:lnTo>
                    <a:pt x="15" y="109"/>
                  </a:lnTo>
                  <a:lnTo>
                    <a:pt x="15" y="110"/>
                  </a:lnTo>
                  <a:lnTo>
                    <a:pt x="18" y="113"/>
                  </a:lnTo>
                  <a:lnTo>
                    <a:pt x="19" y="113"/>
                  </a:lnTo>
                  <a:lnTo>
                    <a:pt x="20" y="115"/>
                  </a:lnTo>
                  <a:lnTo>
                    <a:pt x="19" y="115"/>
                  </a:lnTo>
                  <a:lnTo>
                    <a:pt x="22" y="119"/>
                  </a:lnTo>
                  <a:lnTo>
                    <a:pt x="22" y="118"/>
                  </a:lnTo>
                  <a:lnTo>
                    <a:pt x="22" y="115"/>
                  </a:lnTo>
                  <a:lnTo>
                    <a:pt x="23" y="112"/>
                  </a:lnTo>
                  <a:lnTo>
                    <a:pt x="24" y="109"/>
                  </a:lnTo>
                  <a:lnTo>
                    <a:pt x="25" y="104"/>
                  </a:lnTo>
                  <a:lnTo>
                    <a:pt x="27" y="103"/>
                  </a:lnTo>
                  <a:lnTo>
                    <a:pt x="28" y="102"/>
                  </a:lnTo>
                  <a:lnTo>
                    <a:pt x="27" y="101"/>
                  </a:lnTo>
                  <a:lnTo>
                    <a:pt x="26" y="98"/>
                  </a:lnTo>
                  <a:lnTo>
                    <a:pt x="30" y="94"/>
                  </a:lnTo>
                  <a:lnTo>
                    <a:pt x="31" y="94"/>
                  </a:lnTo>
                  <a:lnTo>
                    <a:pt x="32" y="96"/>
                  </a:lnTo>
                  <a:lnTo>
                    <a:pt x="33" y="97"/>
                  </a:lnTo>
                  <a:lnTo>
                    <a:pt x="33" y="96"/>
                  </a:lnTo>
                  <a:lnTo>
                    <a:pt x="33" y="94"/>
                  </a:lnTo>
                  <a:lnTo>
                    <a:pt x="34" y="93"/>
                  </a:lnTo>
                  <a:lnTo>
                    <a:pt x="37" y="92"/>
                  </a:lnTo>
                  <a:lnTo>
                    <a:pt x="39" y="91"/>
                  </a:lnTo>
                  <a:lnTo>
                    <a:pt x="39" y="89"/>
                  </a:lnTo>
                  <a:lnTo>
                    <a:pt x="39" y="88"/>
                  </a:lnTo>
                  <a:lnTo>
                    <a:pt x="41" y="88"/>
                  </a:lnTo>
                  <a:lnTo>
                    <a:pt x="43" y="88"/>
                  </a:lnTo>
                  <a:lnTo>
                    <a:pt x="43" y="87"/>
                  </a:lnTo>
                  <a:lnTo>
                    <a:pt x="44" y="84"/>
                  </a:lnTo>
                  <a:lnTo>
                    <a:pt x="44" y="81"/>
                  </a:lnTo>
                  <a:lnTo>
                    <a:pt x="46" y="79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9" y="78"/>
                  </a:lnTo>
                  <a:lnTo>
                    <a:pt x="51" y="77"/>
                  </a:lnTo>
                  <a:lnTo>
                    <a:pt x="51" y="76"/>
                  </a:lnTo>
                  <a:lnTo>
                    <a:pt x="52" y="73"/>
                  </a:lnTo>
                  <a:lnTo>
                    <a:pt x="53" y="73"/>
                  </a:lnTo>
                  <a:lnTo>
                    <a:pt x="55" y="70"/>
                  </a:lnTo>
                  <a:lnTo>
                    <a:pt x="58" y="71"/>
                  </a:lnTo>
                  <a:lnTo>
                    <a:pt x="60" y="72"/>
                  </a:lnTo>
                  <a:lnTo>
                    <a:pt x="63" y="67"/>
                  </a:lnTo>
                  <a:lnTo>
                    <a:pt x="65" y="66"/>
                  </a:lnTo>
                  <a:lnTo>
                    <a:pt x="69" y="63"/>
                  </a:lnTo>
                  <a:lnTo>
                    <a:pt x="70" y="61"/>
                  </a:lnTo>
                  <a:lnTo>
                    <a:pt x="71" y="61"/>
                  </a:lnTo>
                  <a:lnTo>
                    <a:pt x="73" y="60"/>
                  </a:lnTo>
                  <a:lnTo>
                    <a:pt x="74" y="58"/>
                  </a:lnTo>
                  <a:lnTo>
                    <a:pt x="74" y="56"/>
                  </a:lnTo>
                  <a:lnTo>
                    <a:pt x="72" y="55"/>
                  </a:lnTo>
                  <a:lnTo>
                    <a:pt x="71" y="55"/>
                  </a:lnTo>
                  <a:lnTo>
                    <a:pt x="72" y="53"/>
                  </a:lnTo>
                  <a:lnTo>
                    <a:pt x="72" y="51"/>
                  </a:lnTo>
                  <a:lnTo>
                    <a:pt x="70" y="48"/>
                  </a:lnTo>
                  <a:lnTo>
                    <a:pt x="68" y="47"/>
                  </a:lnTo>
                  <a:lnTo>
                    <a:pt x="67" y="47"/>
                  </a:lnTo>
                  <a:lnTo>
                    <a:pt x="67" y="48"/>
                  </a:lnTo>
                  <a:lnTo>
                    <a:pt x="65" y="48"/>
                  </a:lnTo>
                  <a:lnTo>
                    <a:pt x="63" y="48"/>
                  </a:lnTo>
                  <a:lnTo>
                    <a:pt x="62" y="41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7" y="38"/>
                  </a:lnTo>
                  <a:lnTo>
                    <a:pt x="55" y="38"/>
                  </a:lnTo>
                  <a:lnTo>
                    <a:pt x="54" y="38"/>
                  </a:lnTo>
                  <a:lnTo>
                    <a:pt x="53" y="34"/>
                  </a:lnTo>
                  <a:lnTo>
                    <a:pt x="53" y="33"/>
                  </a:lnTo>
                  <a:lnTo>
                    <a:pt x="44" y="5"/>
                  </a:lnTo>
                  <a:lnTo>
                    <a:pt x="37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2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28" y="4"/>
                  </a:lnTo>
                  <a:lnTo>
                    <a:pt x="24" y="8"/>
                  </a:lnTo>
                  <a:lnTo>
                    <a:pt x="22" y="8"/>
                  </a:lnTo>
                  <a:lnTo>
                    <a:pt x="21" y="6"/>
                  </a:lnTo>
                  <a:lnTo>
                    <a:pt x="21" y="3"/>
                  </a:lnTo>
                  <a:lnTo>
                    <a:pt x="20" y="2"/>
                  </a:lnTo>
                  <a:lnTo>
                    <a:pt x="19" y="2"/>
                  </a:lnTo>
                  <a:lnTo>
                    <a:pt x="16" y="3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11" y="29"/>
                  </a:lnTo>
                  <a:lnTo>
                    <a:pt x="11" y="32"/>
                  </a:lnTo>
                  <a:lnTo>
                    <a:pt x="10" y="33"/>
                  </a:lnTo>
                  <a:lnTo>
                    <a:pt x="9" y="34"/>
                  </a:lnTo>
                  <a:lnTo>
                    <a:pt x="8" y="36"/>
                  </a:lnTo>
                  <a:lnTo>
                    <a:pt x="10" y="45"/>
                  </a:lnTo>
                  <a:lnTo>
                    <a:pt x="9" y="48"/>
                  </a:lnTo>
                  <a:lnTo>
                    <a:pt x="9" y="50"/>
                  </a:lnTo>
                  <a:lnTo>
                    <a:pt x="6" y="55"/>
                  </a:lnTo>
                  <a:lnTo>
                    <a:pt x="6" y="56"/>
                  </a:lnTo>
                  <a:lnTo>
                    <a:pt x="7" y="59"/>
                  </a:lnTo>
                  <a:lnTo>
                    <a:pt x="5" y="59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3" y="63"/>
                  </a:lnTo>
                  <a:lnTo>
                    <a:pt x="2" y="62"/>
                  </a:lnTo>
                  <a:lnTo>
                    <a:pt x="0" y="64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4" name="Freeform 50"/>
            <p:cNvSpPr>
              <a:spLocks/>
            </p:cNvSpPr>
            <p:nvPr/>
          </p:nvSpPr>
          <p:spPr bwMode="auto">
            <a:xfrm>
              <a:off x="4208" y="1675"/>
              <a:ext cx="422" cy="356"/>
            </a:xfrm>
            <a:custGeom>
              <a:avLst/>
              <a:gdLst>
                <a:gd name="T0" fmla="*/ 2991 w 91"/>
                <a:gd name="T1" fmla="*/ 0 h 90"/>
                <a:gd name="T2" fmla="*/ 2991 w 91"/>
                <a:gd name="T3" fmla="*/ 249 h 90"/>
                <a:gd name="T4" fmla="*/ 3098 w 91"/>
                <a:gd name="T5" fmla="*/ 502 h 90"/>
                <a:gd name="T6" fmla="*/ 2796 w 91"/>
                <a:gd name="T7" fmla="*/ 1175 h 90"/>
                <a:gd name="T8" fmla="*/ 2880 w 91"/>
                <a:gd name="T9" fmla="*/ 1424 h 90"/>
                <a:gd name="T10" fmla="*/ 2690 w 91"/>
                <a:gd name="T11" fmla="*/ 1736 h 90"/>
                <a:gd name="T12" fmla="*/ 2193 w 91"/>
                <a:gd name="T13" fmla="*/ 1986 h 90"/>
                <a:gd name="T14" fmla="*/ 1999 w 91"/>
                <a:gd name="T15" fmla="*/ 2096 h 90"/>
                <a:gd name="T16" fmla="*/ 1697 w 91"/>
                <a:gd name="T17" fmla="*/ 2160 h 90"/>
                <a:gd name="T18" fmla="*/ 1507 w 91"/>
                <a:gd name="T19" fmla="*/ 2346 h 90"/>
                <a:gd name="T20" fmla="*/ 1289 w 91"/>
                <a:gd name="T21" fmla="*/ 2785 h 90"/>
                <a:gd name="T22" fmla="*/ 904 w 91"/>
                <a:gd name="T23" fmla="*/ 2785 h 90"/>
                <a:gd name="T24" fmla="*/ 603 w 91"/>
                <a:gd name="T25" fmla="*/ 3160 h 90"/>
                <a:gd name="T26" fmla="*/ 603 w 91"/>
                <a:gd name="T27" fmla="*/ 3520 h 90"/>
                <a:gd name="T28" fmla="*/ 301 w 91"/>
                <a:gd name="T29" fmla="*/ 3770 h 90"/>
                <a:gd name="T30" fmla="*/ 107 w 91"/>
                <a:gd name="T31" fmla="*/ 4023 h 90"/>
                <a:gd name="T32" fmla="*/ 0 w 91"/>
                <a:gd name="T33" fmla="*/ 4209 h 90"/>
                <a:gd name="T34" fmla="*/ 496 w 91"/>
                <a:gd name="T35" fmla="*/ 4648 h 90"/>
                <a:gd name="T36" fmla="*/ 798 w 91"/>
                <a:gd name="T37" fmla="*/ 4944 h 90"/>
                <a:gd name="T38" fmla="*/ 1099 w 91"/>
                <a:gd name="T39" fmla="*/ 4944 h 90"/>
                <a:gd name="T40" fmla="*/ 1206 w 91"/>
                <a:gd name="T41" fmla="*/ 5008 h 90"/>
                <a:gd name="T42" fmla="*/ 1507 w 91"/>
                <a:gd name="T43" fmla="*/ 5071 h 90"/>
                <a:gd name="T44" fmla="*/ 1507 w 91"/>
                <a:gd name="T45" fmla="*/ 5257 h 90"/>
                <a:gd name="T46" fmla="*/ 2300 w 91"/>
                <a:gd name="T47" fmla="*/ 5569 h 90"/>
                <a:gd name="T48" fmla="*/ 2690 w 91"/>
                <a:gd name="T49" fmla="*/ 5447 h 90"/>
                <a:gd name="T50" fmla="*/ 2880 w 91"/>
                <a:gd name="T51" fmla="*/ 5320 h 90"/>
                <a:gd name="T52" fmla="*/ 3098 w 91"/>
                <a:gd name="T53" fmla="*/ 5384 h 90"/>
                <a:gd name="T54" fmla="*/ 3784 w 91"/>
                <a:gd name="T55" fmla="*/ 5257 h 90"/>
                <a:gd name="T56" fmla="*/ 3891 w 91"/>
                <a:gd name="T57" fmla="*/ 5071 h 90"/>
                <a:gd name="T58" fmla="*/ 4387 w 91"/>
                <a:gd name="T59" fmla="*/ 4881 h 90"/>
                <a:gd name="T60" fmla="*/ 4883 w 91"/>
                <a:gd name="T61" fmla="*/ 4711 h 90"/>
                <a:gd name="T62" fmla="*/ 4883 w 91"/>
                <a:gd name="T63" fmla="*/ 4399 h 90"/>
                <a:gd name="T64" fmla="*/ 5593 w 91"/>
                <a:gd name="T65" fmla="*/ 2975 h 90"/>
                <a:gd name="T66" fmla="*/ 5978 w 91"/>
                <a:gd name="T67" fmla="*/ 3097 h 90"/>
                <a:gd name="T68" fmla="*/ 6084 w 91"/>
                <a:gd name="T69" fmla="*/ 3224 h 90"/>
                <a:gd name="T70" fmla="*/ 6474 w 91"/>
                <a:gd name="T71" fmla="*/ 2975 h 90"/>
                <a:gd name="T72" fmla="*/ 6882 w 91"/>
                <a:gd name="T73" fmla="*/ 2472 h 90"/>
                <a:gd name="T74" fmla="*/ 7290 w 91"/>
                <a:gd name="T75" fmla="*/ 2286 h 90"/>
                <a:gd name="T76" fmla="*/ 7485 w 91"/>
                <a:gd name="T77" fmla="*/ 2160 h 90"/>
                <a:gd name="T78" fmla="*/ 7786 w 91"/>
                <a:gd name="T79" fmla="*/ 1863 h 90"/>
                <a:gd name="T80" fmla="*/ 7679 w 91"/>
                <a:gd name="T81" fmla="*/ 1800 h 90"/>
                <a:gd name="T82" fmla="*/ 7786 w 91"/>
                <a:gd name="T83" fmla="*/ 1424 h 90"/>
                <a:gd name="T84" fmla="*/ 8774 w 91"/>
                <a:gd name="T85" fmla="*/ 1736 h 90"/>
                <a:gd name="T86" fmla="*/ 8969 w 91"/>
                <a:gd name="T87" fmla="*/ 1736 h 90"/>
                <a:gd name="T88" fmla="*/ 9075 w 91"/>
                <a:gd name="T89" fmla="*/ 1424 h 90"/>
                <a:gd name="T90" fmla="*/ 8774 w 91"/>
                <a:gd name="T91" fmla="*/ 1112 h 90"/>
                <a:gd name="T92" fmla="*/ 8472 w 91"/>
                <a:gd name="T93" fmla="*/ 1048 h 90"/>
                <a:gd name="T94" fmla="*/ 8171 w 91"/>
                <a:gd name="T95" fmla="*/ 985 h 90"/>
                <a:gd name="T96" fmla="*/ 7485 w 91"/>
                <a:gd name="T97" fmla="*/ 1234 h 90"/>
                <a:gd name="T98" fmla="*/ 6989 w 91"/>
                <a:gd name="T99" fmla="*/ 1234 h 90"/>
                <a:gd name="T100" fmla="*/ 6775 w 91"/>
                <a:gd name="T101" fmla="*/ 1361 h 90"/>
                <a:gd name="T102" fmla="*/ 6474 w 91"/>
                <a:gd name="T103" fmla="*/ 1551 h 90"/>
                <a:gd name="T104" fmla="*/ 5894 w 91"/>
                <a:gd name="T105" fmla="*/ 1863 h 90"/>
                <a:gd name="T106" fmla="*/ 5676 w 91"/>
                <a:gd name="T107" fmla="*/ 1986 h 90"/>
                <a:gd name="T108" fmla="*/ 3483 w 91"/>
                <a:gd name="T109" fmla="*/ 1424 h 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1" h="90">
                  <a:moveTo>
                    <a:pt x="31" y="0"/>
                  </a:moveTo>
                  <a:lnTo>
                    <a:pt x="30" y="0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27" y="6"/>
                  </a:lnTo>
                  <a:lnTo>
                    <a:pt x="31" y="8"/>
                  </a:lnTo>
                  <a:lnTo>
                    <a:pt x="29" y="17"/>
                  </a:lnTo>
                  <a:lnTo>
                    <a:pt x="28" y="19"/>
                  </a:lnTo>
                  <a:lnTo>
                    <a:pt x="28" y="21"/>
                  </a:lnTo>
                  <a:lnTo>
                    <a:pt x="29" y="23"/>
                  </a:lnTo>
                  <a:lnTo>
                    <a:pt x="29" y="26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4"/>
                  </a:lnTo>
                  <a:lnTo>
                    <a:pt x="17" y="35"/>
                  </a:lnTo>
                  <a:lnTo>
                    <a:pt x="16" y="37"/>
                  </a:lnTo>
                  <a:lnTo>
                    <a:pt x="15" y="38"/>
                  </a:lnTo>
                  <a:lnTo>
                    <a:pt x="13" y="43"/>
                  </a:lnTo>
                  <a:lnTo>
                    <a:pt x="13" y="45"/>
                  </a:lnTo>
                  <a:lnTo>
                    <a:pt x="11" y="48"/>
                  </a:lnTo>
                  <a:lnTo>
                    <a:pt x="9" y="45"/>
                  </a:lnTo>
                  <a:lnTo>
                    <a:pt x="8" y="45"/>
                  </a:lnTo>
                  <a:lnTo>
                    <a:pt x="6" y="51"/>
                  </a:lnTo>
                  <a:lnTo>
                    <a:pt x="6" y="54"/>
                  </a:lnTo>
                  <a:lnTo>
                    <a:pt x="6" y="57"/>
                  </a:lnTo>
                  <a:lnTo>
                    <a:pt x="5" y="58"/>
                  </a:lnTo>
                  <a:lnTo>
                    <a:pt x="3" y="61"/>
                  </a:lnTo>
                  <a:lnTo>
                    <a:pt x="0" y="62"/>
                  </a:lnTo>
                  <a:lnTo>
                    <a:pt x="1" y="65"/>
                  </a:lnTo>
                  <a:lnTo>
                    <a:pt x="1" y="67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5" y="75"/>
                  </a:lnTo>
                  <a:lnTo>
                    <a:pt x="8" y="79"/>
                  </a:lnTo>
                  <a:lnTo>
                    <a:pt x="8" y="80"/>
                  </a:lnTo>
                  <a:lnTo>
                    <a:pt x="9" y="80"/>
                  </a:lnTo>
                  <a:lnTo>
                    <a:pt x="11" y="80"/>
                  </a:lnTo>
                  <a:lnTo>
                    <a:pt x="12" y="81"/>
                  </a:lnTo>
                  <a:lnTo>
                    <a:pt x="14" y="82"/>
                  </a:lnTo>
                  <a:lnTo>
                    <a:pt x="15" y="82"/>
                  </a:lnTo>
                  <a:lnTo>
                    <a:pt x="16" y="83"/>
                  </a:lnTo>
                  <a:lnTo>
                    <a:pt x="15" y="85"/>
                  </a:lnTo>
                  <a:lnTo>
                    <a:pt x="18" y="88"/>
                  </a:lnTo>
                  <a:lnTo>
                    <a:pt x="23" y="90"/>
                  </a:lnTo>
                  <a:lnTo>
                    <a:pt x="25" y="90"/>
                  </a:lnTo>
                  <a:lnTo>
                    <a:pt x="27" y="88"/>
                  </a:lnTo>
                  <a:lnTo>
                    <a:pt x="27" y="87"/>
                  </a:lnTo>
                  <a:lnTo>
                    <a:pt x="29" y="86"/>
                  </a:lnTo>
                  <a:lnTo>
                    <a:pt x="31" y="87"/>
                  </a:lnTo>
                  <a:lnTo>
                    <a:pt x="33" y="87"/>
                  </a:lnTo>
                  <a:lnTo>
                    <a:pt x="38" y="85"/>
                  </a:lnTo>
                  <a:lnTo>
                    <a:pt x="39" y="82"/>
                  </a:lnTo>
                  <a:lnTo>
                    <a:pt x="40" y="83"/>
                  </a:lnTo>
                  <a:lnTo>
                    <a:pt x="44" y="79"/>
                  </a:lnTo>
                  <a:lnTo>
                    <a:pt x="46" y="80"/>
                  </a:lnTo>
                  <a:lnTo>
                    <a:pt x="49" y="76"/>
                  </a:lnTo>
                  <a:lnTo>
                    <a:pt x="48" y="74"/>
                  </a:lnTo>
                  <a:lnTo>
                    <a:pt x="49" y="71"/>
                  </a:lnTo>
                  <a:lnTo>
                    <a:pt x="52" y="65"/>
                  </a:lnTo>
                  <a:lnTo>
                    <a:pt x="56" y="48"/>
                  </a:lnTo>
                  <a:lnTo>
                    <a:pt x="57" y="48"/>
                  </a:lnTo>
                  <a:lnTo>
                    <a:pt x="60" y="50"/>
                  </a:lnTo>
                  <a:lnTo>
                    <a:pt x="60" y="51"/>
                  </a:lnTo>
                  <a:lnTo>
                    <a:pt x="61" y="52"/>
                  </a:lnTo>
                  <a:lnTo>
                    <a:pt x="64" y="51"/>
                  </a:lnTo>
                  <a:lnTo>
                    <a:pt x="65" y="48"/>
                  </a:lnTo>
                  <a:lnTo>
                    <a:pt x="67" y="42"/>
                  </a:lnTo>
                  <a:lnTo>
                    <a:pt x="69" y="40"/>
                  </a:lnTo>
                  <a:lnTo>
                    <a:pt x="71" y="41"/>
                  </a:lnTo>
                  <a:lnTo>
                    <a:pt x="73" y="37"/>
                  </a:lnTo>
                  <a:lnTo>
                    <a:pt x="74" y="37"/>
                  </a:lnTo>
                  <a:lnTo>
                    <a:pt x="75" y="35"/>
                  </a:lnTo>
                  <a:lnTo>
                    <a:pt x="77" y="31"/>
                  </a:lnTo>
                  <a:lnTo>
                    <a:pt x="78" y="30"/>
                  </a:lnTo>
                  <a:lnTo>
                    <a:pt x="77" y="29"/>
                  </a:lnTo>
                  <a:lnTo>
                    <a:pt x="78" y="24"/>
                  </a:lnTo>
                  <a:lnTo>
                    <a:pt x="78" y="23"/>
                  </a:lnTo>
                  <a:lnTo>
                    <a:pt x="79" y="22"/>
                  </a:lnTo>
                  <a:lnTo>
                    <a:pt x="88" y="28"/>
                  </a:lnTo>
                  <a:lnTo>
                    <a:pt x="89" y="29"/>
                  </a:lnTo>
                  <a:lnTo>
                    <a:pt x="90" y="28"/>
                  </a:lnTo>
                  <a:lnTo>
                    <a:pt x="91" y="23"/>
                  </a:lnTo>
                  <a:lnTo>
                    <a:pt x="88" y="19"/>
                  </a:lnTo>
                  <a:lnTo>
                    <a:pt x="88" y="18"/>
                  </a:lnTo>
                  <a:lnTo>
                    <a:pt x="87" y="16"/>
                  </a:lnTo>
                  <a:lnTo>
                    <a:pt x="85" y="17"/>
                  </a:lnTo>
                  <a:lnTo>
                    <a:pt x="84" y="17"/>
                  </a:lnTo>
                  <a:lnTo>
                    <a:pt x="82" y="16"/>
                  </a:lnTo>
                  <a:lnTo>
                    <a:pt x="76" y="18"/>
                  </a:lnTo>
                  <a:lnTo>
                    <a:pt x="75" y="20"/>
                  </a:lnTo>
                  <a:lnTo>
                    <a:pt x="73" y="21"/>
                  </a:lnTo>
                  <a:lnTo>
                    <a:pt x="70" y="20"/>
                  </a:lnTo>
                  <a:lnTo>
                    <a:pt x="69" y="19"/>
                  </a:lnTo>
                  <a:lnTo>
                    <a:pt x="68" y="22"/>
                  </a:lnTo>
                  <a:lnTo>
                    <a:pt x="66" y="22"/>
                  </a:lnTo>
                  <a:lnTo>
                    <a:pt x="65" y="25"/>
                  </a:lnTo>
                  <a:lnTo>
                    <a:pt x="63" y="25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7" y="32"/>
                  </a:lnTo>
                  <a:lnTo>
                    <a:pt x="54" y="19"/>
                  </a:lnTo>
                  <a:lnTo>
                    <a:pt x="35" y="23"/>
                  </a:lnTo>
                  <a:lnTo>
                    <a:pt x="31" y="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5" name="Freeform 51"/>
            <p:cNvSpPr>
              <a:spLocks/>
            </p:cNvSpPr>
            <p:nvPr/>
          </p:nvSpPr>
          <p:spPr bwMode="auto">
            <a:xfrm>
              <a:off x="3107" y="2174"/>
              <a:ext cx="469" cy="368"/>
            </a:xfrm>
            <a:custGeom>
              <a:avLst/>
              <a:gdLst>
                <a:gd name="T0" fmla="*/ 0 w 101"/>
                <a:gd name="T1" fmla="*/ 256 h 92"/>
                <a:gd name="T2" fmla="*/ 9120 w 101"/>
                <a:gd name="T3" fmla="*/ 0 h 92"/>
                <a:gd name="T4" fmla="*/ 9013 w 101"/>
                <a:gd name="T5" fmla="*/ 64 h 92"/>
                <a:gd name="T6" fmla="*/ 9208 w 101"/>
                <a:gd name="T7" fmla="*/ 128 h 92"/>
                <a:gd name="T8" fmla="*/ 9315 w 101"/>
                <a:gd name="T9" fmla="*/ 256 h 92"/>
                <a:gd name="T10" fmla="*/ 9315 w 101"/>
                <a:gd name="T11" fmla="*/ 384 h 92"/>
                <a:gd name="T12" fmla="*/ 9013 w 101"/>
                <a:gd name="T13" fmla="*/ 576 h 92"/>
                <a:gd name="T14" fmla="*/ 8818 w 101"/>
                <a:gd name="T15" fmla="*/ 704 h 92"/>
                <a:gd name="T16" fmla="*/ 8711 w 101"/>
                <a:gd name="T17" fmla="*/ 832 h 92"/>
                <a:gd name="T18" fmla="*/ 10114 w 101"/>
                <a:gd name="T19" fmla="*/ 768 h 92"/>
                <a:gd name="T20" fmla="*/ 10007 w 101"/>
                <a:gd name="T21" fmla="*/ 832 h 92"/>
                <a:gd name="T22" fmla="*/ 10114 w 101"/>
                <a:gd name="T23" fmla="*/ 960 h 92"/>
                <a:gd name="T24" fmla="*/ 10007 w 101"/>
                <a:gd name="T25" fmla="*/ 1088 h 92"/>
                <a:gd name="T26" fmla="*/ 9705 w 101"/>
                <a:gd name="T27" fmla="*/ 1216 h 92"/>
                <a:gd name="T28" fmla="*/ 9617 w 101"/>
                <a:gd name="T29" fmla="*/ 1600 h 92"/>
                <a:gd name="T30" fmla="*/ 9403 w 101"/>
                <a:gd name="T31" fmla="*/ 1792 h 92"/>
                <a:gd name="T32" fmla="*/ 9403 w 101"/>
                <a:gd name="T33" fmla="*/ 2048 h 92"/>
                <a:gd name="T34" fmla="*/ 9403 w 101"/>
                <a:gd name="T35" fmla="*/ 2304 h 92"/>
                <a:gd name="T36" fmla="*/ 9315 w 101"/>
                <a:gd name="T37" fmla="*/ 2304 h 92"/>
                <a:gd name="T38" fmla="*/ 9120 w 101"/>
                <a:gd name="T39" fmla="*/ 2432 h 92"/>
                <a:gd name="T40" fmla="*/ 9120 w 101"/>
                <a:gd name="T41" fmla="*/ 2560 h 92"/>
                <a:gd name="T42" fmla="*/ 8711 w 101"/>
                <a:gd name="T43" fmla="*/ 2752 h 92"/>
                <a:gd name="T44" fmla="*/ 8516 w 101"/>
                <a:gd name="T45" fmla="*/ 3008 h 92"/>
                <a:gd name="T46" fmla="*/ 8605 w 101"/>
                <a:gd name="T47" fmla="*/ 3264 h 92"/>
                <a:gd name="T48" fmla="*/ 8516 w 101"/>
                <a:gd name="T49" fmla="*/ 3392 h 92"/>
                <a:gd name="T50" fmla="*/ 8108 w 101"/>
                <a:gd name="T51" fmla="*/ 3584 h 92"/>
                <a:gd name="T52" fmla="*/ 7913 w 101"/>
                <a:gd name="T53" fmla="*/ 3840 h 92"/>
                <a:gd name="T54" fmla="*/ 7806 w 101"/>
                <a:gd name="T55" fmla="*/ 3904 h 92"/>
                <a:gd name="T56" fmla="*/ 7806 w 101"/>
                <a:gd name="T57" fmla="*/ 4096 h 92"/>
                <a:gd name="T58" fmla="*/ 7611 w 101"/>
                <a:gd name="T59" fmla="*/ 4224 h 92"/>
                <a:gd name="T60" fmla="*/ 7611 w 101"/>
                <a:gd name="T61" fmla="*/ 4416 h 92"/>
                <a:gd name="T62" fmla="*/ 7504 w 101"/>
                <a:gd name="T63" fmla="*/ 4608 h 92"/>
                <a:gd name="T64" fmla="*/ 7309 w 101"/>
                <a:gd name="T65" fmla="*/ 4864 h 92"/>
                <a:gd name="T66" fmla="*/ 7309 w 101"/>
                <a:gd name="T67" fmla="*/ 5056 h 92"/>
                <a:gd name="T68" fmla="*/ 7504 w 101"/>
                <a:gd name="T69" fmla="*/ 5184 h 92"/>
                <a:gd name="T70" fmla="*/ 7611 w 101"/>
                <a:gd name="T71" fmla="*/ 5376 h 92"/>
                <a:gd name="T72" fmla="*/ 7611 w 101"/>
                <a:gd name="T73" fmla="*/ 5440 h 92"/>
                <a:gd name="T74" fmla="*/ 7611 w 101"/>
                <a:gd name="T75" fmla="*/ 5504 h 92"/>
                <a:gd name="T76" fmla="*/ 7504 w 101"/>
                <a:gd name="T77" fmla="*/ 5568 h 92"/>
                <a:gd name="T78" fmla="*/ 7504 w 101"/>
                <a:gd name="T79" fmla="*/ 5696 h 92"/>
                <a:gd name="T80" fmla="*/ 7504 w 101"/>
                <a:gd name="T81" fmla="*/ 5760 h 92"/>
                <a:gd name="T82" fmla="*/ 1402 w 101"/>
                <a:gd name="T83" fmla="*/ 5888 h 92"/>
                <a:gd name="T84" fmla="*/ 1296 w 101"/>
                <a:gd name="T85" fmla="*/ 5056 h 92"/>
                <a:gd name="T86" fmla="*/ 994 w 101"/>
                <a:gd name="T87" fmla="*/ 4992 h 92"/>
                <a:gd name="T88" fmla="*/ 799 w 101"/>
                <a:gd name="T89" fmla="*/ 5056 h 92"/>
                <a:gd name="T90" fmla="*/ 710 w 101"/>
                <a:gd name="T91" fmla="*/ 5056 h 92"/>
                <a:gd name="T92" fmla="*/ 409 w 101"/>
                <a:gd name="T93" fmla="*/ 4864 h 92"/>
                <a:gd name="T94" fmla="*/ 409 w 101"/>
                <a:gd name="T95" fmla="*/ 2048 h 92"/>
                <a:gd name="T96" fmla="*/ 0 w 101"/>
                <a:gd name="T97" fmla="*/ 256 h 9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01" h="92">
                  <a:moveTo>
                    <a:pt x="0" y="4"/>
                  </a:moveTo>
                  <a:lnTo>
                    <a:pt x="91" y="0"/>
                  </a:lnTo>
                  <a:lnTo>
                    <a:pt x="90" y="1"/>
                  </a:lnTo>
                  <a:lnTo>
                    <a:pt x="92" y="2"/>
                  </a:lnTo>
                  <a:lnTo>
                    <a:pt x="93" y="4"/>
                  </a:lnTo>
                  <a:lnTo>
                    <a:pt x="93" y="6"/>
                  </a:lnTo>
                  <a:lnTo>
                    <a:pt x="90" y="9"/>
                  </a:lnTo>
                  <a:lnTo>
                    <a:pt x="88" y="11"/>
                  </a:lnTo>
                  <a:lnTo>
                    <a:pt x="87" y="13"/>
                  </a:lnTo>
                  <a:lnTo>
                    <a:pt x="101" y="12"/>
                  </a:lnTo>
                  <a:lnTo>
                    <a:pt x="100" y="13"/>
                  </a:lnTo>
                  <a:lnTo>
                    <a:pt x="101" y="15"/>
                  </a:lnTo>
                  <a:lnTo>
                    <a:pt x="100" y="17"/>
                  </a:lnTo>
                  <a:lnTo>
                    <a:pt x="97" y="19"/>
                  </a:lnTo>
                  <a:lnTo>
                    <a:pt x="96" y="25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40"/>
                  </a:lnTo>
                  <a:lnTo>
                    <a:pt x="87" y="43"/>
                  </a:lnTo>
                  <a:lnTo>
                    <a:pt x="85" y="47"/>
                  </a:lnTo>
                  <a:lnTo>
                    <a:pt x="86" y="51"/>
                  </a:lnTo>
                  <a:lnTo>
                    <a:pt x="85" y="53"/>
                  </a:lnTo>
                  <a:lnTo>
                    <a:pt x="81" y="56"/>
                  </a:lnTo>
                  <a:lnTo>
                    <a:pt x="79" y="60"/>
                  </a:lnTo>
                  <a:lnTo>
                    <a:pt x="78" y="61"/>
                  </a:lnTo>
                  <a:lnTo>
                    <a:pt x="78" y="64"/>
                  </a:lnTo>
                  <a:lnTo>
                    <a:pt x="76" y="66"/>
                  </a:lnTo>
                  <a:lnTo>
                    <a:pt x="76" y="69"/>
                  </a:lnTo>
                  <a:lnTo>
                    <a:pt x="75" y="72"/>
                  </a:lnTo>
                  <a:lnTo>
                    <a:pt x="73" y="76"/>
                  </a:lnTo>
                  <a:lnTo>
                    <a:pt x="73" y="79"/>
                  </a:lnTo>
                  <a:lnTo>
                    <a:pt x="75" y="81"/>
                  </a:lnTo>
                  <a:lnTo>
                    <a:pt x="76" y="84"/>
                  </a:lnTo>
                  <a:lnTo>
                    <a:pt x="76" y="85"/>
                  </a:lnTo>
                  <a:lnTo>
                    <a:pt x="76" y="86"/>
                  </a:lnTo>
                  <a:lnTo>
                    <a:pt x="75" y="87"/>
                  </a:lnTo>
                  <a:lnTo>
                    <a:pt x="75" y="89"/>
                  </a:lnTo>
                  <a:lnTo>
                    <a:pt x="75" y="90"/>
                  </a:lnTo>
                  <a:lnTo>
                    <a:pt x="14" y="92"/>
                  </a:lnTo>
                  <a:lnTo>
                    <a:pt x="13" y="79"/>
                  </a:lnTo>
                  <a:lnTo>
                    <a:pt x="10" y="78"/>
                  </a:lnTo>
                  <a:lnTo>
                    <a:pt x="8" y="79"/>
                  </a:lnTo>
                  <a:lnTo>
                    <a:pt x="7" y="79"/>
                  </a:lnTo>
                  <a:lnTo>
                    <a:pt x="4" y="76"/>
                  </a:lnTo>
                  <a:lnTo>
                    <a:pt x="4" y="32"/>
                  </a:lnTo>
                  <a:lnTo>
                    <a:pt x="0" y="4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6" name="Freeform 52"/>
            <p:cNvSpPr>
              <a:spLocks/>
            </p:cNvSpPr>
            <p:nvPr/>
          </p:nvSpPr>
          <p:spPr bwMode="auto">
            <a:xfrm>
              <a:off x="2337" y="3277"/>
              <a:ext cx="114" cy="113"/>
            </a:xfrm>
            <a:custGeom>
              <a:avLst/>
              <a:gdLst>
                <a:gd name="T0" fmla="*/ 0 w 24"/>
                <a:gd name="T1" fmla="*/ 592 h 29"/>
                <a:gd name="T2" fmla="*/ 228 w 24"/>
                <a:gd name="T3" fmla="*/ 1122 h 29"/>
                <a:gd name="T4" fmla="*/ 228 w 24"/>
                <a:gd name="T5" fmla="*/ 1426 h 29"/>
                <a:gd name="T6" fmla="*/ 1083 w 24"/>
                <a:gd name="T7" fmla="*/ 1714 h 29"/>
                <a:gd name="T8" fmla="*/ 1287 w 24"/>
                <a:gd name="T9" fmla="*/ 1426 h 29"/>
                <a:gd name="T10" fmla="*/ 2575 w 24"/>
                <a:gd name="T11" fmla="*/ 1001 h 29"/>
                <a:gd name="T12" fmla="*/ 2033 w 24"/>
                <a:gd name="T13" fmla="*/ 409 h 29"/>
                <a:gd name="T14" fmla="*/ 542 w 24"/>
                <a:gd name="T15" fmla="*/ 0 h 29"/>
                <a:gd name="T16" fmla="*/ 542 w 24"/>
                <a:gd name="T17" fmla="*/ 409 h 29"/>
                <a:gd name="T18" fmla="*/ 0 w 24"/>
                <a:gd name="T19" fmla="*/ 592 h 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" h="29">
                  <a:moveTo>
                    <a:pt x="0" y="10"/>
                  </a:moveTo>
                  <a:lnTo>
                    <a:pt x="2" y="19"/>
                  </a:lnTo>
                  <a:lnTo>
                    <a:pt x="2" y="24"/>
                  </a:lnTo>
                  <a:lnTo>
                    <a:pt x="10" y="29"/>
                  </a:lnTo>
                  <a:lnTo>
                    <a:pt x="12" y="24"/>
                  </a:lnTo>
                  <a:lnTo>
                    <a:pt x="24" y="17"/>
                  </a:lnTo>
                  <a:lnTo>
                    <a:pt x="19" y="7"/>
                  </a:lnTo>
                  <a:lnTo>
                    <a:pt x="5" y="0"/>
                  </a:lnTo>
                  <a:lnTo>
                    <a:pt x="5" y="7"/>
                  </a:lnTo>
                  <a:lnTo>
                    <a:pt x="0" y="1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7" name="Freeform 53"/>
            <p:cNvSpPr>
              <a:spLocks/>
            </p:cNvSpPr>
            <p:nvPr/>
          </p:nvSpPr>
          <p:spPr bwMode="auto">
            <a:xfrm>
              <a:off x="2284" y="3207"/>
              <a:ext cx="62" cy="41"/>
            </a:xfrm>
            <a:custGeom>
              <a:avLst/>
              <a:gdLst>
                <a:gd name="T0" fmla="*/ 430 w 14"/>
                <a:gd name="T1" fmla="*/ 689 h 10"/>
                <a:gd name="T2" fmla="*/ 1041 w 14"/>
                <a:gd name="T3" fmla="*/ 689 h 10"/>
                <a:gd name="T4" fmla="*/ 1218 w 14"/>
                <a:gd name="T5" fmla="*/ 353 h 10"/>
                <a:gd name="T6" fmla="*/ 607 w 14"/>
                <a:gd name="T7" fmla="*/ 201 h 10"/>
                <a:gd name="T8" fmla="*/ 430 w 14"/>
                <a:gd name="T9" fmla="*/ 201 h 10"/>
                <a:gd name="T10" fmla="*/ 257 w 14"/>
                <a:gd name="T11" fmla="*/ 0 h 10"/>
                <a:gd name="T12" fmla="*/ 0 w 14"/>
                <a:gd name="T13" fmla="*/ 201 h 10"/>
                <a:gd name="T14" fmla="*/ 257 w 14"/>
                <a:gd name="T15" fmla="*/ 554 h 10"/>
                <a:gd name="T16" fmla="*/ 430 w 14"/>
                <a:gd name="T17" fmla="*/ 689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5" y="10"/>
                  </a:moveTo>
                  <a:lnTo>
                    <a:pt x="12" y="10"/>
                  </a:lnTo>
                  <a:lnTo>
                    <a:pt x="14" y="5"/>
                  </a:lnTo>
                  <a:lnTo>
                    <a:pt x="7" y="3"/>
                  </a:lnTo>
                  <a:lnTo>
                    <a:pt x="5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3" y="8"/>
                  </a:lnTo>
                  <a:lnTo>
                    <a:pt x="5" y="1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8" name="Freeform 54"/>
            <p:cNvSpPr>
              <a:spLocks/>
            </p:cNvSpPr>
            <p:nvPr/>
          </p:nvSpPr>
          <p:spPr bwMode="auto">
            <a:xfrm>
              <a:off x="2274" y="3248"/>
              <a:ext cx="23" cy="8"/>
            </a:xfrm>
            <a:custGeom>
              <a:avLst/>
              <a:gdLst>
                <a:gd name="T0" fmla="*/ 0 w 5"/>
                <a:gd name="T1" fmla="*/ 128 h 2"/>
                <a:gd name="T2" fmla="*/ 488 w 5"/>
                <a:gd name="T3" fmla="*/ 0 h 2"/>
                <a:gd name="T4" fmla="*/ 488 w 5"/>
                <a:gd name="T5" fmla="*/ 128 h 2"/>
                <a:gd name="T6" fmla="*/ 0 w 5"/>
                <a:gd name="T7" fmla="*/ 128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2">
                  <a:moveTo>
                    <a:pt x="0" y="2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9" name="Freeform 55"/>
            <p:cNvSpPr>
              <a:spLocks/>
            </p:cNvSpPr>
            <p:nvPr/>
          </p:nvSpPr>
          <p:spPr bwMode="auto">
            <a:xfrm>
              <a:off x="1985" y="3103"/>
              <a:ext cx="54" cy="29"/>
            </a:xfrm>
            <a:custGeom>
              <a:avLst/>
              <a:gdLst>
                <a:gd name="T0" fmla="*/ 0 w 12"/>
                <a:gd name="T1" fmla="*/ 360 h 7"/>
                <a:gd name="T2" fmla="*/ 365 w 12"/>
                <a:gd name="T3" fmla="*/ 497 h 7"/>
                <a:gd name="T4" fmla="*/ 833 w 12"/>
                <a:gd name="T5" fmla="*/ 497 h 7"/>
                <a:gd name="T6" fmla="*/ 1094 w 12"/>
                <a:gd name="T7" fmla="*/ 207 h 7"/>
                <a:gd name="T8" fmla="*/ 648 w 12"/>
                <a:gd name="T9" fmla="*/ 0 h 7"/>
                <a:gd name="T10" fmla="*/ 185 w 12"/>
                <a:gd name="T11" fmla="*/ 207 h 7"/>
                <a:gd name="T12" fmla="*/ 0 w 12"/>
                <a:gd name="T13" fmla="*/ 360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7">
                  <a:moveTo>
                    <a:pt x="0" y="5"/>
                  </a:moveTo>
                  <a:lnTo>
                    <a:pt x="4" y="7"/>
                  </a:lnTo>
                  <a:lnTo>
                    <a:pt x="9" y="7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5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0" name="Freeform 56"/>
            <p:cNvSpPr>
              <a:spLocks/>
            </p:cNvSpPr>
            <p:nvPr/>
          </p:nvSpPr>
          <p:spPr bwMode="auto">
            <a:xfrm>
              <a:off x="1939" y="3103"/>
              <a:ext cx="24" cy="29"/>
            </a:xfrm>
            <a:custGeom>
              <a:avLst/>
              <a:gdLst>
                <a:gd name="T0" fmla="*/ 0 w 5"/>
                <a:gd name="T1" fmla="*/ 497 h 7"/>
                <a:gd name="T2" fmla="*/ 552 w 5"/>
                <a:gd name="T3" fmla="*/ 207 h 7"/>
                <a:gd name="T4" fmla="*/ 552 w 5"/>
                <a:gd name="T5" fmla="*/ 0 h 7"/>
                <a:gd name="T6" fmla="*/ 0 w 5"/>
                <a:gd name="T7" fmla="*/ 360 h 7"/>
                <a:gd name="T8" fmla="*/ 0 w 5"/>
                <a:gd name="T9" fmla="*/ 49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" h="7">
                  <a:moveTo>
                    <a:pt x="0" y="7"/>
                  </a:moveTo>
                  <a:lnTo>
                    <a:pt x="5" y="3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7"/>
                  </a:lnTo>
                </a:path>
              </a:pathLst>
            </a:custGeom>
            <a:solidFill>
              <a:srgbClr val="009999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1" name="Freeform 57"/>
            <p:cNvSpPr>
              <a:spLocks/>
            </p:cNvSpPr>
            <p:nvPr/>
          </p:nvSpPr>
          <p:spPr bwMode="auto">
            <a:xfrm>
              <a:off x="2130" y="3151"/>
              <a:ext cx="55" cy="42"/>
            </a:xfrm>
            <a:custGeom>
              <a:avLst/>
              <a:gdLst>
                <a:gd name="T0" fmla="*/ 380 w 12"/>
                <a:gd name="T1" fmla="*/ 739 h 10"/>
                <a:gd name="T2" fmla="*/ 1155 w 12"/>
                <a:gd name="T3" fmla="*/ 739 h 10"/>
                <a:gd name="T4" fmla="*/ 1155 w 12"/>
                <a:gd name="T5" fmla="*/ 370 h 10"/>
                <a:gd name="T6" fmla="*/ 674 w 12"/>
                <a:gd name="T7" fmla="*/ 0 h 10"/>
                <a:gd name="T8" fmla="*/ 0 w 12"/>
                <a:gd name="T9" fmla="*/ 143 h 10"/>
                <a:gd name="T10" fmla="*/ 380 w 12"/>
                <a:gd name="T11" fmla="*/ 739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10">
                  <a:moveTo>
                    <a:pt x="4" y="10"/>
                  </a:moveTo>
                  <a:lnTo>
                    <a:pt x="12" y="10"/>
                  </a:lnTo>
                  <a:lnTo>
                    <a:pt x="12" y="5"/>
                  </a:lnTo>
                  <a:lnTo>
                    <a:pt x="7" y="0"/>
                  </a:lnTo>
                  <a:lnTo>
                    <a:pt x="0" y="2"/>
                  </a:lnTo>
                  <a:lnTo>
                    <a:pt x="4" y="10"/>
                  </a:lnTo>
                </a:path>
              </a:pathLst>
            </a:custGeom>
            <a:solidFill>
              <a:srgbClr val="FFCC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2" name="Freeform 58"/>
            <p:cNvSpPr>
              <a:spLocks/>
            </p:cNvSpPr>
            <p:nvPr/>
          </p:nvSpPr>
          <p:spPr bwMode="auto">
            <a:xfrm>
              <a:off x="943" y="2694"/>
              <a:ext cx="1304" cy="952"/>
            </a:xfrm>
            <a:custGeom>
              <a:avLst/>
              <a:gdLst>
                <a:gd name="T0" fmla="*/ 2088 w 281"/>
                <a:gd name="T1" fmla="*/ 2840 h 239"/>
                <a:gd name="T2" fmla="*/ 3791 w 281"/>
                <a:gd name="T3" fmla="*/ 3792 h 239"/>
                <a:gd name="T4" fmla="*/ 2608 w 281"/>
                <a:gd name="T5" fmla="*/ 4680 h 239"/>
                <a:gd name="T6" fmla="*/ 2390 w 281"/>
                <a:gd name="T7" fmla="*/ 4047 h 239"/>
                <a:gd name="T8" fmla="*/ 687 w 281"/>
                <a:gd name="T9" fmla="*/ 5126 h 239"/>
                <a:gd name="T10" fmla="*/ 1592 w 281"/>
                <a:gd name="T11" fmla="*/ 5999 h 239"/>
                <a:gd name="T12" fmla="*/ 4005 w 281"/>
                <a:gd name="T13" fmla="*/ 5744 h 239"/>
                <a:gd name="T14" fmla="*/ 3295 w 281"/>
                <a:gd name="T15" fmla="*/ 6951 h 239"/>
                <a:gd name="T16" fmla="*/ 2608 w 281"/>
                <a:gd name="T17" fmla="*/ 7393 h 239"/>
                <a:gd name="T18" fmla="*/ 1401 w 281"/>
                <a:gd name="T19" fmla="*/ 7712 h 239"/>
                <a:gd name="T20" fmla="*/ 905 w 281"/>
                <a:gd name="T21" fmla="*/ 9169 h 239"/>
                <a:gd name="T22" fmla="*/ 1592 w 281"/>
                <a:gd name="T23" fmla="*/ 10106 h 239"/>
                <a:gd name="T24" fmla="*/ 3295 w 281"/>
                <a:gd name="T25" fmla="*/ 10552 h 239"/>
                <a:gd name="T26" fmla="*/ 3295 w 281"/>
                <a:gd name="T27" fmla="*/ 11312 h 239"/>
                <a:gd name="T28" fmla="*/ 5188 w 281"/>
                <a:gd name="T29" fmla="*/ 11631 h 239"/>
                <a:gd name="T30" fmla="*/ 6200 w 281"/>
                <a:gd name="T31" fmla="*/ 11759 h 239"/>
                <a:gd name="T32" fmla="*/ 4306 w 281"/>
                <a:gd name="T33" fmla="*/ 13264 h 239"/>
                <a:gd name="T34" fmla="*/ 2798 w 281"/>
                <a:gd name="T35" fmla="*/ 13834 h 239"/>
                <a:gd name="T36" fmla="*/ 497 w 281"/>
                <a:gd name="T37" fmla="*/ 14599 h 239"/>
                <a:gd name="T38" fmla="*/ 497 w 281"/>
                <a:gd name="T39" fmla="*/ 15105 h 239"/>
                <a:gd name="T40" fmla="*/ 4306 w 281"/>
                <a:gd name="T41" fmla="*/ 14025 h 239"/>
                <a:gd name="T42" fmla="*/ 9304 w 281"/>
                <a:gd name="T43" fmla="*/ 11312 h 239"/>
                <a:gd name="T44" fmla="*/ 8785 w 281"/>
                <a:gd name="T45" fmla="*/ 10994 h 239"/>
                <a:gd name="T46" fmla="*/ 11393 w 281"/>
                <a:gd name="T47" fmla="*/ 8919 h 239"/>
                <a:gd name="T48" fmla="*/ 10701 w 281"/>
                <a:gd name="T49" fmla="*/ 9472 h 239"/>
                <a:gd name="T50" fmla="*/ 10896 w 281"/>
                <a:gd name="T51" fmla="*/ 10233 h 239"/>
                <a:gd name="T52" fmla="*/ 10701 w 281"/>
                <a:gd name="T53" fmla="*/ 10679 h 239"/>
                <a:gd name="T54" fmla="*/ 12789 w 281"/>
                <a:gd name="T55" fmla="*/ 9918 h 239"/>
                <a:gd name="T56" fmla="*/ 12789 w 281"/>
                <a:gd name="T57" fmla="*/ 9169 h 239"/>
                <a:gd name="T58" fmla="*/ 15977 w 281"/>
                <a:gd name="T59" fmla="*/ 9663 h 239"/>
                <a:gd name="T60" fmla="*/ 18089 w 281"/>
                <a:gd name="T61" fmla="*/ 9472 h 239"/>
                <a:gd name="T62" fmla="*/ 21685 w 281"/>
                <a:gd name="T63" fmla="*/ 10233 h 239"/>
                <a:gd name="T64" fmla="*/ 22892 w 281"/>
                <a:gd name="T65" fmla="*/ 11121 h 239"/>
                <a:gd name="T66" fmla="*/ 24785 w 281"/>
                <a:gd name="T67" fmla="*/ 12073 h 239"/>
                <a:gd name="T68" fmla="*/ 28080 w 281"/>
                <a:gd name="T69" fmla="*/ 12201 h 239"/>
                <a:gd name="T70" fmla="*/ 27672 w 281"/>
                <a:gd name="T71" fmla="*/ 10994 h 239"/>
                <a:gd name="T72" fmla="*/ 26187 w 281"/>
                <a:gd name="T73" fmla="*/ 10870 h 239"/>
                <a:gd name="T74" fmla="*/ 24293 w 281"/>
                <a:gd name="T75" fmla="*/ 9918 h 239"/>
                <a:gd name="T76" fmla="*/ 21880 w 281"/>
                <a:gd name="T77" fmla="*/ 8919 h 239"/>
                <a:gd name="T78" fmla="*/ 20999 w 281"/>
                <a:gd name="T79" fmla="*/ 9663 h 239"/>
                <a:gd name="T80" fmla="*/ 19295 w 281"/>
                <a:gd name="T81" fmla="*/ 8727 h 239"/>
                <a:gd name="T82" fmla="*/ 17379 w 281"/>
                <a:gd name="T83" fmla="*/ 7520 h 239"/>
                <a:gd name="T84" fmla="*/ 15184 w 281"/>
                <a:gd name="T85" fmla="*/ 1952 h 239"/>
                <a:gd name="T86" fmla="*/ 13286 w 281"/>
                <a:gd name="T87" fmla="*/ 446 h 239"/>
                <a:gd name="T88" fmla="*/ 10186 w 281"/>
                <a:gd name="T89" fmla="*/ 446 h 239"/>
                <a:gd name="T90" fmla="*/ 8785 w 281"/>
                <a:gd name="T91" fmla="*/ 446 h 239"/>
                <a:gd name="T92" fmla="*/ 6590 w 281"/>
                <a:gd name="T93" fmla="*/ 0 h 239"/>
                <a:gd name="T94" fmla="*/ 5188 w 281"/>
                <a:gd name="T95" fmla="*/ 319 h 239"/>
                <a:gd name="T96" fmla="*/ 3596 w 281"/>
                <a:gd name="T97" fmla="*/ 1207 h 239"/>
                <a:gd name="T98" fmla="*/ 2798 w 281"/>
                <a:gd name="T99" fmla="*/ 1952 h 239"/>
                <a:gd name="T100" fmla="*/ 1401 w 281"/>
                <a:gd name="T101" fmla="*/ 2394 h 23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81" h="239">
                  <a:moveTo>
                    <a:pt x="14" y="38"/>
                  </a:moveTo>
                  <a:lnTo>
                    <a:pt x="21" y="45"/>
                  </a:lnTo>
                  <a:lnTo>
                    <a:pt x="28" y="57"/>
                  </a:lnTo>
                  <a:lnTo>
                    <a:pt x="38" y="60"/>
                  </a:lnTo>
                  <a:lnTo>
                    <a:pt x="38" y="74"/>
                  </a:lnTo>
                  <a:lnTo>
                    <a:pt x="26" y="74"/>
                  </a:lnTo>
                  <a:lnTo>
                    <a:pt x="26" y="64"/>
                  </a:lnTo>
                  <a:lnTo>
                    <a:pt x="24" y="64"/>
                  </a:lnTo>
                  <a:lnTo>
                    <a:pt x="0" y="74"/>
                  </a:lnTo>
                  <a:lnTo>
                    <a:pt x="7" y="81"/>
                  </a:lnTo>
                  <a:lnTo>
                    <a:pt x="7" y="91"/>
                  </a:lnTo>
                  <a:lnTo>
                    <a:pt x="16" y="95"/>
                  </a:lnTo>
                  <a:lnTo>
                    <a:pt x="31" y="98"/>
                  </a:lnTo>
                  <a:lnTo>
                    <a:pt x="40" y="91"/>
                  </a:lnTo>
                  <a:lnTo>
                    <a:pt x="43" y="107"/>
                  </a:lnTo>
                  <a:lnTo>
                    <a:pt x="33" y="110"/>
                  </a:lnTo>
                  <a:lnTo>
                    <a:pt x="31" y="114"/>
                  </a:lnTo>
                  <a:lnTo>
                    <a:pt x="26" y="117"/>
                  </a:lnTo>
                  <a:lnTo>
                    <a:pt x="19" y="112"/>
                  </a:lnTo>
                  <a:lnTo>
                    <a:pt x="14" y="122"/>
                  </a:lnTo>
                  <a:lnTo>
                    <a:pt x="2" y="133"/>
                  </a:lnTo>
                  <a:lnTo>
                    <a:pt x="9" y="145"/>
                  </a:lnTo>
                  <a:lnTo>
                    <a:pt x="7" y="150"/>
                  </a:lnTo>
                  <a:lnTo>
                    <a:pt x="16" y="160"/>
                  </a:lnTo>
                  <a:lnTo>
                    <a:pt x="28" y="160"/>
                  </a:lnTo>
                  <a:lnTo>
                    <a:pt x="33" y="167"/>
                  </a:lnTo>
                  <a:lnTo>
                    <a:pt x="31" y="172"/>
                  </a:lnTo>
                  <a:lnTo>
                    <a:pt x="33" y="179"/>
                  </a:lnTo>
                  <a:lnTo>
                    <a:pt x="43" y="174"/>
                  </a:lnTo>
                  <a:lnTo>
                    <a:pt x="52" y="184"/>
                  </a:lnTo>
                  <a:lnTo>
                    <a:pt x="66" y="176"/>
                  </a:lnTo>
                  <a:lnTo>
                    <a:pt x="62" y="186"/>
                  </a:lnTo>
                  <a:lnTo>
                    <a:pt x="62" y="196"/>
                  </a:lnTo>
                  <a:lnTo>
                    <a:pt x="43" y="210"/>
                  </a:lnTo>
                  <a:lnTo>
                    <a:pt x="36" y="219"/>
                  </a:lnTo>
                  <a:lnTo>
                    <a:pt x="28" y="219"/>
                  </a:lnTo>
                  <a:lnTo>
                    <a:pt x="16" y="229"/>
                  </a:lnTo>
                  <a:lnTo>
                    <a:pt x="5" y="231"/>
                  </a:lnTo>
                  <a:lnTo>
                    <a:pt x="0" y="236"/>
                  </a:lnTo>
                  <a:lnTo>
                    <a:pt x="5" y="239"/>
                  </a:lnTo>
                  <a:lnTo>
                    <a:pt x="28" y="229"/>
                  </a:lnTo>
                  <a:lnTo>
                    <a:pt x="43" y="222"/>
                  </a:lnTo>
                  <a:lnTo>
                    <a:pt x="71" y="203"/>
                  </a:lnTo>
                  <a:lnTo>
                    <a:pt x="93" y="179"/>
                  </a:lnTo>
                  <a:lnTo>
                    <a:pt x="95" y="174"/>
                  </a:lnTo>
                  <a:lnTo>
                    <a:pt x="88" y="174"/>
                  </a:lnTo>
                  <a:lnTo>
                    <a:pt x="109" y="143"/>
                  </a:lnTo>
                  <a:lnTo>
                    <a:pt x="114" y="141"/>
                  </a:lnTo>
                  <a:lnTo>
                    <a:pt x="114" y="145"/>
                  </a:lnTo>
                  <a:lnTo>
                    <a:pt x="107" y="150"/>
                  </a:lnTo>
                  <a:lnTo>
                    <a:pt x="105" y="164"/>
                  </a:lnTo>
                  <a:lnTo>
                    <a:pt x="109" y="162"/>
                  </a:lnTo>
                  <a:lnTo>
                    <a:pt x="105" y="167"/>
                  </a:lnTo>
                  <a:lnTo>
                    <a:pt x="107" y="169"/>
                  </a:lnTo>
                  <a:lnTo>
                    <a:pt x="121" y="160"/>
                  </a:lnTo>
                  <a:lnTo>
                    <a:pt x="128" y="157"/>
                  </a:lnTo>
                  <a:lnTo>
                    <a:pt x="131" y="150"/>
                  </a:lnTo>
                  <a:lnTo>
                    <a:pt x="128" y="145"/>
                  </a:lnTo>
                  <a:lnTo>
                    <a:pt x="143" y="143"/>
                  </a:lnTo>
                  <a:lnTo>
                    <a:pt x="160" y="153"/>
                  </a:lnTo>
                  <a:lnTo>
                    <a:pt x="174" y="148"/>
                  </a:lnTo>
                  <a:lnTo>
                    <a:pt x="181" y="150"/>
                  </a:lnTo>
                  <a:lnTo>
                    <a:pt x="191" y="150"/>
                  </a:lnTo>
                  <a:lnTo>
                    <a:pt x="217" y="162"/>
                  </a:lnTo>
                  <a:lnTo>
                    <a:pt x="222" y="167"/>
                  </a:lnTo>
                  <a:lnTo>
                    <a:pt x="229" y="176"/>
                  </a:lnTo>
                  <a:lnTo>
                    <a:pt x="243" y="186"/>
                  </a:lnTo>
                  <a:lnTo>
                    <a:pt x="248" y="191"/>
                  </a:lnTo>
                  <a:lnTo>
                    <a:pt x="265" y="200"/>
                  </a:lnTo>
                  <a:lnTo>
                    <a:pt x="281" y="193"/>
                  </a:lnTo>
                  <a:lnTo>
                    <a:pt x="281" y="184"/>
                  </a:lnTo>
                  <a:lnTo>
                    <a:pt x="277" y="174"/>
                  </a:lnTo>
                  <a:lnTo>
                    <a:pt x="269" y="172"/>
                  </a:lnTo>
                  <a:lnTo>
                    <a:pt x="262" y="172"/>
                  </a:lnTo>
                  <a:lnTo>
                    <a:pt x="253" y="164"/>
                  </a:lnTo>
                  <a:lnTo>
                    <a:pt x="243" y="157"/>
                  </a:lnTo>
                  <a:lnTo>
                    <a:pt x="224" y="138"/>
                  </a:lnTo>
                  <a:lnTo>
                    <a:pt x="219" y="141"/>
                  </a:lnTo>
                  <a:lnTo>
                    <a:pt x="214" y="148"/>
                  </a:lnTo>
                  <a:lnTo>
                    <a:pt x="210" y="153"/>
                  </a:lnTo>
                  <a:lnTo>
                    <a:pt x="193" y="143"/>
                  </a:lnTo>
                  <a:lnTo>
                    <a:pt x="193" y="138"/>
                  </a:lnTo>
                  <a:lnTo>
                    <a:pt x="179" y="143"/>
                  </a:lnTo>
                  <a:lnTo>
                    <a:pt x="174" y="119"/>
                  </a:lnTo>
                  <a:lnTo>
                    <a:pt x="162" y="67"/>
                  </a:lnTo>
                  <a:lnTo>
                    <a:pt x="152" y="31"/>
                  </a:lnTo>
                  <a:lnTo>
                    <a:pt x="148" y="14"/>
                  </a:lnTo>
                  <a:lnTo>
                    <a:pt x="133" y="7"/>
                  </a:lnTo>
                  <a:lnTo>
                    <a:pt x="126" y="12"/>
                  </a:lnTo>
                  <a:lnTo>
                    <a:pt x="102" y="7"/>
                  </a:lnTo>
                  <a:lnTo>
                    <a:pt x="95" y="10"/>
                  </a:lnTo>
                  <a:lnTo>
                    <a:pt x="88" y="7"/>
                  </a:lnTo>
                  <a:lnTo>
                    <a:pt x="88" y="5"/>
                  </a:lnTo>
                  <a:lnTo>
                    <a:pt x="66" y="0"/>
                  </a:lnTo>
                  <a:lnTo>
                    <a:pt x="64" y="5"/>
                  </a:lnTo>
                  <a:lnTo>
                    <a:pt x="52" y="5"/>
                  </a:lnTo>
                  <a:lnTo>
                    <a:pt x="43" y="12"/>
                  </a:lnTo>
                  <a:lnTo>
                    <a:pt x="36" y="19"/>
                  </a:lnTo>
                  <a:lnTo>
                    <a:pt x="33" y="26"/>
                  </a:lnTo>
                  <a:lnTo>
                    <a:pt x="28" y="31"/>
                  </a:lnTo>
                  <a:lnTo>
                    <a:pt x="19" y="31"/>
                  </a:lnTo>
                  <a:lnTo>
                    <a:pt x="14" y="38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3" name="Freeform 59"/>
            <p:cNvSpPr>
              <a:spLocks/>
            </p:cNvSpPr>
            <p:nvPr/>
          </p:nvSpPr>
          <p:spPr bwMode="auto">
            <a:xfrm>
              <a:off x="890" y="3634"/>
              <a:ext cx="35" cy="19"/>
            </a:xfrm>
            <a:custGeom>
              <a:avLst/>
              <a:gdLst>
                <a:gd name="T0" fmla="*/ 375 w 7"/>
                <a:gd name="T1" fmla="*/ 217 h 5"/>
                <a:gd name="T2" fmla="*/ 500 w 7"/>
                <a:gd name="T3" fmla="*/ 114 h 5"/>
                <a:gd name="T4" fmla="*/ 0 w 7"/>
                <a:gd name="T5" fmla="*/ 114 h 5"/>
                <a:gd name="T6" fmla="*/ 500 w 7"/>
                <a:gd name="T7" fmla="*/ 274 h 5"/>
                <a:gd name="T8" fmla="*/ 750 w 7"/>
                <a:gd name="T9" fmla="*/ 114 h 5"/>
                <a:gd name="T10" fmla="*/ 500 w 7"/>
                <a:gd name="T11" fmla="*/ 217 h 5"/>
                <a:gd name="T12" fmla="*/ 500 w 7"/>
                <a:gd name="T13" fmla="*/ 27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5">
                  <a:moveTo>
                    <a:pt x="3" y="4"/>
                  </a:moveTo>
                  <a:cubicBezTo>
                    <a:pt x="4" y="3"/>
                    <a:pt x="4" y="3"/>
                    <a:pt x="4" y="2"/>
                  </a:cubicBezTo>
                  <a:cubicBezTo>
                    <a:pt x="3" y="1"/>
                    <a:pt x="0" y="1"/>
                    <a:pt x="0" y="2"/>
                  </a:cubicBezTo>
                  <a:cubicBezTo>
                    <a:pt x="0" y="4"/>
                    <a:pt x="3" y="5"/>
                    <a:pt x="4" y="5"/>
                  </a:cubicBezTo>
                  <a:cubicBezTo>
                    <a:pt x="6" y="4"/>
                    <a:pt x="7" y="3"/>
                    <a:pt x="6" y="2"/>
                  </a:cubicBezTo>
                  <a:cubicBezTo>
                    <a:pt x="6" y="0"/>
                    <a:pt x="5" y="3"/>
                    <a:pt x="4" y="4"/>
                  </a:cubicBezTo>
                  <a:cubicBezTo>
                    <a:pt x="3" y="4"/>
                    <a:pt x="3" y="4"/>
                    <a:pt x="4" y="5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4" name="Freeform 60"/>
            <p:cNvSpPr>
              <a:spLocks/>
            </p:cNvSpPr>
            <p:nvPr/>
          </p:nvSpPr>
          <p:spPr bwMode="auto">
            <a:xfrm>
              <a:off x="826" y="3650"/>
              <a:ext cx="64" cy="34"/>
            </a:xfrm>
            <a:custGeom>
              <a:avLst/>
              <a:gdLst>
                <a:gd name="T0" fmla="*/ 1234 w 14"/>
                <a:gd name="T1" fmla="*/ 0 h 9"/>
                <a:gd name="T2" fmla="*/ 480 w 14"/>
                <a:gd name="T3" fmla="*/ 57 h 9"/>
                <a:gd name="T4" fmla="*/ 480 w 14"/>
                <a:gd name="T5" fmla="*/ 215 h 9"/>
                <a:gd name="T6" fmla="*/ 187 w 14"/>
                <a:gd name="T7" fmla="*/ 272 h 9"/>
                <a:gd name="T8" fmla="*/ 187 w 14"/>
                <a:gd name="T9" fmla="*/ 370 h 9"/>
                <a:gd name="T10" fmla="*/ 0 w 14"/>
                <a:gd name="T11" fmla="*/ 427 h 9"/>
                <a:gd name="T12" fmla="*/ 105 w 14"/>
                <a:gd name="T13" fmla="*/ 484 h 9"/>
                <a:gd name="T14" fmla="*/ 105 w 14"/>
                <a:gd name="T15" fmla="*/ 484 h 9"/>
                <a:gd name="T16" fmla="*/ 105 w 14"/>
                <a:gd name="T17" fmla="*/ 484 h 9"/>
                <a:gd name="T18" fmla="*/ 293 w 14"/>
                <a:gd name="T19" fmla="*/ 427 h 9"/>
                <a:gd name="T20" fmla="*/ 773 w 14"/>
                <a:gd name="T21" fmla="*/ 272 h 9"/>
                <a:gd name="T22" fmla="*/ 1047 w 14"/>
                <a:gd name="T23" fmla="*/ 159 h 9"/>
                <a:gd name="T24" fmla="*/ 1234 w 14"/>
                <a:gd name="T25" fmla="*/ 113 h 9"/>
                <a:gd name="T26" fmla="*/ 1339 w 14"/>
                <a:gd name="T27" fmla="*/ 57 h 9"/>
                <a:gd name="T28" fmla="*/ 1234 w 14"/>
                <a:gd name="T29" fmla="*/ 0 h 9"/>
                <a:gd name="T30" fmla="*/ 1234 w 14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" h="9">
                  <a:moveTo>
                    <a:pt x="13" y="0"/>
                  </a:moveTo>
                  <a:cubicBezTo>
                    <a:pt x="10" y="1"/>
                    <a:pt x="8" y="0"/>
                    <a:pt x="5" y="1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2" y="5"/>
                    <a:pt x="2" y="6"/>
                    <a:pt x="2" y="7"/>
                  </a:cubicBezTo>
                  <a:cubicBezTo>
                    <a:pt x="2" y="7"/>
                    <a:pt x="0" y="7"/>
                    <a:pt x="0" y="8"/>
                  </a:cubicBezTo>
                  <a:cubicBezTo>
                    <a:pt x="1" y="8"/>
                    <a:pt x="0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5" y="7"/>
                    <a:pt x="6" y="6"/>
                    <a:pt x="8" y="5"/>
                  </a:cubicBezTo>
                  <a:cubicBezTo>
                    <a:pt x="9" y="5"/>
                    <a:pt x="10" y="4"/>
                    <a:pt x="11" y="3"/>
                  </a:cubicBezTo>
                  <a:cubicBezTo>
                    <a:pt x="11" y="3"/>
                    <a:pt x="12" y="3"/>
                    <a:pt x="13" y="2"/>
                  </a:cubicBezTo>
                  <a:cubicBezTo>
                    <a:pt x="13" y="2"/>
                    <a:pt x="14" y="1"/>
                    <a:pt x="14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5" name="Freeform 61"/>
            <p:cNvSpPr>
              <a:spLocks/>
            </p:cNvSpPr>
            <p:nvPr/>
          </p:nvSpPr>
          <p:spPr bwMode="auto">
            <a:xfrm>
              <a:off x="770" y="3666"/>
              <a:ext cx="56" cy="39"/>
            </a:xfrm>
            <a:custGeom>
              <a:avLst/>
              <a:gdLst>
                <a:gd name="T0" fmla="*/ 1111 w 12"/>
                <a:gd name="T1" fmla="*/ 242 h 10"/>
                <a:gd name="T2" fmla="*/ 1111 w 12"/>
                <a:gd name="T3" fmla="*/ 62 h 10"/>
                <a:gd name="T4" fmla="*/ 611 w 12"/>
                <a:gd name="T5" fmla="*/ 242 h 10"/>
                <a:gd name="T6" fmla="*/ 611 w 12"/>
                <a:gd name="T7" fmla="*/ 351 h 10"/>
                <a:gd name="T8" fmla="*/ 499 w 12"/>
                <a:gd name="T9" fmla="*/ 410 h 10"/>
                <a:gd name="T10" fmla="*/ 303 w 12"/>
                <a:gd name="T11" fmla="*/ 410 h 10"/>
                <a:gd name="T12" fmla="*/ 107 w 12"/>
                <a:gd name="T13" fmla="*/ 534 h 10"/>
                <a:gd name="T14" fmla="*/ 0 w 12"/>
                <a:gd name="T15" fmla="*/ 593 h 10"/>
                <a:gd name="T16" fmla="*/ 196 w 12"/>
                <a:gd name="T17" fmla="*/ 593 h 10"/>
                <a:gd name="T18" fmla="*/ 415 w 12"/>
                <a:gd name="T19" fmla="*/ 472 h 10"/>
                <a:gd name="T20" fmla="*/ 807 w 12"/>
                <a:gd name="T21" fmla="*/ 351 h 10"/>
                <a:gd name="T22" fmla="*/ 1111 w 12"/>
                <a:gd name="T23" fmla="*/ 242 h 10"/>
                <a:gd name="T24" fmla="*/ 1111 w 12"/>
                <a:gd name="T25" fmla="*/ 242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2" h="10">
                  <a:moveTo>
                    <a:pt x="11" y="4"/>
                  </a:moveTo>
                  <a:cubicBezTo>
                    <a:pt x="11" y="3"/>
                    <a:pt x="12" y="2"/>
                    <a:pt x="11" y="1"/>
                  </a:cubicBezTo>
                  <a:cubicBezTo>
                    <a:pt x="9" y="0"/>
                    <a:pt x="7" y="2"/>
                    <a:pt x="6" y="4"/>
                  </a:cubicBezTo>
                  <a:cubicBezTo>
                    <a:pt x="6" y="4"/>
                    <a:pt x="6" y="5"/>
                    <a:pt x="6" y="6"/>
                  </a:cubicBezTo>
                  <a:cubicBezTo>
                    <a:pt x="6" y="6"/>
                    <a:pt x="5" y="7"/>
                    <a:pt x="5" y="7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2" y="7"/>
                    <a:pt x="2" y="8"/>
                    <a:pt x="1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3" y="9"/>
                    <a:pt x="4" y="8"/>
                    <a:pt x="4" y="8"/>
                  </a:cubicBezTo>
                  <a:cubicBezTo>
                    <a:pt x="6" y="7"/>
                    <a:pt x="7" y="7"/>
                    <a:pt x="8" y="6"/>
                  </a:cubicBezTo>
                  <a:cubicBezTo>
                    <a:pt x="9" y="6"/>
                    <a:pt x="10" y="5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6" name="Freeform 62"/>
            <p:cNvSpPr>
              <a:spLocks/>
            </p:cNvSpPr>
            <p:nvPr/>
          </p:nvSpPr>
          <p:spPr bwMode="auto">
            <a:xfrm>
              <a:off x="746" y="3709"/>
              <a:ext cx="14" cy="8"/>
            </a:xfrm>
            <a:custGeom>
              <a:avLst/>
              <a:gdLst>
                <a:gd name="T0" fmla="*/ 196 w 3"/>
                <a:gd name="T1" fmla="*/ 0 h 2"/>
                <a:gd name="T2" fmla="*/ 0 w 3"/>
                <a:gd name="T3" fmla="*/ 64 h 2"/>
                <a:gd name="T4" fmla="*/ 303 w 3"/>
                <a:gd name="T5" fmla="*/ 64 h 2"/>
                <a:gd name="T6" fmla="*/ 196 w 3"/>
                <a:gd name="T7" fmla="*/ 0 h 2"/>
                <a:gd name="T8" fmla="*/ 196 w 3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1" y="1"/>
                    <a:pt x="2" y="2"/>
                    <a:pt x="3" y="1"/>
                  </a:cubicBezTo>
                  <a:cubicBezTo>
                    <a:pt x="3" y="0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7" name="Freeform 63"/>
            <p:cNvSpPr>
              <a:spLocks/>
            </p:cNvSpPr>
            <p:nvPr/>
          </p:nvSpPr>
          <p:spPr bwMode="auto">
            <a:xfrm>
              <a:off x="732" y="3717"/>
              <a:ext cx="12" cy="9"/>
            </a:xfrm>
            <a:custGeom>
              <a:avLst/>
              <a:gdLst>
                <a:gd name="T0" fmla="*/ 216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216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8" name="Oval 64"/>
            <p:cNvSpPr>
              <a:spLocks noChangeArrowheads="1"/>
            </p:cNvSpPr>
            <p:nvPr/>
          </p:nvSpPr>
          <p:spPr bwMode="auto">
            <a:xfrm>
              <a:off x="720" y="3730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6929" name="Freeform 65"/>
            <p:cNvSpPr>
              <a:spLocks/>
            </p:cNvSpPr>
            <p:nvPr/>
          </p:nvSpPr>
          <p:spPr bwMode="auto">
            <a:xfrm>
              <a:off x="710" y="3735"/>
              <a:ext cx="5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25 w 1"/>
                <a:gd name="T4" fmla="*/ 0 w 1"/>
                <a:gd name="T5" fmla="*/ 0 60000 65536"/>
                <a:gd name="T6" fmla="*/ 0 60000 65536"/>
                <a:gd name="T7" fmla="*/ 0 60000 65536"/>
                <a:gd name="T8" fmla="*/ 0 60000 65536"/>
                <a:gd name="T9" fmla="*/ 0 60000 65536"/>
              </a:gdLst>
              <a:ahLst/>
              <a:cxnLst>
                <a:cxn ang="T5">
                  <a:pos x="T0" y="0"/>
                </a:cxn>
                <a:cxn ang="T6">
                  <a:pos x="T1" y="0"/>
                </a:cxn>
                <a:cxn ang="T7">
                  <a:pos x="T2" y="0"/>
                </a:cxn>
                <a:cxn ang="T8">
                  <a:pos x="T3" y="0"/>
                </a:cxn>
                <a:cxn ang="T9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0" name="Freeform 66"/>
            <p:cNvSpPr>
              <a:spLocks/>
            </p:cNvSpPr>
            <p:nvPr/>
          </p:nvSpPr>
          <p:spPr bwMode="auto">
            <a:xfrm>
              <a:off x="688" y="3735"/>
              <a:ext cx="12" cy="1"/>
            </a:xfrm>
            <a:custGeom>
              <a:avLst/>
              <a:gdLst>
                <a:gd name="T0" fmla="*/ 64 w 3"/>
                <a:gd name="T1" fmla="*/ 0 h 1"/>
                <a:gd name="T2" fmla="*/ 0 w 3"/>
                <a:gd name="T3" fmla="*/ 1 h 1"/>
                <a:gd name="T4" fmla="*/ 0 w 3"/>
                <a:gd name="T5" fmla="*/ 1 h 1"/>
                <a:gd name="T6" fmla="*/ 192 w 3"/>
                <a:gd name="T7" fmla="*/ 1 h 1"/>
                <a:gd name="T8" fmla="*/ 192 w 3"/>
                <a:gd name="T9" fmla="*/ 1 h 1"/>
                <a:gd name="T10" fmla="*/ 64 w 3"/>
                <a:gd name="T11" fmla="*/ 0 h 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1" name="Freeform 67"/>
            <p:cNvSpPr>
              <a:spLocks/>
            </p:cNvSpPr>
            <p:nvPr/>
          </p:nvSpPr>
          <p:spPr bwMode="auto">
            <a:xfrm>
              <a:off x="661" y="3730"/>
              <a:ext cx="27" cy="11"/>
            </a:xfrm>
            <a:custGeom>
              <a:avLst/>
              <a:gdLst>
                <a:gd name="T0" fmla="*/ 319 w 5"/>
                <a:gd name="T1" fmla="*/ 0 h 3"/>
                <a:gd name="T2" fmla="*/ 643 w 5"/>
                <a:gd name="T3" fmla="*/ 55 h 3"/>
                <a:gd name="T4" fmla="*/ 464 w 5"/>
                <a:gd name="T5" fmla="*/ 55 h 3"/>
                <a:gd name="T6" fmla="*/ 643 w 5"/>
                <a:gd name="T7" fmla="*/ 95 h 3"/>
                <a:gd name="T8" fmla="*/ 464 w 5"/>
                <a:gd name="T9" fmla="*/ 95 h 3"/>
                <a:gd name="T10" fmla="*/ 319 w 5"/>
                <a:gd name="T11" fmla="*/ 147 h 3"/>
                <a:gd name="T12" fmla="*/ 0 w 5"/>
                <a:gd name="T13" fmla="*/ 147 h 3"/>
                <a:gd name="T14" fmla="*/ 319 w 5"/>
                <a:gd name="T15" fmla="*/ 55 h 3"/>
                <a:gd name="T16" fmla="*/ 319 w 5"/>
                <a:gd name="T17" fmla="*/ 0 h 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3" y="0"/>
                    <a:pt x="5" y="0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2"/>
                    <a:pt x="2" y="2"/>
                    <a:pt x="2" y="1"/>
                  </a:cubicBezTo>
                  <a:cubicBezTo>
                    <a:pt x="2" y="1"/>
                    <a:pt x="3" y="1"/>
                    <a:pt x="2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2" name="Freeform 68"/>
            <p:cNvSpPr>
              <a:spLocks/>
            </p:cNvSpPr>
            <p:nvPr/>
          </p:nvSpPr>
          <p:spPr bwMode="auto">
            <a:xfrm>
              <a:off x="634" y="3735"/>
              <a:ext cx="20" cy="18"/>
            </a:xfrm>
            <a:custGeom>
              <a:avLst/>
              <a:gdLst>
                <a:gd name="T0" fmla="*/ 375 w 4"/>
                <a:gd name="T1" fmla="*/ 90 h 5"/>
                <a:gd name="T2" fmla="*/ 250 w 4"/>
                <a:gd name="T3" fmla="*/ 50 h 5"/>
                <a:gd name="T4" fmla="*/ 0 w 4"/>
                <a:gd name="T5" fmla="*/ 50 h 5"/>
                <a:gd name="T6" fmla="*/ 0 w 4"/>
                <a:gd name="T7" fmla="*/ 90 h 5"/>
                <a:gd name="T8" fmla="*/ 250 w 4"/>
                <a:gd name="T9" fmla="*/ 144 h 5"/>
                <a:gd name="T10" fmla="*/ 125 w 4"/>
                <a:gd name="T11" fmla="*/ 180 h 5"/>
                <a:gd name="T12" fmla="*/ 250 w 4"/>
                <a:gd name="T13" fmla="*/ 180 h 5"/>
                <a:gd name="T14" fmla="*/ 375 w 4"/>
                <a:gd name="T15" fmla="*/ 180 h 5"/>
                <a:gd name="T16" fmla="*/ 375 w 4"/>
                <a:gd name="T17" fmla="*/ 9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5">
                  <a:moveTo>
                    <a:pt x="3" y="2"/>
                  </a:move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1" y="4"/>
                    <a:pt x="2" y="5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3"/>
                    <a:pt x="4" y="2"/>
                    <a:pt x="3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3" name="Freeform 69"/>
            <p:cNvSpPr>
              <a:spLocks/>
            </p:cNvSpPr>
            <p:nvPr/>
          </p:nvSpPr>
          <p:spPr bwMode="auto">
            <a:xfrm>
              <a:off x="601" y="3736"/>
              <a:ext cx="30" cy="17"/>
            </a:xfrm>
            <a:custGeom>
              <a:avLst/>
              <a:gdLst>
                <a:gd name="T0" fmla="*/ 500 w 6"/>
                <a:gd name="T1" fmla="*/ 72 h 4"/>
                <a:gd name="T2" fmla="*/ 500 w 6"/>
                <a:gd name="T3" fmla="*/ 0 h 4"/>
                <a:gd name="T4" fmla="*/ 750 w 6"/>
                <a:gd name="T5" fmla="*/ 0 h 4"/>
                <a:gd name="T6" fmla="*/ 750 w 6"/>
                <a:gd name="T7" fmla="*/ 162 h 4"/>
                <a:gd name="T8" fmla="*/ 125 w 6"/>
                <a:gd name="T9" fmla="*/ 306 h 4"/>
                <a:gd name="T10" fmla="*/ 500 w 6"/>
                <a:gd name="T11" fmla="*/ 72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" h="4">
                  <a:moveTo>
                    <a:pt x="4" y="1"/>
                  </a:moveTo>
                  <a:cubicBezTo>
                    <a:pt x="4" y="1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4" y="3"/>
                    <a:pt x="2" y="3"/>
                    <a:pt x="1" y="4"/>
                  </a:cubicBezTo>
                  <a:cubicBezTo>
                    <a:pt x="0" y="2"/>
                    <a:pt x="4" y="3"/>
                    <a:pt x="4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4" name="Freeform 70"/>
            <p:cNvSpPr>
              <a:spLocks/>
            </p:cNvSpPr>
            <p:nvPr/>
          </p:nvSpPr>
          <p:spPr bwMode="auto">
            <a:xfrm>
              <a:off x="584" y="3736"/>
              <a:ext cx="17" cy="21"/>
            </a:xfrm>
            <a:custGeom>
              <a:avLst/>
              <a:gdLst>
                <a:gd name="T0" fmla="*/ 234 w 4"/>
                <a:gd name="T1" fmla="*/ 71 h 5"/>
                <a:gd name="T2" fmla="*/ 72 w 4"/>
                <a:gd name="T3" fmla="*/ 0 h 5"/>
                <a:gd name="T4" fmla="*/ 72 w 4"/>
                <a:gd name="T5" fmla="*/ 71 h 5"/>
                <a:gd name="T6" fmla="*/ 162 w 4"/>
                <a:gd name="T7" fmla="*/ 143 h 5"/>
                <a:gd name="T8" fmla="*/ 0 w 4"/>
                <a:gd name="T9" fmla="*/ 231 h 5"/>
                <a:gd name="T10" fmla="*/ 72 w 4"/>
                <a:gd name="T11" fmla="*/ 298 h 5"/>
                <a:gd name="T12" fmla="*/ 72 w 4"/>
                <a:gd name="T13" fmla="*/ 298 h 5"/>
                <a:gd name="T14" fmla="*/ 162 w 4"/>
                <a:gd name="T15" fmla="*/ 298 h 5"/>
                <a:gd name="T16" fmla="*/ 162 w 4"/>
                <a:gd name="T17" fmla="*/ 370 h 5"/>
                <a:gd name="T18" fmla="*/ 234 w 4"/>
                <a:gd name="T19" fmla="*/ 298 h 5"/>
                <a:gd name="T20" fmla="*/ 234 w 4"/>
                <a:gd name="T21" fmla="*/ 143 h 5"/>
                <a:gd name="T22" fmla="*/ 306 w 4"/>
                <a:gd name="T23" fmla="*/ 71 h 5"/>
                <a:gd name="T24" fmla="*/ 234 w 4"/>
                <a:gd name="T25" fmla="*/ 0 h 5"/>
                <a:gd name="T26" fmla="*/ 234 w 4"/>
                <a:gd name="T27" fmla="*/ 71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" h="5">
                  <a:moveTo>
                    <a:pt x="3" y="1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3" y="5"/>
                    <a:pt x="3" y="4"/>
                  </a:cubicBezTo>
                  <a:cubicBezTo>
                    <a:pt x="3" y="4"/>
                    <a:pt x="3" y="3"/>
                    <a:pt x="3" y="2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3" y="1"/>
                    <a:pt x="3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5" name="Freeform 71"/>
            <p:cNvSpPr>
              <a:spLocks/>
            </p:cNvSpPr>
            <p:nvPr/>
          </p:nvSpPr>
          <p:spPr bwMode="auto">
            <a:xfrm>
              <a:off x="574" y="3745"/>
              <a:ext cx="6" cy="3"/>
            </a:xfrm>
            <a:custGeom>
              <a:avLst/>
              <a:gdLst>
                <a:gd name="T0" fmla="*/ 216 w 1"/>
                <a:gd name="T1" fmla="*/ 0 h 3"/>
                <a:gd name="T2" fmla="*/ 0 w 1"/>
                <a:gd name="T3" fmla="*/ 0 h 3"/>
                <a:gd name="T4" fmla="*/ 0 w 1"/>
                <a:gd name="T5" fmla="*/ 0 h 3"/>
                <a:gd name="T6" fmla="*/ 216 w 1"/>
                <a:gd name="T7" fmla="*/ 0 h 3"/>
                <a:gd name="T8" fmla="*/ 216 w 1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6" name="Freeform 72"/>
            <p:cNvSpPr>
              <a:spLocks/>
            </p:cNvSpPr>
            <p:nvPr/>
          </p:nvSpPr>
          <p:spPr bwMode="auto">
            <a:xfrm>
              <a:off x="560" y="3736"/>
              <a:ext cx="11" cy="9"/>
            </a:xfrm>
            <a:custGeom>
              <a:avLst/>
              <a:gdLst>
                <a:gd name="T0" fmla="*/ 182 w 2"/>
                <a:gd name="T1" fmla="*/ 104 h 2"/>
                <a:gd name="T2" fmla="*/ 0 w 2"/>
                <a:gd name="T3" fmla="*/ 104 h 2"/>
                <a:gd name="T4" fmla="*/ 0 w 2"/>
                <a:gd name="T5" fmla="*/ 185 h 2"/>
                <a:gd name="T6" fmla="*/ 182 w 2"/>
                <a:gd name="T7" fmla="*/ 104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2" y="1"/>
                    <a:pt x="1" y="1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7" name="Freeform 73"/>
            <p:cNvSpPr>
              <a:spLocks/>
            </p:cNvSpPr>
            <p:nvPr/>
          </p:nvSpPr>
          <p:spPr bwMode="auto">
            <a:xfrm>
              <a:off x="533" y="3730"/>
              <a:ext cx="27" cy="27"/>
            </a:xfrm>
            <a:custGeom>
              <a:avLst/>
              <a:gdLst>
                <a:gd name="T0" fmla="*/ 549 w 6"/>
                <a:gd name="T1" fmla="*/ 401 h 7"/>
                <a:gd name="T2" fmla="*/ 549 w 6"/>
                <a:gd name="T3" fmla="*/ 401 h 7"/>
                <a:gd name="T4" fmla="*/ 284 w 6"/>
                <a:gd name="T5" fmla="*/ 177 h 7"/>
                <a:gd name="T6" fmla="*/ 104 w 6"/>
                <a:gd name="T7" fmla="*/ 177 h 7"/>
                <a:gd name="T8" fmla="*/ 185 w 6"/>
                <a:gd name="T9" fmla="*/ 224 h 7"/>
                <a:gd name="T10" fmla="*/ 365 w 6"/>
                <a:gd name="T11" fmla="*/ 343 h 7"/>
                <a:gd name="T12" fmla="*/ 549 w 6"/>
                <a:gd name="T13" fmla="*/ 401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" h="7">
                  <a:moveTo>
                    <a:pt x="6" y="7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5" y="6"/>
                    <a:pt x="4" y="4"/>
                    <a:pt x="3" y="3"/>
                  </a:cubicBezTo>
                  <a:cubicBezTo>
                    <a:pt x="4" y="5"/>
                    <a:pt x="0" y="0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5" y="7"/>
                    <a:pt x="6" y="7"/>
                    <a:pt x="6" y="7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8" name="Oval 74"/>
            <p:cNvSpPr>
              <a:spLocks noChangeArrowheads="1"/>
            </p:cNvSpPr>
            <p:nvPr/>
          </p:nvSpPr>
          <p:spPr bwMode="auto">
            <a:xfrm>
              <a:off x="524" y="3736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6939" name="Freeform 75"/>
            <p:cNvSpPr>
              <a:spLocks/>
            </p:cNvSpPr>
            <p:nvPr/>
          </p:nvSpPr>
          <p:spPr bwMode="auto">
            <a:xfrm>
              <a:off x="496" y="3721"/>
              <a:ext cx="19" cy="15"/>
            </a:xfrm>
            <a:custGeom>
              <a:avLst/>
              <a:gdLst>
                <a:gd name="T0" fmla="*/ 114 w 4"/>
                <a:gd name="T1" fmla="*/ 113 h 4"/>
                <a:gd name="T2" fmla="*/ 318 w 4"/>
                <a:gd name="T3" fmla="*/ 0 h 4"/>
                <a:gd name="T4" fmla="*/ 228 w 4"/>
                <a:gd name="T5" fmla="*/ 154 h 4"/>
                <a:gd name="T6" fmla="*/ 228 w 4"/>
                <a:gd name="T7" fmla="*/ 154 h 4"/>
                <a:gd name="T8" fmla="*/ 114 w 4"/>
                <a:gd name="T9" fmla="*/ 210 h 4"/>
                <a:gd name="T10" fmla="*/ 0 w 4"/>
                <a:gd name="T11" fmla="*/ 154 h 4"/>
                <a:gd name="T12" fmla="*/ 114 w 4"/>
                <a:gd name="T13" fmla="*/ 113 h 4"/>
                <a:gd name="T14" fmla="*/ 114 w 4"/>
                <a:gd name="T15" fmla="*/ 11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2" y="1"/>
                    <a:pt x="2" y="1"/>
                    <a:pt x="3" y="0"/>
                  </a:cubicBezTo>
                  <a:cubicBezTo>
                    <a:pt x="4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0" name="Freeform 76"/>
            <p:cNvSpPr>
              <a:spLocks/>
            </p:cNvSpPr>
            <p:nvPr/>
          </p:nvSpPr>
          <p:spPr bwMode="auto">
            <a:xfrm>
              <a:off x="408" y="3669"/>
              <a:ext cx="20" cy="12"/>
            </a:xfrm>
            <a:custGeom>
              <a:avLst/>
              <a:gdLst>
                <a:gd name="T0" fmla="*/ 0 w 4"/>
                <a:gd name="T1" fmla="*/ 128 h 3"/>
                <a:gd name="T2" fmla="*/ 500 w 4"/>
                <a:gd name="T3" fmla="*/ 0 h 3"/>
                <a:gd name="T4" fmla="*/ 375 w 4"/>
                <a:gd name="T5" fmla="*/ 192 h 3"/>
                <a:gd name="T6" fmla="*/ 250 w 4"/>
                <a:gd name="T7" fmla="*/ 192 h 3"/>
                <a:gd name="T8" fmla="*/ 0 w 4"/>
                <a:gd name="T9" fmla="*/ 128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3">
                  <a:moveTo>
                    <a:pt x="0" y="2"/>
                  </a:moveTo>
                  <a:cubicBezTo>
                    <a:pt x="1" y="1"/>
                    <a:pt x="2" y="1"/>
                    <a:pt x="4" y="0"/>
                  </a:cubicBezTo>
                  <a:cubicBezTo>
                    <a:pt x="4" y="1"/>
                    <a:pt x="2" y="1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2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1" name="Freeform 77"/>
            <p:cNvSpPr>
              <a:spLocks/>
            </p:cNvSpPr>
            <p:nvPr/>
          </p:nvSpPr>
          <p:spPr bwMode="auto">
            <a:xfrm>
              <a:off x="384" y="3643"/>
              <a:ext cx="35" cy="14"/>
            </a:xfrm>
            <a:custGeom>
              <a:avLst/>
              <a:gdLst>
                <a:gd name="T0" fmla="*/ 0 w 7"/>
                <a:gd name="T1" fmla="*/ 88 h 4"/>
                <a:gd name="T2" fmla="*/ 625 w 7"/>
                <a:gd name="T3" fmla="*/ 49 h 4"/>
                <a:gd name="T4" fmla="*/ 625 w 7"/>
                <a:gd name="T5" fmla="*/ 49 h 4"/>
                <a:gd name="T6" fmla="*/ 750 w 7"/>
                <a:gd name="T7" fmla="*/ 88 h 4"/>
                <a:gd name="T8" fmla="*/ 500 w 7"/>
                <a:gd name="T9" fmla="*/ 88 h 4"/>
                <a:gd name="T10" fmla="*/ 500 w 7"/>
                <a:gd name="T11" fmla="*/ 137 h 4"/>
                <a:gd name="T12" fmla="*/ 375 w 7"/>
                <a:gd name="T13" fmla="*/ 137 h 4"/>
                <a:gd name="T14" fmla="*/ 250 w 7"/>
                <a:gd name="T15" fmla="*/ 88 h 4"/>
                <a:gd name="T16" fmla="*/ 250 w 7"/>
                <a:gd name="T17" fmla="*/ 88 h 4"/>
                <a:gd name="T18" fmla="*/ 250 w 7"/>
                <a:gd name="T19" fmla="*/ 88 h 4"/>
                <a:gd name="T20" fmla="*/ 125 w 7"/>
                <a:gd name="T21" fmla="*/ 88 h 4"/>
                <a:gd name="T22" fmla="*/ 125 w 7"/>
                <a:gd name="T23" fmla="*/ 88 h 4"/>
                <a:gd name="T24" fmla="*/ 0 w 7"/>
                <a:gd name="T25" fmla="*/ 88 h 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" h="4">
                  <a:moveTo>
                    <a:pt x="0" y="2"/>
                  </a:moveTo>
                  <a:cubicBezTo>
                    <a:pt x="1" y="0"/>
                    <a:pt x="3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1"/>
                    <a:pt x="7" y="2"/>
                    <a:pt x="6" y="2"/>
                  </a:cubicBezTo>
                  <a:cubicBezTo>
                    <a:pt x="6" y="3"/>
                    <a:pt x="5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3" y="4"/>
                    <a:pt x="3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1" y="2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2"/>
                    <a:pt x="0" y="2"/>
                  </a:cubicBezTo>
                </a:path>
              </a:pathLst>
            </a:custGeom>
            <a:noFill/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2" name="Oval 78"/>
            <p:cNvSpPr>
              <a:spLocks noChangeArrowheads="1"/>
            </p:cNvSpPr>
            <p:nvPr/>
          </p:nvSpPr>
          <p:spPr bwMode="auto">
            <a:xfrm>
              <a:off x="458" y="3702"/>
              <a:ext cx="0" cy="0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6943" name="Freeform 79"/>
            <p:cNvSpPr>
              <a:spLocks/>
            </p:cNvSpPr>
            <p:nvPr/>
          </p:nvSpPr>
          <p:spPr bwMode="auto">
            <a:xfrm>
              <a:off x="1292" y="1507"/>
              <a:ext cx="531" cy="561"/>
            </a:xfrm>
            <a:custGeom>
              <a:avLst/>
              <a:gdLst>
                <a:gd name="T0" fmla="*/ 10112 w 114"/>
                <a:gd name="T1" fmla="*/ 8881 h 141"/>
                <a:gd name="T2" fmla="*/ 11519 w 114"/>
                <a:gd name="T3" fmla="*/ 2519 h 141"/>
                <a:gd name="T4" fmla="*/ 7788 w 114"/>
                <a:gd name="T5" fmla="*/ 2137 h 141"/>
                <a:gd name="T6" fmla="*/ 8179 w 114"/>
                <a:gd name="T7" fmla="*/ 633 h 141"/>
                <a:gd name="T8" fmla="*/ 2515 w 114"/>
                <a:gd name="T9" fmla="*/ 0 h 141"/>
                <a:gd name="T10" fmla="*/ 0 w 114"/>
                <a:gd name="T11" fmla="*/ 7866 h 141"/>
                <a:gd name="T12" fmla="*/ 0 w 114"/>
                <a:gd name="T13" fmla="*/ 7866 h 141"/>
                <a:gd name="T14" fmla="*/ 10112 w 114"/>
                <a:gd name="T15" fmla="*/ 8881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4" h="141">
                  <a:moveTo>
                    <a:pt x="100" y="141"/>
                  </a:moveTo>
                  <a:lnTo>
                    <a:pt x="114" y="40"/>
                  </a:lnTo>
                  <a:lnTo>
                    <a:pt x="77" y="34"/>
                  </a:lnTo>
                  <a:lnTo>
                    <a:pt x="81" y="10"/>
                  </a:lnTo>
                  <a:lnTo>
                    <a:pt x="25" y="0"/>
                  </a:lnTo>
                  <a:lnTo>
                    <a:pt x="0" y="125"/>
                  </a:lnTo>
                  <a:lnTo>
                    <a:pt x="100" y="141"/>
                  </a:lnTo>
                </a:path>
              </a:pathLst>
            </a:custGeom>
            <a:solidFill>
              <a:srgbClr val="CC3300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4" name="Freeform 80"/>
            <p:cNvSpPr>
              <a:spLocks/>
            </p:cNvSpPr>
            <p:nvPr/>
          </p:nvSpPr>
          <p:spPr bwMode="auto">
            <a:xfrm>
              <a:off x="1478" y="1532"/>
              <a:ext cx="78" cy="104"/>
            </a:xfrm>
            <a:custGeom>
              <a:avLst/>
              <a:gdLst>
                <a:gd name="T0" fmla="*/ 356 w 16"/>
                <a:gd name="T1" fmla="*/ 64 h 26"/>
                <a:gd name="T2" fmla="*/ 239 w 16"/>
                <a:gd name="T3" fmla="*/ 192 h 26"/>
                <a:gd name="T4" fmla="*/ 117 w 16"/>
                <a:gd name="T5" fmla="*/ 256 h 26"/>
                <a:gd name="T6" fmla="*/ 117 w 16"/>
                <a:gd name="T7" fmla="*/ 448 h 26"/>
                <a:gd name="T8" fmla="*/ 0 w 16"/>
                <a:gd name="T9" fmla="*/ 512 h 26"/>
                <a:gd name="T10" fmla="*/ 0 w 16"/>
                <a:gd name="T11" fmla="*/ 576 h 26"/>
                <a:gd name="T12" fmla="*/ 239 w 16"/>
                <a:gd name="T13" fmla="*/ 640 h 26"/>
                <a:gd name="T14" fmla="*/ 117 w 16"/>
                <a:gd name="T15" fmla="*/ 960 h 26"/>
                <a:gd name="T16" fmla="*/ 239 w 16"/>
                <a:gd name="T17" fmla="*/ 896 h 26"/>
                <a:gd name="T18" fmla="*/ 117 w 16"/>
                <a:gd name="T19" fmla="*/ 960 h 26"/>
                <a:gd name="T20" fmla="*/ 117 w 16"/>
                <a:gd name="T21" fmla="*/ 1216 h 26"/>
                <a:gd name="T22" fmla="*/ 117 w 16"/>
                <a:gd name="T23" fmla="*/ 1408 h 26"/>
                <a:gd name="T24" fmla="*/ 117 w 16"/>
                <a:gd name="T25" fmla="*/ 1344 h 26"/>
                <a:gd name="T26" fmla="*/ 117 w 16"/>
                <a:gd name="T27" fmla="*/ 1280 h 26"/>
                <a:gd name="T28" fmla="*/ 356 w 16"/>
                <a:gd name="T29" fmla="*/ 1216 h 26"/>
                <a:gd name="T30" fmla="*/ 356 w 16"/>
                <a:gd name="T31" fmla="*/ 1600 h 26"/>
                <a:gd name="T32" fmla="*/ 478 w 16"/>
                <a:gd name="T33" fmla="*/ 1600 h 26"/>
                <a:gd name="T34" fmla="*/ 809 w 16"/>
                <a:gd name="T35" fmla="*/ 1600 h 26"/>
                <a:gd name="T36" fmla="*/ 1282 w 16"/>
                <a:gd name="T37" fmla="*/ 1536 h 26"/>
                <a:gd name="T38" fmla="*/ 1497 w 16"/>
                <a:gd name="T39" fmla="*/ 1472 h 26"/>
                <a:gd name="T40" fmla="*/ 1619 w 16"/>
                <a:gd name="T41" fmla="*/ 1408 h 26"/>
                <a:gd name="T42" fmla="*/ 1619 w 16"/>
                <a:gd name="T43" fmla="*/ 1280 h 26"/>
                <a:gd name="T44" fmla="*/ 1282 w 16"/>
                <a:gd name="T45" fmla="*/ 1152 h 26"/>
                <a:gd name="T46" fmla="*/ 1282 w 16"/>
                <a:gd name="T47" fmla="*/ 960 h 26"/>
                <a:gd name="T48" fmla="*/ 1282 w 16"/>
                <a:gd name="T49" fmla="*/ 960 h 26"/>
                <a:gd name="T50" fmla="*/ 1404 w 16"/>
                <a:gd name="T51" fmla="*/ 832 h 26"/>
                <a:gd name="T52" fmla="*/ 1853 w 16"/>
                <a:gd name="T53" fmla="*/ 704 h 26"/>
                <a:gd name="T54" fmla="*/ 1853 w 16"/>
                <a:gd name="T55" fmla="*/ 576 h 26"/>
                <a:gd name="T56" fmla="*/ 1736 w 16"/>
                <a:gd name="T57" fmla="*/ 512 h 26"/>
                <a:gd name="T58" fmla="*/ 1404 w 16"/>
                <a:gd name="T59" fmla="*/ 448 h 26"/>
                <a:gd name="T60" fmla="*/ 1282 w 16"/>
                <a:gd name="T61" fmla="*/ 448 h 26"/>
                <a:gd name="T62" fmla="*/ 926 w 16"/>
                <a:gd name="T63" fmla="*/ 640 h 26"/>
                <a:gd name="T64" fmla="*/ 926 w 16"/>
                <a:gd name="T65" fmla="*/ 640 h 26"/>
                <a:gd name="T66" fmla="*/ 926 w 16"/>
                <a:gd name="T67" fmla="*/ 384 h 26"/>
                <a:gd name="T68" fmla="*/ 809 w 16"/>
                <a:gd name="T69" fmla="*/ 384 h 26"/>
                <a:gd name="T70" fmla="*/ 687 w 16"/>
                <a:gd name="T71" fmla="*/ 256 h 26"/>
                <a:gd name="T72" fmla="*/ 809 w 16"/>
                <a:gd name="T73" fmla="*/ 192 h 26"/>
                <a:gd name="T74" fmla="*/ 809 w 16"/>
                <a:gd name="T75" fmla="*/ 64 h 26"/>
                <a:gd name="T76" fmla="*/ 356 w 16"/>
                <a:gd name="T77" fmla="*/ 64 h 2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6" h="26">
                  <a:moveTo>
                    <a:pt x="3" y="1"/>
                  </a:move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5"/>
                    <a:pt x="1" y="6"/>
                    <a:pt x="1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8"/>
                    <a:pt x="2" y="8"/>
                    <a:pt x="2" y="10"/>
                  </a:cubicBezTo>
                  <a:cubicBezTo>
                    <a:pt x="2" y="10"/>
                    <a:pt x="3" y="13"/>
                    <a:pt x="1" y="15"/>
                  </a:cubicBezTo>
                  <a:cubicBezTo>
                    <a:pt x="1" y="15"/>
                    <a:pt x="2" y="14"/>
                    <a:pt x="2" y="14"/>
                  </a:cubicBezTo>
                  <a:cubicBezTo>
                    <a:pt x="1" y="14"/>
                    <a:pt x="1" y="15"/>
                    <a:pt x="1" y="15"/>
                  </a:cubicBezTo>
                  <a:cubicBezTo>
                    <a:pt x="1" y="16"/>
                    <a:pt x="1" y="17"/>
                    <a:pt x="1" y="19"/>
                  </a:cubicBezTo>
                  <a:cubicBezTo>
                    <a:pt x="1" y="19"/>
                    <a:pt x="1" y="21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1" y="21"/>
                    <a:pt x="1" y="20"/>
                  </a:cubicBezTo>
                  <a:cubicBezTo>
                    <a:pt x="2" y="20"/>
                    <a:pt x="2" y="20"/>
                    <a:pt x="3" y="19"/>
                  </a:cubicBezTo>
                  <a:cubicBezTo>
                    <a:pt x="3" y="21"/>
                    <a:pt x="4" y="23"/>
                    <a:pt x="3" y="25"/>
                  </a:cubicBezTo>
                  <a:cubicBezTo>
                    <a:pt x="3" y="25"/>
                    <a:pt x="4" y="25"/>
                    <a:pt x="4" y="25"/>
                  </a:cubicBezTo>
                  <a:cubicBezTo>
                    <a:pt x="6" y="25"/>
                    <a:pt x="6" y="26"/>
                    <a:pt x="7" y="25"/>
                  </a:cubicBezTo>
                  <a:cubicBezTo>
                    <a:pt x="8" y="24"/>
                    <a:pt x="10" y="24"/>
                    <a:pt x="11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4"/>
                    <a:pt x="14" y="23"/>
                    <a:pt x="14" y="22"/>
                  </a:cubicBezTo>
                  <a:cubicBezTo>
                    <a:pt x="14" y="21"/>
                    <a:pt x="14" y="20"/>
                    <a:pt x="14" y="20"/>
                  </a:cubicBezTo>
                  <a:cubicBezTo>
                    <a:pt x="13" y="19"/>
                    <a:pt x="12" y="19"/>
                    <a:pt x="11" y="18"/>
                  </a:cubicBezTo>
                  <a:cubicBezTo>
                    <a:pt x="11" y="17"/>
                    <a:pt x="11" y="16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2" y="13"/>
                    <a:pt x="12" y="13"/>
                  </a:cubicBezTo>
                  <a:cubicBezTo>
                    <a:pt x="14" y="12"/>
                    <a:pt x="15" y="13"/>
                    <a:pt x="16" y="11"/>
                  </a:cubicBezTo>
                  <a:cubicBezTo>
                    <a:pt x="16" y="11"/>
                    <a:pt x="16" y="10"/>
                    <a:pt x="16" y="9"/>
                  </a:cubicBezTo>
                  <a:cubicBezTo>
                    <a:pt x="16" y="9"/>
                    <a:pt x="15" y="9"/>
                    <a:pt x="15" y="8"/>
                  </a:cubicBezTo>
                  <a:cubicBezTo>
                    <a:pt x="14" y="8"/>
                    <a:pt x="13" y="8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0" y="8"/>
                    <a:pt x="9" y="9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9"/>
                    <a:pt x="8" y="8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3"/>
                    <a:pt x="7" y="1"/>
                    <a:pt x="7" y="1"/>
                  </a:cubicBezTo>
                  <a:cubicBezTo>
                    <a:pt x="6" y="0"/>
                    <a:pt x="4" y="0"/>
                    <a:pt x="3" y="1"/>
                  </a:cubicBezTo>
                </a:path>
              </a:pathLst>
            </a:custGeom>
            <a:solidFill>
              <a:schemeClr val="accent1"/>
            </a:solidFill>
            <a:ln w="15875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45791" dir="2021404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algn="ctr"/>
            <a:endParaRPr lang="en-US" altLang="en-US" sz="2500" smtClean="0"/>
          </a:p>
        </p:txBody>
      </p:sp>
      <p:sp>
        <p:nvSpPr>
          <p:cNvPr id="37891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114300" y="971550"/>
            <a:ext cx="1808163" cy="461963"/>
          </a:xfrm>
          <a:prstGeom prst="flowChartProcess">
            <a:avLst/>
          </a:prstGeom>
          <a:noFill/>
          <a:ln w="22225">
            <a:solidFill>
              <a:srgbClr val="00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Research  Phase</a:t>
            </a:r>
          </a:p>
        </p:txBody>
      </p:sp>
      <p:sp>
        <p:nvSpPr>
          <p:cNvPr id="37893" name="AutoShape 8"/>
          <p:cNvSpPr>
            <a:spLocks noChangeArrowheads="1"/>
          </p:cNvSpPr>
          <p:nvPr/>
        </p:nvSpPr>
        <p:spPr bwMode="auto">
          <a:xfrm>
            <a:off x="231775" y="2897188"/>
            <a:ext cx="1152525" cy="37782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Efficacy</a:t>
            </a:r>
          </a:p>
        </p:txBody>
      </p:sp>
      <p:sp>
        <p:nvSpPr>
          <p:cNvPr id="37894" name="AutoShape 10"/>
          <p:cNvSpPr>
            <a:spLocks noChangeArrowheads="1"/>
          </p:cNvSpPr>
          <p:nvPr/>
        </p:nvSpPr>
        <p:spPr bwMode="auto">
          <a:xfrm>
            <a:off x="169863" y="5260975"/>
            <a:ext cx="1828800" cy="358775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solidFill>
                  <a:srgbClr val="000000"/>
                </a:solidFill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7895" name="AutoShape 11"/>
          <p:cNvSpPr>
            <a:spLocks noChangeArrowheads="1"/>
          </p:cNvSpPr>
          <p:nvPr/>
        </p:nvSpPr>
        <p:spPr bwMode="auto">
          <a:xfrm>
            <a:off x="241300" y="1830388"/>
            <a:ext cx="1143000" cy="457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Discovery</a:t>
            </a:r>
          </a:p>
        </p:txBody>
      </p:sp>
      <p:sp>
        <p:nvSpPr>
          <p:cNvPr id="37896" name="Line 12"/>
          <p:cNvSpPr>
            <a:spLocks noChangeShapeType="1"/>
          </p:cNvSpPr>
          <p:nvPr/>
        </p:nvSpPr>
        <p:spPr bwMode="auto">
          <a:xfrm>
            <a:off x="820738" y="33543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Line 13"/>
          <p:cNvSpPr>
            <a:spLocks noChangeShapeType="1"/>
          </p:cNvSpPr>
          <p:nvPr/>
        </p:nvSpPr>
        <p:spPr bwMode="auto">
          <a:xfrm>
            <a:off x="820738" y="236378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Text Box 31"/>
          <p:cNvSpPr txBox="1">
            <a:spLocks noChangeArrowheads="1"/>
          </p:cNvSpPr>
          <p:nvPr/>
        </p:nvSpPr>
        <p:spPr bwMode="auto">
          <a:xfrm>
            <a:off x="3124200" y="6491288"/>
            <a:ext cx="1665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latin typeface="Times New Roman" pitchFamily="18" charset="0"/>
            </a:endParaRPr>
          </a:p>
        </p:txBody>
      </p:sp>
      <p:sp>
        <p:nvSpPr>
          <p:cNvPr id="37899" name="Line 35"/>
          <p:cNvSpPr>
            <a:spLocks noChangeShapeType="1"/>
          </p:cNvSpPr>
          <p:nvPr/>
        </p:nvSpPr>
        <p:spPr bwMode="auto">
          <a:xfrm>
            <a:off x="7839075" y="43243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Rectangle 6"/>
          <p:cNvSpPr>
            <a:spLocks noChangeArrowheads="1"/>
          </p:cNvSpPr>
          <p:nvPr/>
        </p:nvSpPr>
        <p:spPr bwMode="auto">
          <a:xfrm>
            <a:off x="8077200" y="971550"/>
            <a:ext cx="914400" cy="533400"/>
          </a:xfrm>
          <a:prstGeom prst="rect">
            <a:avLst/>
          </a:prstGeom>
          <a:noFill/>
          <a:ln w="222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Institution.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Phase</a:t>
            </a:r>
          </a:p>
        </p:txBody>
      </p:sp>
      <p:sp>
        <p:nvSpPr>
          <p:cNvPr id="37901" name="Oval 41"/>
          <p:cNvSpPr>
            <a:spLocks noChangeArrowheads="1"/>
          </p:cNvSpPr>
          <p:nvPr/>
        </p:nvSpPr>
        <p:spPr bwMode="auto">
          <a:xfrm>
            <a:off x="8067675" y="4038600"/>
            <a:ext cx="1076325" cy="525463"/>
          </a:xfrm>
          <a:prstGeom prst="ellipse">
            <a:avLst/>
          </a:prstGeom>
          <a:solidFill>
            <a:srgbClr val="008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Institution-alization</a:t>
            </a:r>
          </a:p>
        </p:txBody>
      </p:sp>
      <p:sp>
        <p:nvSpPr>
          <p:cNvPr id="37902" name="AutoShape 17"/>
          <p:cNvSpPr>
            <a:spLocks noChangeArrowheads="1"/>
          </p:cNvSpPr>
          <p:nvPr/>
        </p:nvSpPr>
        <p:spPr bwMode="auto">
          <a:xfrm>
            <a:off x="5910263" y="3995738"/>
            <a:ext cx="573087" cy="576262"/>
          </a:xfrm>
          <a:prstGeom prst="flowChartDecision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Decision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rgbClr val="B2B2B2"/>
                </a:solidFill>
                <a:latin typeface="Times New Roman" pitchFamily="18" charset="0"/>
              </a:rPr>
              <a:t>Adopt</a:t>
            </a:r>
          </a:p>
        </p:txBody>
      </p:sp>
      <p:sp>
        <p:nvSpPr>
          <p:cNvPr id="37903" name="AutoShape 14"/>
          <p:cNvSpPr>
            <a:spLocks noChangeArrowheads="1"/>
          </p:cNvSpPr>
          <p:nvPr/>
        </p:nvSpPr>
        <p:spPr bwMode="auto">
          <a:xfrm>
            <a:off x="2651125" y="4010025"/>
            <a:ext cx="1066800" cy="6858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Knowledge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latin typeface="Times New Roman" pitchFamily="18" charset="0"/>
              </a:rPr>
              <a:t> to Products</a:t>
            </a:r>
          </a:p>
        </p:txBody>
      </p:sp>
      <p:sp>
        <p:nvSpPr>
          <p:cNvPr id="37904" name="AutoShape 16"/>
          <p:cNvSpPr>
            <a:spLocks noChangeArrowheads="1"/>
          </p:cNvSpPr>
          <p:nvPr/>
        </p:nvSpPr>
        <p:spPr bwMode="auto">
          <a:xfrm>
            <a:off x="6799263" y="4038600"/>
            <a:ext cx="1036637" cy="53340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latin typeface="Times New Roman" pitchFamily="18" charset="0"/>
              </a:rPr>
              <a:t>Practice</a:t>
            </a:r>
            <a:r>
              <a:rPr lang="en-US" altLang="en-US" sz="1800" b="0">
                <a:latin typeface="Times New Roman" pitchFamily="18" charset="0"/>
              </a:rPr>
              <a:t> </a:t>
            </a:r>
          </a:p>
        </p:txBody>
      </p:sp>
      <p:sp>
        <p:nvSpPr>
          <p:cNvPr id="37905" name="AutoShape 18"/>
          <p:cNvSpPr>
            <a:spLocks noChangeArrowheads="1"/>
          </p:cNvSpPr>
          <p:nvPr/>
        </p:nvSpPr>
        <p:spPr bwMode="auto">
          <a:xfrm>
            <a:off x="2114550" y="5233988"/>
            <a:ext cx="5734050" cy="438150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itchFamily="18" charset="0"/>
              </a:rPr>
              <a:t>Supporting Structures</a:t>
            </a:r>
          </a:p>
        </p:txBody>
      </p:sp>
      <p:sp>
        <p:nvSpPr>
          <p:cNvPr id="37906" name="Line 19"/>
          <p:cNvSpPr>
            <a:spLocks noChangeShapeType="1"/>
          </p:cNvSpPr>
          <p:nvPr/>
        </p:nvSpPr>
        <p:spPr bwMode="auto">
          <a:xfrm>
            <a:off x="1422400" y="43116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7" name="Line 20"/>
          <p:cNvSpPr>
            <a:spLocks noChangeShapeType="1"/>
          </p:cNvSpPr>
          <p:nvPr/>
        </p:nvSpPr>
        <p:spPr bwMode="auto">
          <a:xfrm>
            <a:off x="3767138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8" name="Line 21"/>
          <p:cNvSpPr>
            <a:spLocks noChangeShapeType="1"/>
          </p:cNvSpPr>
          <p:nvPr/>
        </p:nvSpPr>
        <p:spPr bwMode="auto">
          <a:xfrm>
            <a:off x="568642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9" name="Line 22"/>
          <p:cNvSpPr>
            <a:spLocks noChangeShapeType="1"/>
          </p:cNvSpPr>
          <p:nvPr/>
        </p:nvSpPr>
        <p:spPr bwMode="auto">
          <a:xfrm>
            <a:off x="6530975" y="43116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0" name="Text Box 23"/>
          <p:cNvSpPr txBox="1">
            <a:spLocks noChangeArrowheads="1"/>
          </p:cNvSpPr>
          <p:nvPr/>
        </p:nvSpPr>
        <p:spPr bwMode="auto">
          <a:xfrm>
            <a:off x="2613025" y="4827588"/>
            <a:ext cx="14255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700" b="0">
              <a:latin typeface="Times New Roman" pitchFamily="18" charset="0"/>
            </a:endParaRPr>
          </a:p>
        </p:txBody>
      </p:sp>
      <p:sp>
        <p:nvSpPr>
          <p:cNvPr id="37911" name="AutoShape 32"/>
          <p:cNvSpPr>
            <a:spLocks noChangeArrowheads="1"/>
          </p:cNvSpPr>
          <p:nvPr/>
        </p:nvSpPr>
        <p:spPr bwMode="auto">
          <a:xfrm>
            <a:off x="1730375" y="4038600"/>
            <a:ext cx="609600" cy="533400"/>
          </a:xfrm>
          <a:prstGeom prst="flowChartDecision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Decision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0">
                <a:solidFill>
                  <a:schemeClr val="bg1"/>
                </a:solidFill>
                <a:latin typeface="Times New Roman" pitchFamily="18" charset="0"/>
              </a:rPr>
              <a:t>Translate</a:t>
            </a:r>
          </a:p>
        </p:txBody>
      </p:sp>
      <p:grpSp>
        <p:nvGrpSpPr>
          <p:cNvPr id="37912" name="Group 34"/>
          <p:cNvGrpSpPr>
            <a:grpSpLocks/>
          </p:cNvGrpSpPr>
          <p:nvPr/>
        </p:nvGrpSpPr>
        <p:grpSpPr bwMode="auto">
          <a:xfrm>
            <a:off x="4075113" y="3886200"/>
            <a:ext cx="1524000" cy="838200"/>
            <a:chOff x="2256" y="2448"/>
            <a:chExt cx="960" cy="528"/>
          </a:xfrm>
        </p:grpSpPr>
        <p:sp>
          <p:nvSpPr>
            <p:cNvPr id="37929" name="AutoShape 15"/>
            <p:cNvSpPr>
              <a:spLocks noChangeArrowheads="1"/>
            </p:cNvSpPr>
            <p:nvPr/>
          </p:nvSpPr>
          <p:spPr bwMode="auto">
            <a:xfrm>
              <a:off x="2256" y="2448"/>
              <a:ext cx="955" cy="38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Dissemination</a:t>
              </a:r>
            </a:p>
          </p:txBody>
        </p:sp>
        <p:sp>
          <p:nvSpPr>
            <p:cNvPr id="37930" name="AutoShape 33"/>
            <p:cNvSpPr>
              <a:spLocks noChangeArrowheads="1"/>
            </p:cNvSpPr>
            <p:nvPr/>
          </p:nvSpPr>
          <p:spPr bwMode="auto">
            <a:xfrm>
              <a:off x="2256" y="2832"/>
              <a:ext cx="960" cy="144"/>
            </a:xfrm>
            <a:prstGeom prst="flowChartProcess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Engagement</a:t>
              </a:r>
            </a:p>
          </p:txBody>
        </p:sp>
      </p:grpSp>
      <p:sp>
        <p:nvSpPr>
          <p:cNvPr id="37913" name="Line 36"/>
          <p:cNvSpPr>
            <a:spLocks noChangeShapeType="1"/>
          </p:cNvSpPr>
          <p:nvPr/>
        </p:nvSpPr>
        <p:spPr bwMode="auto">
          <a:xfrm>
            <a:off x="2346325" y="43307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4" name="Rectangle 5"/>
          <p:cNvSpPr>
            <a:spLocks noChangeArrowheads="1"/>
          </p:cNvSpPr>
          <p:nvPr/>
        </p:nvSpPr>
        <p:spPr bwMode="auto">
          <a:xfrm>
            <a:off x="2124075" y="990600"/>
            <a:ext cx="5867400" cy="4572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 </a:t>
            </a:r>
          </a:p>
        </p:txBody>
      </p:sp>
      <p:sp>
        <p:nvSpPr>
          <p:cNvPr id="64541" name="Rectangle 40"/>
          <p:cNvSpPr>
            <a:spLocks noChangeArrowheads="1"/>
          </p:cNvSpPr>
          <p:nvPr/>
        </p:nvSpPr>
        <p:spPr bwMode="auto">
          <a:xfrm>
            <a:off x="228600" y="6096000"/>
            <a:ext cx="8610600" cy="381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64542" name="TextBox 41"/>
          <p:cNvSpPr txBox="1">
            <a:spLocks noChangeArrowheads="1"/>
          </p:cNvSpPr>
          <p:nvPr/>
        </p:nvSpPr>
        <p:spPr bwMode="auto">
          <a:xfrm>
            <a:off x="152400" y="6110288"/>
            <a:ext cx="7848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Times New Roman" pitchFamily="18" charset="0"/>
              </a:rPr>
              <a:t>Evaluation</a:t>
            </a:r>
          </a:p>
        </p:txBody>
      </p:sp>
      <p:grpSp>
        <p:nvGrpSpPr>
          <p:cNvPr id="64543" name="Group 31"/>
          <p:cNvGrpSpPr>
            <a:grpSpLocks/>
          </p:cNvGrpSpPr>
          <p:nvPr/>
        </p:nvGrpSpPr>
        <p:grpSpPr bwMode="auto">
          <a:xfrm>
            <a:off x="952500" y="2200275"/>
            <a:ext cx="6784975" cy="1838325"/>
            <a:chOff x="600" y="1386"/>
            <a:chExt cx="4274" cy="1158"/>
          </a:xfrm>
        </p:grpSpPr>
        <p:cxnSp>
          <p:nvCxnSpPr>
            <p:cNvPr id="37924" name="AutoShape 24"/>
            <p:cNvCxnSpPr>
              <a:cxnSpLocks noChangeShapeType="1"/>
            </p:cNvCxnSpPr>
            <p:nvPr/>
          </p:nvCxnSpPr>
          <p:spPr bwMode="auto">
            <a:xfrm rot="10800000" flipV="1">
              <a:off x="600" y="1632"/>
              <a:ext cx="1896" cy="840"/>
            </a:xfrm>
            <a:prstGeom prst="straightConnector1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925" name="AutoShape 26"/>
            <p:cNvCxnSpPr>
              <a:cxnSpLocks noChangeShapeType="1"/>
            </p:cNvCxnSpPr>
            <p:nvPr/>
          </p:nvCxnSpPr>
          <p:spPr bwMode="auto">
            <a:xfrm rot="5400000" flipH="1">
              <a:off x="2462" y="132"/>
              <a:ext cx="768" cy="4056"/>
            </a:xfrm>
            <a:prstGeom prst="curvedConnector3">
              <a:avLst>
                <a:gd name="adj1" fmla="val 118750"/>
              </a:avLst>
            </a:prstGeom>
            <a:noFill/>
            <a:ln w="31750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7926" name="Text Box 28"/>
            <p:cNvSpPr txBox="1">
              <a:spLocks noChangeArrowheads="1"/>
            </p:cNvSpPr>
            <p:nvPr/>
          </p:nvSpPr>
          <p:spPr bwMode="auto">
            <a:xfrm>
              <a:off x="1104" y="1996"/>
              <a:ext cx="26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en-US" altLang="en-US" sz="2000" b="0">
                <a:latin typeface="Times New Roman" pitchFamily="18" charset="0"/>
              </a:endParaRPr>
            </a:p>
          </p:txBody>
        </p:sp>
        <p:sp>
          <p:nvSpPr>
            <p:cNvPr id="37927" name="Text Box 29"/>
            <p:cNvSpPr txBox="1">
              <a:spLocks noChangeArrowheads="1"/>
            </p:cNvSpPr>
            <p:nvPr/>
          </p:nvSpPr>
          <p:spPr bwMode="auto">
            <a:xfrm>
              <a:off x="1181" y="1386"/>
              <a:ext cx="28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en-US" altLang="en-US" sz="2000" b="0">
                <a:latin typeface="Times New Roman" pitchFamily="18" charset="0"/>
              </a:endParaRPr>
            </a:p>
          </p:txBody>
        </p:sp>
        <p:cxnSp>
          <p:nvCxnSpPr>
            <p:cNvPr id="37928" name="AutoShape 30"/>
            <p:cNvCxnSpPr>
              <a:cxnSpLocks noChangeShapeType="1"/>
            </p:cNvCxnSpPr>
            <p:nvPr/>
          </p:nvCxnSpPr>
          <p:spPr bwMode="auto">
            <a:xfrm rot="5400000">
              <a:off x="1830" y="1782"/>
              <a:ext cx="864" cy="565"/>
            </a:xfrm>
            <a:prstGeom prst="straightConnector1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7918" name="Picture 37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57200"/>
            <a:ext cx="15716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50" name="Picture 38" descr="University of Washingto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24384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51" name="Text Box 39"/>
          <p:cNvSpPr txBox="1">
            <a:spLocks noChangeArrowheads="1"/>
          </p:cNvSpPr>
          <p:nvPr/>
        </p:nvSpPr>
        <p:spPr bwMode="auto">
          <a:xfrm>
            <a:off x="76200" y="65405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latin typeface="Times New Roman" pitchFamily="18" charset="0"/>
              </a:rPr>
              <a:t>Prevention Research Center</a:t>
            </a:r>
          </a:p>
        </p:txBody>
      </p:sp>
      <p:sp>
        <p:nvSpPr>
          <p:cNvPr id="64552" name="Text Box 40"/>
          <p:cNvSpPr txBox="1">
            <a:spLocks noChangeArrowheads="1"/>
          </p:cNvSpPr>
          <p:nvPr/>
        </p:nvSpPr>
        <p:spPr bwMode="auto">
          <a:xfrm>
            <a:off x="5486400" y="2413000"/>
            <a:ext cx="2667000" cy="74295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/>
              <a:t>EnhanceFitness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/>
              <a:t>Advisory Group</a:t>
            </a:r>
          </a:p>
        </p:txBody>
      </p:sp>
      <p:sp>
        <p:nvSpPr>
          <p:cNvPr id="37922" name="AutoShape 9"/>
          <p:cNvSpPr>
            <a:spLocks noChangeArrowheads="1"/>
          </p:cNvSpPr>
          <p:nvPr/>
        </p:nvSpPr>
        <p:spPr bwMode="auto">
          <a:xfrm>
            <a:off x="152400" y="3886200"/>
            <a:ext cx="1371600" cy="838200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Effectiveness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700" b="0">
                <a:solidFill>
                  <a:srgbClr val="000000"/>
                </a:solidFill>
                <a:latin typeface="Times New Roman" pitchFamily="18" charset="0"/>
              </a:rPr>
              <a:t>Implementation</a:t>
            </a:r>
          </a:p>
        </p:txBody>
      </p:sp>
      <p:sp>
        <p:nvSpPr>
          <p:cNvPr id="37923" name="AutoShape 10"/>
          <p:cNvSpPr>
            <a:spLocks noChangeArrowheads="1"/>
          </p:cNvSpPr>
          <p:nvPr/>
        </p:nvSpPr>
        <p:spPr bwMode="auto">
          <a:xfrm>
            <a:off x="8001000" y="5257800"/>
            <a:ext cx="990600" cy="358775"/>
          </a:xfrm>
          <a:prstGeom prst="flowChartProcess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Supporting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0">
                <a:latin typeface="Times New Roman" pitchFamily="18" charset="0"/>
              </a:rPr>
              <a:t>Structures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4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4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4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4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4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41" grpId="0" animBg="1"/>
      <p:bldP spid="64542" grpId="0"/>
      <p:bldP spid="6455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pPr eaLnBrk="1" hangingPunct="1"/>
            <a:r>
              <a:rPr lang="en-US" altLang="en-US" smtClean="0"/>
              <a:t>Agenda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/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Review the NCCDPHP Knowledge to Action (K2A) Framework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Describe a brief case example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b="1" dirty="0" smtClean="0">
                <a:solidFill>
                  <a:srgbClr val="FFC000"/>
                </a:solidFill>
              </a:rPr>
              <a:t>Introduce the K2A Planning Tool</a:t>
            </a:r>
          </a:p>
          <a:p>
            <a:pPr marL="457200" lvl="1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dirty="0" smtClean="0"/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152400"/>
            <a:ext cx="503713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7467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FFC000"/>
                </a:solidFill>
              </a:rPr>
              <a:t>Purpose:  </a:t>
            </a:r>
            <a:r>
              <a:rPr lang="en-US" dirty="0" smtClean="0"/>
              <a:t>To facilitate use of K2A framework to foster translation of evidence-based interventions* into public health action through short set of reflective questions to guide planning for each element of the K2A Framework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US" dirty="0" smtClean="0"/>
              <a:t>*intervention = programs, policies, practices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Background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7467600" cy="411480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Target Audience:  </a:t>
            </a:r>
            <a:r>
              <a:rPr lang="en-US" altLang="en-US" smtClean="0"/>
              <a:t>Public health professionals involved in translating evidence-based interventions into public health action</a:t>
            </a:r>
          </a:p>
          <a:p>
            <a:pPr lvl="1" eaLnBrk="1" hangingPunct="1"/>
            <a:r>
              <a:rPr lang="en-US" altLang="en-US" smtClean="0"/>
              <a:t>National, state, local levels</a:t>
            </a:r>
          </a:p>
          <a:p>
            <a:pPr lvl="1" eaLnBrk="1" hangingPunct="1"/>
            <a:r>
              <a:rPr lang="en-US" altLang="en-US" smtClean="0"/>
              <a:t>Public and private sectors </a:t>
            </a:r>
          </a:p>
          <a:p>
            <a:pPr lvl="1" eaLnBrk="1" hangingPunct="1"/>
            <a:r>
              <a:rPr lang="en-US" altLang="en-US" smtClean="0"/>
              <a:t>Various translation-related roles</a:t>
            </a:r>
          </a:p>
          <a:p>
            <a:pPr lvl="2" eaLnBrk="1" hangingPunct="1"/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Planning Tool Organization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Reflective Planning Questions organized by:</a:t>
            </a:r>
          </a:p>
          <a:p>
            <a:pPr eaLnBrk="1" hangingPunct="1"/>
            <a:endParaRPr lang="en-US" altLang="en-US" smtClean="0"/>
          </a:p>
          <a:p>
            <a:pPr lvl="1" eaLnBrk="1" hangingPunct="1"/>
            <a:r>
              <a:rPr lang="en-US" altLang="en-US" smtClean="0"/>
              <a:t>Element of the K2A Framework</a:t>
            </a:r>
          </a:p>
          <a:p>
            <a:pPr lvl="1" eaLnBrk="1" hangingPunct="1"/>
            <a:endParaRPr lang="en-US" altLang="en-US" smtClean="0"/>
          </a:p>
          <a:p>
            <a:pPr lvl="1" eaLnBrk="1" hangingPunct="1"/>
            <a:r>
              <a:rPr lang="en-US" altLang="en-US" smtClean="0"/>
              <a:t>Translation-related function or role</a:t>
            </a:r>
          </a:p>
          <a:p>
            <a:pPr lvl="2" eaLnBrk="1" hangingPunct="1"/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467600" cy="1143000"/>
          </a:xfrm>
        </p:spPr>
        <p:txBody>
          <a:bodyPr/>
          <a:lstStyle/>
          <a:p>
            <a:r>
              <a:rPr lang="en-US" altLang="en-US" smtClean="0"/>
              <a:t>Translation-related Functions</a:t>
            </a:r>
          </a:p>
        </p:txBody>
      </p:sp>
      <p:pic>
        <p:nvPicPr>
          <p:cNvPr id="440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2362200"/>
            <a:ext cx="628650" cy="54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19450"/>
            <a:ext cx="6000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97325"/>
            <a:ext cx="600075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700588"/>
            <a:ext cx="600075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491163"/>
            <a:ext cx="600075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7400" y="2362200"/>
            <a:ext cx="5867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n-lt"/>
              </a:rPr>
              <a:t>Intervention Developing and Testing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33600" y="3209925"/>
            <a:ext cx="5867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n-lt"/>
              </a:rPr>
              <a:t>Administrative Decision Making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33600" y="3971925"/>
            <a:ext cx="5867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n-lt"/>
              </a:rPr>
              <a:t>Disseminating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33600" y="5495925"/>
            <a:ext cx="5867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n-lt"/>
              </a:rPr>
              <a:t>Evaluating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33600" y="4810125"/>
            <a:ext cx="5867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n-lt"/>
              </a:rPr>
              <a:t>Implementing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Planning Tool Sample</a:t>
            </a:r>
          </a:p>
        </p:txBody>
      </p:sp>
      <p:pic>
        <p:nvPicPr>
          <p:cNvPr id="450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1431925"/>
            <a:ext cx="6324600" cy="48212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460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9700" y="685800"/>
            <a:ext cx="5578475" cy="5791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Using the Tool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Identify where your translation task falls on the K2A framewok</a:t>
            </a:r>
          </a:p>
          <a:p>
            <a:pPr eaLnBrk="1" hangingPunct="1"/>
            <a:endParaRPr lang="en-US" altLang="en-US" smtClean="0"/>
          </a:p>
          <a:p>
            <a:pPr eaLnBrk="1" hangingPunct="1"/>
            <a:r>
              <a:rPr lang="en-US" altLang="en-US" smtClean="0"/>
              <a:t>Identify your role in the K2A process</a:t>
            </a:r>
          </a:p>
        </p:txBody>
      </p:sp>
      <p:pic>
        <p:nvPicPr>
          <p:cNvPr id="47108" name="Picture 2" descr="C:\Users\tob9\AppData\Local\Microsoft\Windows\Temporary Internet Files\Content.IE5\5M2H7IYB\MP900448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267200"/>
            <a:ext cx="3201988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Example </a:t>
            </a:r>
            <a:r>
              <a:rPr lang="en-US" altLang="en-US" sz="4000" smtClean="0">
                <a:solidFill>
                  <a:srgbClr val="00B050"/>
                </a:solidFill>
              </a:rPr>
              <a:t>(by element):  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>Decision to Adopt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7772400" cy="449580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Intervention Developing/Testing</a:t>
            </a:r>
            <a:r>
              <a:rPr lang="en-US" altLang="en-US" smtClean="0"/>
              <a:t>:  </a:t>
            </a:r>
            <a:r>
              <a:rPr lang="en-US" altLang="en-US" sz="2600" smtClean="0"/>
              <a:t>Have effectiveness studies identified factors influencing effective implementation in the field?  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Administrative Decision-making</a:t>
            </a:r>
            <a:r>
              <a:rPr lang="en-US" altLang="en-US" smtClean="0"/>
              <a:t>:  </a:t>
            </a:r>
            <a:r>
              <a:rPr lang="en-US" altLang="en-US" sz="2600" smtClean="0"/>
              <a:t>Does the intervention have an adequate evidence-base and address a high priority public health issue? 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Evaluating</a:t>
            </a:r>
            <a:r>
              <a:rPr lang="en-US" altLang="en-US" smtClean="0"/>
              <a:t> (the translation process):  </a:t>
            </a:r>
            <a:r>
              <a:rPr lang="en-US" altLang="en-US" sz="2600" smtClean="0"/>
              <a:t>How will we assess the effects and unintended consequences of the decision to translate. </a:t>
            </a:r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6286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67100"/>
            <a:ext cx="6000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953000"/>
            <a:ext cx="60007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Example </a:t>
            </a:r>
            <a:r>
              <a:rPr lang="en-US" altLang="en-US" sz="4000" smtClean="0">
                <a:solidFill>
                  <a:srgbClr val="00B050"/>
                </a:solidFill>
              </a:rPr>
              <a:t>(by element):  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>Engagement</a:t>
            </a: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229600" cy="449580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Intervention Developing/Testing</a:t>
            </a:r>
            <a:r>
              <a:rPr lang="en-US" altLang="en-US" sz="2600" smtClean="0"/>
              <a:t>:  </a:t>
            </a:r>
            <a:r>
              <a:rPr lang="en-US" altLang="en-US" sz="2400" smtClean="0"/>
              <a:t>Which stakeholders should be engaged (or what are characteristics of stakeholders that should be engaged) to help translate this intervention? 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Administrative Decision-making</a:t>
            </a:r>
            <a:r>
              <a:rPr lang="en-US" altLang="en-US" smtClean="0"/>
              <a:t>: </a:t>
            </a:r>
            <a:r>
              <a:rPr lang="en-US" altLang="en-US" sz="2400" smtClean="0"/>
              <a:t>What is the stakeholders and partners motivation for engaging in the translation process, and how does this motivation impact translation decisions?   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Implementing: </a:t>
            </a:r>
            <a:r>
              <a:rPr lang="en-US" altLang="en-US" sz="2400" smtClean="0"/>
              <a:t>How can we leverage stake- holder and partner resources to assist in our translation effort? </a:t>
            </a:r>
          </a:p>
          <a:p>
            <a:pPr eaLnBrk="1" hangingPunct="1"/>
            <a:r>
              <a:rPr lang="en-US" altLang="en-US" sz="2600" smtClean="0"/>
              <a:t> </a:t>
            </a:r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6286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771900"/>
            <a:ext cx="6000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5538788"/>
            <a:ext cx="600075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4676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Example </a:t>
            </a:r>
            <a:r>
              <a:rPr lang="en-US" altLang="en-US" sz="4000" smtClean="0">
                <a:solidFill>
                  <a:srgbClr val="00B0F0"/>
                </a:solidFill>
              </a:rPr>
              <a:t>(by function):  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4400" smtClean="0"/>
              <a:t>Administrative Decision-making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Decision to Adopt</a:t>
            </a:r>
            <a:r>
              <a:rPr lang="en-US" altLang="en-US" smtClean="0">
                <a:solidFill>
                  <a:srgbClr val="FFC000"/>
                </a:solidFill>
              </a:rPr>
              <a:t>:  </a:t>
            </a:r>
            <a:r>
              <a:rPr lang="en-US" altLang="en-US" sz="2400" smtClean="0"/>
              <a:t>Does the intervention have an adequate evidence-base and address a high priority public health issue? </a:t>
            </a:r>
          </a:p>
          <a:p>
            <a:pPr eaLnBrk="1" hangingPunct="1"/>
            <a:endParaRPr lang="en-US" altLang="en-US" sz="1400" b="1" smtClean="0">
              <a:solidFill>
                <a:srgbClr val="FFC000"/>
              </a:solidFill>
            </a:endParaRPr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Knowledge into Products:  </a:t>
            </a:r>
            <a:r>
              <a:rPr lang="en-US" altLang="en-US" sz="2400" smtClean="0"/>
              <a:t>Are additional products needed, and if so, who will create them?</a:t>
            </a:r>
          </a:p>
          <a:p>
            <a:pPr eaLnBrk="1" hangingPunct="1"/>
            <a:endParaRPr lang="en-US" altLang="en-US" sz="1400" b="1" smtClean="0">
              <a:solidFill>
                <a:srgbClr val="FFC000"/>
              </a:solidFill>
            </a:endParaRPr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Dissemination:  </a:t>
            </a:r>
            <a:r>
              <a:rPr lang="en-US" altLang="en-US" sz="2400" smtClean="0"/>
              <a:t>Is there an opportunity to partner with organizations to facilitate dissemination?  </a:t>
            </a:r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381000"/>
            <a:ext cx="8175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4676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Example </a:t>
            </a:r>
            <a:r>
              <a:rPr lang="en-US" altLang="en-US" sz="4000" smtClean="0">
                <a:solidFill>
                  <a:srgbClr val="00B0F0"/>
                </a:solidFill>
              </a:rPr>
              <a:t>(by function):  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4400" smtClean="0"/>
              <a:t>Implementing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Engagement</a:t>
            </a:r>
            <a:r>
              <a:rPr lang="en-US" altLang="en-US" smtClean="0">
                <a:solidFill>
                  <a:srgbClr val="FFC000"/>
                </a:solidFill>
              </a:rPr>
              <a:t>:  </a:t>
            </a:r>
            <a:r>
              <a:rPr lang="en-US" altLang="en-US" smtClean="0"/>
              <a:t>How can we leverage stakeholder and partner resources to assist in our translation effort? 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Decision to Adopt: </a:t>
            </a:r>
            <a:r>
              <a:rPr lang="en-US" altLang="en-US" smtClean="0"/>
              <a:t>How will the intervention affect our existing services?</a:t>
            </a:r>
          </a:p>
          <a:p>
            <a:pPr eaLnBrk="1" hangingPunct="1"/>
            <a:endParaRPr lang="en-US" altLang="en-US" sz="1400" smtClean="0"/>
          </a:p>
          <a:p>
            <a:pPr eaLnBrk="1" hangingPunct="1"/>
            <a:r>
              <a:rPr lang="en-US" altLang="en-US" b="1" smtClean="0">
                <a:solidFill>
                  <a:srgbClr val="FFC000"/>
                </a:solidFill>
              </a:rPr>
              <a:t>Practice:  </a:t>
            </a:r>
            <a:r>
              <a:rPr lang="en-US" altLang="en-US" smtClean="0"/>
              <a:t>Are the tools and resources necessary to implement the intervention available?  </a:t>
            </a:r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</p:txBody>
      </p:sp>
      <p:pic>
        <p:nvPicPr>
          <p:cNvPr id="5120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609600"/>
            <a:ext cx="6000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4676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Decision Tree: Practice-based Evidence or Discovery </a:t>
            </a:r>
          </a:p>
        </p:txBody>
      </p:sp>
      <p:sp>
        <p:nvSpPr>
          <p:cNvPr id="52227" name="TextBox 3"/>
          <p:cNvSpPr txBox="1">
            <a:spLocks noChangeArrowheads="1"/>
          </p:cNvSpPr>
          <p:nvPr/>
        </p:nvSpPr>
        <p:spPr bwMode="auto">
          <a:xfrm>
            <a:off x="2209800" y="1824038"/>
            <a:ext cx="4724400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Field based data available?</a:t>
            </a:r>
          </a:p>
        </p:txBody>
      </p:sp>
      <p:sp>
        <p:nvSpPr>
          <p:cNvPr id="40964" name="TextBox 4"/>
          <p:cNvSpPr txBox="1">
            <a:spLocks noChangeArrowheads="1"/>
          </p:cNvSpPr>
          <p:nvPr/>
        </p:nvSpPr>
        <p:spPr bwMode="auto">
          <a:xfrm>
            <a:off x="685800" y="2743200"/>
            <a:ext cx="35052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Yes—Practice-based evidence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0" y="2743200"/>
            <a:ext cx="31242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No—Practice-based  discovery</a:t>
            </a:r>
          </a:p>
        </p:txBody>
      </p:sp>
      <p:sp>
        <p:nvSpPr>
          <p:cNvPr id="40966" name="TextBox 6"/>
          <p:cNvSpPr txBox="1">
            <a:spLocks noChangeArrowheads="1"/>
          </p:cNvSpPr>
          <p:nvPr/>
        </p:nvSpPr>
        <p:spPr bwMode="auto">
          <a:xfrm>
            <a:off x="381000" y="4038600"/>
            <a:ext cx="1828800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Need more rigorous research? </a:t>
            </a:r>
          </a:p>
        </p:txBody>
      </p:sp>
      <p:sp>
        <p:nvSpPr>
          <p:cNvPr id="40967" name="TextBox 7"/>
          <p:cNvSpPr txBox="1">
            <a:spLocks noChangeArrowheads="1"/>
          </p:cNvSpPr>
          <p:nvPr/>
        </p:nvSpPr>
        <p:spPr bwMode="auto">
          <a:xfrm>
            <a:off x="2895600" y="4038600"/>
            <a:ext cx="1752600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Lessons learned to share?</a:t>
            </a:r>
          </a:p>
        </p:txBody>
      </p:sp>
      <p:sp>
        <p:nvSpPr>
          <p:cNvPr id="40968" name="TextBox 8"/>
          <p:cNvSpPr txBox="1">
            <a:spLocks noChangeArrowheads="1"/>
          </p:cNvSpPr>
          <p:nvPr/>
        </p:nvSpPr>
        <p:spPr bwMode="auto">
          <a:xfrm>
            <a:off x="304800" y="5581650"/>
            <a:ext cx="3048000" cy="830263"/>
          </a:xfrm>
          <a:prstGeom prst="rect">
            <a:avLst/>
          </a:prstGeom>
          <a:noFill/>
          <a:ln w="25400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sz="2400" dirty="0" smtClean="0">
                <a:cs typeface="Arial" charset="0"/>
              </a:rPr>
              <a:t>See Effectiveness studies questions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62600" y="4198938"/>
            <a:ext cx="3276600" cy="830262"/>
          </a:xfrm>
          <a:prstGeom prst="rect">
            <a:avLst/>
          </a:prstGeom>
          <a:noFill/>
          <a:ln w="254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See Efficacy studies question set</a:t>
            </a:r>
          </a:p>
        </p:txBody>
      </p:sp>
      <p:sp>
        <p:nvSpPr>
          <p:cNvPr id="40970" name="TextBox 10"/>
          <p:cNvSpPr txBox="1">
            <a:spLocks noChangeArrowheads="1"/>
          </p:cNvSpPr>
          <p:nvPr/>
        </p:nvSpPr>
        <p:spPr bwMode="auto">
          <a:xfrm>
            <a:off x="4038600" y="5562600"/>
            <a:ext cx="3048000" cy="8302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cs typeface="Arial" charset="0"/>
              </a:rPr>
              <a:t>See Knowledge to Products questions</a:t>
            </a:r>
          </a:p>
        </p:txBody>
      </p:sp>
      <p:cxnSp>
        <p:nvCxnSpPr>
          <p:cNvPr id="40971" name="Straight Arrow Connector 12"/>
          <p:cNvCxnSpPr>
            <a:cxnSpLocks noChangeShapeType="1"/>
          </p:cNvCxnSpPr>
          <p:nvPr/>
        </p:nvCxnSpPr>
        <p:spPr bwMode="auto">
          <a:xfrm flipH="1">
            <a:off x="3352800" y="2286000"/>
            <a:ext cx="228600" cy="4572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2" name="Straight Arrow Connector 15"/>
          <p:cNvCxnSpPr>
            <a:cxnSpLocks noChangeShapeType="1"/>
          </p:cNvCxnSpPr>
          <p:nvPr/>
        </p:nvCxnSpPr>
        <p:spPr bwMode="auto">
          <a:xfrm>
            <a:off x="5715000" y="2286000"/>
            <a:ext cx="533400" cy="4572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3" name="Straight Arrow Connector 18"/>
          <p:cNvCxnSpPr>
            <a:cxnSpLocks noChangeShapeType="1"/>
          </p:cNvCxnSpPr>
          <p:nvPr/>
        </p:nvCxnSpPr>
        <p:spPr bwMode="auto">
          <a:xfrm>
            <a:off x="3505200" y="3573463"/>
            <a:ext cx="0" cy="465137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Straight Arrow Connector 20"/>
          <p:cNvCxnSpPr>
            <a:cxnSpLocks noChangeShapeType="1"/>
          </p:cNvCxnSpPr>
          <p:nvPr/>
        </p:nvCxnSpPr>
        <p:spPr bwMode="auto">
          <a:xfrm>
            <a:off x="7086600" y="3573463"/>
            <a:ext cx="0" cy="617537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5" name="Straight Arrow Connector 22"/>
          <p:cNvCxnSpPr>
            <a:cxnSpLocks noChangeShapeType="1"/>
          </p:cNvCxnSpPr>
          <p:nvPr/>
        </p:nvCxnSpPr>
        <p:spPr bwMode="auto">
          <a:xfrm>
            <a:off x="1371600" y="3581400"/>
            <a:ext cx="0" cy="46513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6" name="Straight Arrow Connector 23"/>
          <p:cNvCxnSpPr>
            <a:cxnSpLocks noChangeShapeType="1"/>
          </p:cNvCxnSpPr>
          <p:nvPr/>
        </p:nvCxnSpPr>
        <p:spPr bwMode="auto">
          <a:xfrm>
            <a:off x="4191000" y="5249863"/>
            <a:ext cx="0" cy="312737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7" name="Straight Arrow Connector 25"/>
          <p:cNvCxnSpPr>
            <a:cxnSpLocks noChangeShapeType="1"/>
          </p:cNvCxnSpPr>
          <p:nvPr/>
        </p:nvCxnSpPr>
        <p:spPr bwMode="auto">
          <a:xfrm>
            <a:off x="1295400" y="5257800"/>
            <a:ext cx="0" cy="312738"/>
          </a:xfrm>
          <a:prstGeom prst="straightConnector1">
            <a:avLst/>
          </a:prstGeom>
          <a:noFill/>
          <a:ln w="38100" algn="ctr">
            <a:solidFill>
              <a:schemeClr val="accent2">
                <a:lumMod val="60000"/>
                <a:lumOff val="40000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  <p:bldP spid="6" grpId="0" animBg="1"/>
      <p:bldP spid="40966" grpId="0" animBg="1"/>
      <p:bldP spid="40967" grpId="0" animBg="1"/>
      <p:bldP spid="40968" grpId="0" animBg="1"/>
      <p:bldP spid="10" grpId="0" animBg="1"/>
      <p:bldP spid="4097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6200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Uses of the K2A Planning Tool 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467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Planning for translation!</a:t>
            </a:r>
          </a:p>
          <a:p>
            <a:pPr eaLnBrk="1" hangingPunct="1">
              <a:defRPr/>
            </a:pPr>
            <a:r>
              <a:rPr lang="en-US" altLang="en-US" dirty="0" smtClean="0"/>
              <a:t>Guiding planning for each element of the K2A process</a:t>
            </a:r>
          </a:p>
          <a:p>
            <a:pPr eaLnBrk="1" hangingPunct="1">
              <a:defRPr/>
            </a:pPr>
            <a:r>
              <a:rPr lang="en-US" altLang="en-US" dirty="0" smtClean="0"/>
              <a:t>Clarifying roles for scientists, administrators, practitioners, evaluators in the translation processes</a:t>
            </a:r>
          </a:p>
          <a:p>
            <a:pPr lvl="1" eaLnBrk="1" hangingPunct="1">
              <a:defRPr/>
            </a:pPr>
            <a:endParaRPr lang="en-US" altLang="en-US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84188" y="609600"/>
            <a:ext cx="8229600" cy="1371600"/>
          </a:xfrm>
        </p:spPr>
        <p:txBody>
          <a:bodyPr/>
          <a:lstStyle/>
          <a:p>
            <a:pPr algn="ctr" eaLnBrk="1" hangingPunct="1"/>
            <a:r>
              <a:rPr lang="en-US" altLang="en-US" smtClean="0"/>
              <a:t>Reciprocal Roles for </a:t>
            </a:r>
            <a:br>
              <a:rPr lang="en-US" altLang="en-US" smtClean="0"/>
            </a:br>
            <a:r>
              <a:rPr lang="en-US" altLang="en-US" smtClean="0"/>
              <a:t>Scientists and Practitioners</a:t>
            </a:r>
            <a:br>
              <a:rPr lang="en-US" altLang="en-US" smtClean="0"/>
            </a:br>
            <a:r>
              <a:rPr lang="en-US" altLang="en-US" sz="4000" smtClean="0"/>
              <a:t>across the K2A Process</a:t>
            </a:r>
          </a:p>
        </p:txBody>
      </p:sp>
      <p:sp>
        <p:nvSpPr>
          <p:cNvPr id="54275" name="Text Box 7"/>
          <p:cNvSpPr txBox="1">
            <a:spLocks noChangeArrowheads="1"/>
          </p:cNvSpPr>
          <p:nvPr/>
        </p:nvSpPr>
        <p:spPr bwMode="auto">
          <a:xfrm>
            <a:off x="381000" y="21336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 b="0">
              <a:latin typeface="Times New Roman" pitchFamily="18" charset="0"/>
            </a:endParaRP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114300" y="2286000"/>
            <a:ext cx="1808163" cy="461963"/>
          </a:xfrm>
          <a:prstGeom prst="flowChartProcess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itchFamily="18" charset="0"/>
              </a:rPr>
              <a:t>Research  Phase</a:t>
            </a:r>
          </a:p>
        </p:txBody>
      </p:sp>
      <p:grpSp>
        <p:nvGrpSpPr>
          <p:cNvPr id="54277" name="Group 49"/>
          <p:cNvGrpSpPr>
            <a:grpSpLocks/>
          </p:cNvGrpSpPr>
          <p:nvPr/>
        </p:nvGrpSpPr>
        <p:grpSpPr bwMode="auto">
          <a:xfrm>
            <a:off x="3124200" y="2209800"/>
            <a:ext cx="5867400" cy="4648200"/>
            <a:chOff x="1968" y="1392"/>
            <a:chExt cx="3696" cy="2928"/>
          </a:xfrm>
        </p:grpSpPr>
        <p:sp>
          <p:nvSpPr>
            <p:cNvPr id="54283" name="Text Box 31"/>
            <p:cNvSpPr txBox="1">
              <a:spLocks noChangeArrowheads="1"/>
            </p:cNvSpPr>
            <p:nvPr/>
          </p:nvSpPr>
          <p:spPr bwMode="auto">
            <a:xfrm>
              <a:off x="1968" y="4089"/>
              <a:ext cx="104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en-US" altLang="en-US" sz="1800">
                <a:latin typeface="Times New Roman" pitchFamily="18" charset="0"/>
              </a:endParaRPr>
            </a:p>
          </p:txBody>
        </p:sp>
        <p:sp>
          <p:nvSpPr>
            <p:cNvPr id="54284" name="Rectangle 6"/>
            <p:cNvSpPr>
              <a:spLocks noChangeArrowheads="1"/>
            </p:cNvSpPr>
            <p:nvPr/>
          </p:nvSpPr>
          <p:spPr bwMode="auto">
            <a:xfrm>
              <a:off x="4896" y="1392"/>
              <a:ext cx="768" cy="336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Institutional-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700" b="0">
                  <a:latin typeface="Times New Roman" pitchFamily="18" charset="0"/>
                </a:rPr>
                <a:t>ization.Phase</a:t>
              </a:r>
            </a:p>
          </p:txBody>
        </p:sp>
      </p:grpSp>
      <p:sp>
        <p:nvSpPr>
          <p:cNvPr id="54278" name="Rectangle 5"/>
          <p:cNvSpPr>
            <a:spLocks noChangeArrowheads="1"/>
          </p:cNvSpPr>
          <p:nvPr/>
        </p:nvSpPr>
        <p:spPr bwMode="auto">
          <a:xfrm>
            <a:off x="2057400" y="2286000"/>
            <a:ext cx="5562600" cy="457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itchFamily="18" charset="0"/>
              </a:rPr>
              <a:t>Translation Phase</a:t>
            </a:r>
          </a:p>
        </p:txBody>
      </p:sp>
      <p:sp>
        <p:nvSpPr>
          <p:cNvPr id="11" name="Right Triangle 10"/>
          <p:cNvSpPr>
            <a:spLocks noChangeArrowheads="1"/>
          </p:cNvSpPr>
          <p:nvPr/>
        </p:nvSpPr>
        <p:spPr bwMode="auto">
          <a:xfrm>
            <a:off x="685800" y="3124200"/>
            <a:ext cx="8001000" cy="2667000"/>
          </a:xfrm>
          <a:prstGeom prst="rtTriangle">
            <a:avLst/>
          </a:prstGeom>
          <a:noFill/>
          <a:ln w="63500" algn="ctr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2" name="Right Triangle 11"/>
          <p:cNvSpPr>
            <a:spLocks noChangeArrowheads="1"/>
          </p:cNvSpPr>
          <p:nvPr/>
        </p:nvSpPr>
        <p:spPr bwMode="auto">
          <a:xfrm rot="10800000">
            <a:off x="762000" y="3048000"/>
            <a:ext cx="8001000" cy="2713038"/>
          </a:xfrm>
          <a:prstGeom prst="rtTriangle">
            <a:avLst/>
          </a:prstGeom>
          <a:noFill/>
          <a:ln w="63500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«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5029200"/>
            <a:ext cx="44196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n-lt"/>
              </a:rPr>
              <a:t>Scientists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81600" y="3429000"/>
            <a:ext cx="3581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n-lt"/>
              </a:rPr>
              <a:t>Practitioners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/>
      <p:bldP spid="1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pPr eaLnBrk="1" hangingPunct="1"/>
            <a:r>
              <a:rPr lang="en-US" altLang="en-US" smtClean="0"/>
              <a:t>Agenda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/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Review the NCCDPHP Knowledge to Action (K2A) Framework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Describe a brief case example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Introduce the K2A Planning Tool</a:t>
            </a:r>
          </a:p>
          <a:p>
            <a:pPr marL="457200" lvl="1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dirty="0" smtClean="0"/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Translation Tools</a:t>
            </a:r>
          </a:p>
        </p:txBody>
      </p:sp>
      <p:sp>
        <p:nvSpPr>
          <p:cNvPr id="563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563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524000"/>
            <a:ext cx="3338513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2362200"/>
            <a:ext cx="43561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 eaLnBrk="1" hangingPunct="1"/>
            <a:r>
              <a:rPr lang="en-US" altLang="en-US" smtClean="0"/>
              <a:t>Questions</a:t>
            </a:r>
          </a:p>
        </p:txBody>
      </p:sp>
      <p:sp>
        <p:nvSpPr>
          <p:cNvPr id="57347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marL="457200" lvl="1" indent="0" eaLnBrk="1" hangingPunct="1">
              <a:buFont typeface="Wingdings" pitchFamily="2" charset="2"/>
              <a:buNone/>
            </a:pPr>
            <a:endParaRPr lang="en-US" altLang="en-US" smtClean="0"/>
          </a:p>
          <a:p>
            <a:pPr marL="457200" lvl="1" indent="0" eaLnBrk="1" hangingPunct="1">
              <a:buFont typeface="Wingdings" pitchFamily="2" charset="2"/>
              <a:buNone/>
            </a:pPr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</p:txBody>
      </p:sp>
      <p:sp>
        <p:nvSpPr>
          <p:cNvPr id="57348" name="Content Placeholder 1"/>
          <p:cNvSpPr>
            <a:spLocks noGrp="1"/>
          </p:cNvSpPr>
          <p:nvPr>
            <p:ph sz="half" idx="2"/>
          </p:nvPr>
        </p:nvSpPr>
        <p:spPr>
          <a:xfrm>
            <a:off x="4495800" y="1752600"/>
            <a:ext cx="4191000" cy="4114800"/>
          </a:xfrm>
        </p:spPr>
        <p:txBody>
          <a:bodyPr/>
          <a:lstStyle/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endParaRPr lang="en-US" altLang="en-US" smtClean="0"/>
          </a:p>
          <a:p>
            <a:pPr eaLnBrk="1" hangingPunct="1"/>
            <a:r>
              <a:rPr lang="en-US" altLang="en-US" smtClean="0"/>
              <a:t>Teresa J. Brady, PhD</a:t>
            </a:r>
          </a:p>
          <a:p>
            <a:pPr lvl="1" eaLnBrk="1" hangingPunct="1"/>
            <a:r>
              <a:rPr lang="en-US" altLang="en-US" smtClean="0"/>
              <a:t>770-488-5856</a:t>
            </a:r>
          </a:p>
          <a:p>
            <a:pPr lvl="1" eaLnBrk="1" hangingPunct="1"/>
            <a:r>
              <a:rPr lang="en-US" altLang="en-US" smtClean="0"/>
              <a:t>tob9@cdc.gov   </a:t>
            </a:r>
          </a:p>
          <a:p>
            <a:endParaRPr lang="en-US" altLang="en-US" smtClean="0"/>
          </a:p>
        </p:txBody>
      </p:sp>
      <p:grpSp>
        <p:nvGrpSpPr>
          <p:cNvPr id="57349" name="Group 6"/>
          <p:cNvGrpSpPr>
            <a:grpSpLocks noChangeAspect="1"/>
          </p:cNvGrpSpPr>
          <p:nvPr/>
        </p:nvGrpSpPr>
        <p:grpSpPr bwMode="auto">
          <a:xfrm>
            <a:off x="1685925" y="1787525"/>
            <a:ext cx="2935288" cy="3470275"/>
            <a:chOff x="2473" y="1930"/>
            <a:chExt cx="958" cy="1132"/>
          </a:xfrm>
        </p:grpSpPr>
        <p:sp>
          <p:nvSpPr>
            <p:cNvPr id="57350" name="AutoShape 3"/>
            <p:cNvSpPr>
              <a:spLocks noChangeAspect="1" noChangeArrowheads="1" noTextEdit="1"/>
            </p:cNvSpPr>
            <p:nvPr/>
          </p:nvSpPr>
          <p:spPr bwMode="auto">
            <a:xfrm>
              <a:off x="2473" y="1930"/>
              <a:ext cx="958" cy="1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1" name="Rectangle 5"/>
            <p:cNvSpPr>
              <a:spLocks noChangeArrowheads="1"/>
            </p:cNvSpPr>
            <p:nvPr/>
          </p:nvSpPr>
          <p:spPr bwMode="auto">
            <a:xfrm>
              <a:off x="2661" y="2756"/>
              <a:ext cx="396" cy="306"/>
            </a:xfrm>
            <a:prstGeom prst="rect">
              <a:avLst/>
            </a:pr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itchFamily="2" charset="2"/>
                <a:buChar char="u"/>
                <a:defRPr sz="2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«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100000"/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10000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57352" name="Freeform 6"/>
            <p:cNvSpPr>
              <a:spLocks/>
            </p:cNvSpPr>
            <p:nvPr/>
          </p:nvSpPr>
          <p:spPr bwMode="auto">
            <a:xfrm>
              <a:off x="2587" y="2098"/>
              <a:ext cx="560" cy="370"/>
            </a:xfrm>
            <a:custGeom>
              <a:avLst/>
              <a:gdLst>
                <a:gd name="T0" fmla="*/ 2 w 560"/>
                <a:gd name="T1" fmla="*/ 236 h 370"/>
                <a:gd name="T2" fmla="*/ 2 w 560"/>
                <a:gd name="T3" fmla="*/ 198 h 370"/>
                <a:gd name="T4" fmla="*/ 12 w 560"/>
                <a:gd name="T5" fmla="*/ 162 h 370"/>
                <a:gd name="T6" fmla="*/ 32 w 560"/>
                <a:gd name="T7" fmla="*/ 128 h 370"/>
                <a:gd name="T8" fmla="*/ 62 w 560"/>
                <a:gd name="T9" fmla="*/ 96 h 370"/>
                <a:gd name="T10" fmla="*/ 98 w 560"/>
                <a:gd name="T11" fmla="*/ 66 h 370"/>
                <a:gd name="T12" fmla="*/ 144 w 560"/>
                <a:gd name="T13" fmla="*/ 42 h 370"/>
                <a:gd name="T14" fmla="*/ 194 w 560"/>
                <a:gd name="T15" fmla="*/ 22 h 370"/>
                <a:gd name="T16" fmla="*/ 248 w 560"/>
                <a:gd name="T17" fmla="*/ 8 h 370"/>
                <a:gd name="T18" fmla="*/ 278 w 560"/>
                <a:gd name="T19" fmla="*/ 4 h 370"/>
                <a:gd name="T20" fmla="*/ 332 w 560"/>
                <a:gd name="T21" fmla="*/ 0 h 370"/>
                <a:gd name="T22" fmla="*/ 384 w 560"/>
                <a:gd name="T23" fmla="*/ 6 h 370"/>
                <a:gd name="T24" fmla="*/ 432 w 560"/>
                <a:gd name="T25" fmla="*/ 16 h 370"/>
                <a:gd name="T26" fmla="*/ 474 w 560"/>
                <a:gd name="T27" fmla="*/ 34 h 370"/>
                <a:gd name="T28" fmla="*/ 510 w 560"/>
                <a:gd name="T29" fmla="*/ 56 h 370"/>
                <a:gd name="T30" fmla="*/ 536 w 560"/>
                <a:gd name="T31" fmla="*/ 84 h 370"/>
                <a:gd name="T32" fmla="*/ 554 w 560"/>
                <a:gd name="T33" fmla="*/ 116 h 370"/>
                <a:gd name="T34" fmla="*/ 558 w 560"/>
                <a:gd name="T35" fmla="*/ 134 h 370"/>
                <a:gd name="T36" fmla="*/ 558 w 560"/>
                <a:gd name="T37" fmla="*/ 172 h 370"/>
                <a:gd name="T38" fmla="*/ 548 w 560"/>
                <a:gd name="T39" fmla="*/ 208 h 370"/>
                <a:gd name="T40" fmla="*/ 528 w 560"/>
                <a:gd name="T41" fmla="*/ 242 h 370"/>
                <a:gd name="T42" fmla="*/ 500 w 560"/>
                <a:gd name="T43" fmla="*/ 274 h 370"/>
                <a:gd name="T44" fmla="*/ 462 w 560"/>
                <a:gd name="T45" fmla="*/ 304 h 370"/>
                <a:gd name="T46" fmla="*/ 418 w 560"/>
                <a:gd name="T47" fmla="*/ 328 h 370"/>
                <a:gd name="T48" fmla="*/ 368 w 560"/>
                <a:gd name="T49" fmla="*/ 348 h 370"/>
                <a:gd name="T50" fmla="*/ 312 w 560"/>
                <a:gd name="T51" fmla="*/ 362 h 370"/>
                <a:gd name="T52" fmla="*/ 284 w 560"/>
                <a:gd name="T53" fmla="*/ 366 h 370"/>
                <a:gd name="T54" fmla="*/ 228 w 560"/>
                <a:gd name="T55" fmla="*/ 370 h 370"/>
                <a:gd name="T56" fmla="*/ 176 w 560"/>
                <a:gd name="T57" fmla="*/ 364 h 370"/>
                <a:gd name="T58" fmla="*/ 128 w 560"/>
                <a:gd name="T59" fmla="*/ 354 h 370"/>
                <a:gd name="T60" fmla="*/ 86 w 560"/>
                <a:gd name="T61" fmla="*/ 336 h 370"/>
                <a:gd name="T62" fmla="*/ 52 w 560"/>
                <a:gd name="T63" fmla="*/ 314 h 370"/>
                <a:gd name="T64" fmla="*/ 24 w 560"/>
                <a:gd name="T65" fmla="*/ 286 h 370"/>
                <a:gd name="T66" fmla="*/ 8 w 560"/>
                <a:gd name="T67" fmla="*/ 254 h 370"/>
                <a:gd name="T68" fmla="*/ 2 w 560"/>
                <a:gd name="T69" fmla="*/ 236 h 37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60" h="370">
                  <a:moveTo>
                    <a:pt x="2" y="236"/>
                  </a:moveTo>
                  <a:lnTo>
                    <a:pt x="2" y="236"/>
                  </a:lnTo>
                  <a:lnTo>
                    <a:pt x="0" y="218"/>
                  </a:lnTo>
                  <a:lnTo>
                    <a:pt x="2" y="198"/>
                  </a:lnTo>
                  <a:lnTo>
                    <a:pt x="6" y="180"/>
                  </a:lnTo>
                  <a:lnTo>
                    <a:pt x="12" y="162"/>
                  </a:lnTo>
                  <a:lnTo>
                    <a:pt x="22" y="144"/>
                  </a:lnTo>
                  <a:lnTo>
                    <a:pt x="32" y="128"/>
                  </a:lnTo>
                  <a:lnTo>
                    <a:pt x="46" y="112"/>
                  </a:lnTo>
                  <a:lnTo>
                    <a:pt x="62" y="96"/>
                  </a:lnTo>
                  <a:lnTo>
                    <a:pt x="80" y="80"/>
                  </a:lnTo>
                  <a:lnTo>
                    <a:pt x="98" y="66"/>
                  </a:lnTo>
                  <a:lnTo>
                    <a:pt x="120" y="54"/>
                  </a:lnTo>
                  <a:lnTo>
                    <a:pt x="144" y="42"/>
                  </a:lnTo>
                  <a:lnTo>
                    <a:pt x="168" y="30"/>
                  </a:lnTo>
                  <a:lnTo>
                    <a:pt x="194" y="22"/>
                  </a:lnTo>
                  <a:lnTo>
                    <a:pt x="220" y="14"/>
                  </a:lnTo>
                  <a:lnTo>
                    <a:pt x="248" y="8"/>
                  </a:lnTo>
                  <a:lnTo>
                    <a:pt x="278" y="4"/>
                  </a:lnTo>
                  <a:lnTo>
                    <a:pt x="306" y="2"/>
                  </a:lnTo>
                  <a:lnTo>
                    <a:pt x="332" y="0"/>
                  </a:lnTo>
                  <a:lnTo>
                    <a:pt x="360" y="2"/>
                  </a:lnTo>
                  <a:lnTo>
                    <a:pt x="384" y="6"/>
                  </a:lnTo>
                  <a:lnTo>
                    <a:pt x="410" y="10"/>
                  </a:lnTo>
                  <a:lnTo>
                    <a:pt x="432" y="16"/>
                  </a:lnTo>
                  <a:lnTo>
                    <a:pt x="454" y="24"/>
                  </a:lnTo>
                  <a:lnTo>
                    <a:pt x="474" y="34"/>
                  </a:lnTo>
                  <a:lnTo>
                    <a:pt x="492" y="44"/>
                  </a:lnTo>
                  <a:lnTo>
                    <a:pt x="510" y="56"/>
                  </a:lnTo>
                  <a:lnTo>
                    <a:pt x="524" y="70"/>
                  </a:lnTo>
                  <a:lnTo>
                    <a:pt x="536" y="84"/>
                  </a:lnTo>
                  <a:lnTo>
                    <a:pt x="546" y="100"/>
                  </a:lnTo>
                  <a:lnTo>
                    <a:pt x="554" y="116"/>
                  </a:lnTo>
                  <a:lnTo>
                    <a:pt x="558" y="134"/>
                  </a:lnTo>
                  <a:lnTo>
                    <a:pt x="560" y="152"/>
                  </a:lnTo>
                  <a:lnTo>
                    <a:pt x="558" y="172"/>
                  </a:lnTo>
                  <a:lnTo>
                    <a:pt x="554" y="190"/>
                  </a:lnTo>
                  <a:lnTo>
                    <a:pt x="548" y="208"/>
                  </a:lnTo>
                  <a:lnTo>
                    <a:pt x="540" y="226"/>
                  </a:lnTo>
                  <a:lnTo>
                    <a:pt x="528" y="242"/>
                  </a:lnTo>
                  <a:lnTo>
                    <a:pt x="514" y="258"/>
                  </a:lnTo>
                  <a:lnTo>
                    <a:pt x="500" y="274"/>
                  </a:lnTo>
                  <a:lnTo>
                    <a:pt x="482" y="290"/>
                  </a:lnTo>
                  <a:lnTo>
                    <a:pt x="462" y="304"/>
                  </a:lnTo>
                  <a:lnTo>
                    <a:pt x="440" y="316"/>
                  </a:lnTo>
                  <a:lnTo>
                    <a:pt x="418" y="328"/>
                  </a:lnTo>
                  <a:lnTo>
                    <a:pt x="394" y="340"/>
                  </a:lnTo>
                  <a:lnTo>
                    <a:pt x="368" y="348"/>
                  </a:lnTo>
                  <a:lnTo>
                    <a:pt x="340" y="356"/>
                  </a:lnTo>
                  <a:lnTo>
                    <a:pt x="312" y="362"/>
                  </a:lnTo>
                  <a:lnTo>
                    <a:pt x="284" y="366"/>
                  </a:lnTo>
                  <a:lnTo>
                    <a:pt x="256" y="368"/>
                  </a:lnTo>
                  <a:lnTo>
                    <a:pt x="228" y="370"/>
                  </a:lnTo>
                  <a:lnTo>
                    <a:pt x="202" y="368"/>
                  </a:lnTo>
                  <a:lnTo>
                    <a:pt x="176" y="364"/>
                  </a:lnTo>
                  <a:lnTo>
                    <a:pt x="152" y="360"/>
                  </a:lnTo>
                  <a:lnTo>
                    <a:pt x="128" y="354"/>
                  </a:lnTo>
                  <a:lnTo>
                    <a:pt x="106" y="346"/>
                  </a:lnTo>
                  <a:lnTo>
                    <a:pt x="86" y="336"/>
                  </a:lnTo>
                  <a:lnTo>
                    <a:pt x="68" y="326"/>
                  </a:lnTo>
                  <a:lnTo>
                    <a:pt x="52" y="314"/>
                  </a:lnTo>
                  <a:lnTo>
                    <a:pt x="36" y="300"/>
                  </a:lnTo>
                  <a:lnTo>
                    <a:pt x="24" y="286"/>
                  </a:lnTo>
                  <a:lnTo>
                    <a:pt x="14" y="270"/>
                  </a:lnTo>
                  <a:lnTo>
                    <a:pt x="8" y="254"/>
                  </a:lnTo>
                  <a:lnTo>
                    <a:pt x="2" y="23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3" name="Freeform 7"/>
            <p:cNvSpPr>
              <a:spLocks/>
            </p:cNvSpPr>
            <p:nvPr/>
          </p:nvSpPr>
          <p:spPr bwMode="auto">
            <a:xfrm>
              <a:off x="2807" y="2186"/>
              <a:ext cx="94" cy="116"/>
            </a:xfrm>
            <a:custGeom>
              <a:avLst/>
              <a:gdLst>
                <a:gd name="T0" fmla="*/ 36 w 94"/>
                <a:gd name="T1" fmla="*/ 112 h 116"/>
                <a:gd name="T2" fmla="*/ 36 w 94"/>
                <a:gd name="T3" fmla="*/ 112 h 116"/>
                <a:gd name="T4" fmla="*/ 60 w 94"/>
                <a:gd name="T5" fmla="*/ 108 h 116"/>
                <a:gd name="T6" fmla="*/ 82 w 94"/>
                <a:gd name="T7" fmla="*/ 108 h 116"/>
                <a:gd name="T8" fmla="*/ 82 w 94"/>
                <a:gd name="T9" fmla="*/ 108 h 116"/>
                <a:gd name="T10" fmla="*/ 90 w 94"/>
                <a:gd name="T11" fmla="*/ 94 h 116"/>
                <a:gd name="T12" fmla="*/ 94 w 94"/>
                <a:gd name="T13" fmla="*/ 78 h 116"/>
                <a:gd name="T14" fmla="*/ 94 w 94"/>
                <a:gd name="T15" fmla="*/ 78 h 116"/>
                <a:gd name="T16" fmla="*/ 94 w 94"/>
                <a:gd name="T17" fmla="*/ 66 h 116"/>
                <a:gd name="T18" fmla="*/ 94 w 94"/>
                <a:gd name="T19" fmla="*/ 54 h 116"/>
                <a:gd name="T20" fmla="*/ 92 w 94"/>
                <a:gd name="T21" fmla="*/ 42 h 116"/>
                <a:gd name="T22" fmla="*/ 86 w 94"/>
                <a:gd name="T23" fmla="*/ 30 h 116"/>
                <a:gd name="T24" fmla="*/ 82 w 94"/>
                <a:gd name="T25" fmla="*/ 20 h 116"/>
                <a:gd name="T26" fmla="*/ 74 w 94"/>
                <a:gd name="T27" fmla="*/ 12 h 116"/>
                <a:gd name="T28" fmla="*/ 66 w 94"/>
                <a:gd name="T29" fmla="*/ 6 h 116"/>
                <a:gd name="T30" fmla="*/ 56 w 94"/>
                <a:gd name="T31" fmla="*/ 2 h 116"/>
                <a:gd name="T32" fmla="*/ 56 w 94"/>
                <a:gd name="T33" fmla="*/ 2 h 116"/>
                <a:gd name="T34" fmla="*/ 48 w 94"/>
                <a:gd name="T35" fmla="*/ 0 h 116"/>
                <a:gd name="T36" fmla="*/ 38 w 94"/>
                <a:gd name="T37" fmla="*/ 2 h 116"/>
                <a:gd name="T38" fmla="*/ 30 w 94"/>
                <a:gd name="T39" fmla="*/ 6 h 116"/>
                <a:gd name="T40" fmla="*/ 20 w 94"/>
                <a:gd name="T41" fmla="*/ 12 h 116"/>
                <a:gd name="T42" fmla="*/ 14 w 94"/>
                <a:gd name="T43" fmla="*/ 18 h 116"/>
                <a:gd name="T44" fmla="*/ 8 w 94"/>
                <a:gd name="T45" fmla="*/ 28 h 116"/>
                <a:gd name="T46" fmla="*/ 4 w 94"/>
                <a:gd name="T47" fmla="*/ 40 h 116"/>
                <a:gd name="T48" fmla="*/ 0 w 94"/>
                <a:gd name="T49" fmla="*/ 52 h 116"/>
                <a:gd name="T50" fmla="*/ 0 w 94"/>
                <a:gd name="T51" fmla="*/ 52 h 116"/>
                <a:gd name="T52" fmla="*/ 0 w 94"/>
                <a:gd name="T53" fmla="*/ 70 h 116"/>
                <a:gd name="T54" fmla="*/ 2 w 94"/>
                <a:gd name="T55" fmla="*/ 88 h 116"/>
                <a:gd name="T56" fmla="*/ 8 w 94"/>
                <a:gd name="T57" fmla="*/ 102 h 116"/>
                <a:gd name="T58" fmla="*/ 18 w 94"/>
                <a:gd name="T59" fmla="*/ 116 h 116"/>
                <a:gd name="T60" fmla="*/ 18 w 94"/>
                <a:gd name="T61" fmla="*/ 116 h 116"/>
                <a:gd name="T62" fmla="*/ 36 w 94"/>
                <a:gd name="T63" fmla="*/ 112 h 116"/>
                <a:gd name="T64" fmla="*/ 36 w 94"/>
                <a:gd name="T65" fmla="*/ 112 h 1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4" h="116">
                  <a:moveTo>
                    <a:pt x="36" y="112"/>
                  </a:moveTo>
                  <a:lnTo>
                    <a:pt x="36" y="112"/>
                  </a:lnTo>
                  <a:lnTo>
                    <a:pt x="60" y="108"/>
                  </a:lnTo>
                  <a:lnTo>
                    <a:pt x="82" y="108"/>
                  </a:lnTo>
                  <a:lnTo>
                    <a:pt x="90" y="94"/>
                  </a:lnTo>
                  <a:lnTo>
                    <a:pt x="94" y="78"/>
                  </a:lnTo>
                  <a:lnTo>
                    <a:pt x="94" y="66"/>
                  </a:lnTo>
                  <a:lnTo>
                    <a:pt x="94" y="54"/>
                  </a:lnTo>
                  <a:lnTo>
                    <a:pt x="92" y="42"/>
                  </a:lnTo>
                  <a:lnTo>
                    <a:pt x="86" y="30"/>
                  </a:lnTo>
                  <a:lnTo>
                    <a:pt x="82" y="20"/>
                  </a:lnTo>
                  <a:lnTo>
                    <a:pt x="74" y="12"/>
                  </a:lnTo>
                  <a:lnTo>
                    <a:pt x="66" y="6"/>
                  </a:lnTo>
                  <a:lnTo>
                    <a:pt x="56" y="2"/>
                  </a:lnTo>
                  <a:lnTo>
                    <a:pt x="48" y="0"/>
                  </a:lnTo>
                  <a:lnTo>
                    <a:pt x="38" y="2"/>
                  </a:lnTo>
                  <a:lnTo>
                    <a:pt x="30" y="6"/>
                  </a:lnTo>
                  <a:lnTo>
                    <a:pt x="20" y="12"/>
                  </a:lnTo>
                  <a:lnTo>
                    <a:pt x="14" y="18"/>
                  </a:lnTo>
                  <a:lnTo>
                    <a:pt x="8" y="28"/>
                  </a:lnTo>
                  <a:lnTo>
                    <a:pt x="4" y="40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2" y="88"/>
                  </a:lnTo>
                  <a:lnTo>
                    <a:pt x="8" y="102"/>
                  </a:lnTo>
                  <a:lnTo>
                    <a:pt x="18" y="116"/>
                  </a:lnTo>
                  <a:lnTo>
                    <a:pt x="36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4" name="Freeform 8"/>
            <p:cNvSpPr>
              <a:spLocks/>
            </p:cNvSpPr>
            <p:nvPr/>
          </p:nvSpPr>
          <p:spPr bwMode="auto">
            <a:xfrm>
              <a:off x="2825" y="2182"/>
              <a:ext cx="40" cy="72"/>
            </a:xfrm>
            <a:custGeom>
              <a:avLst/>
              <a:gdLst>
                <a:gd name="T0" fmla="*/ 0 w 40"/>
                <a:gd name="T1" fmla="*/ 40 h 72"/>
                <a:gd name="T2" fmla="*/ 0 w 40"/>
                <a:gd name="T3" fmla="*/ 40 h 72"/>
                <a:gd name="T4" fmla="*/ 0 w 40"/>
                <a:gd name="T5" fmla="*/ 26 h 72"/>
                <a:gd name="T6" fmla="*/ 2 w 40"/>
                <a:gd name="T7" fmla="*/ 14 h 72"/>
                <a:gd name="T8" fmla="*/ 6 w 40"/>
                <a:gd name="T9" fmla="*/ 4 h 72"/>
                <a:gd name="T10" fmla="*/ 10 w 40"/>
                <a:gd name="T11" fmla="*/ 2 h 72"/>
                <a:gd name="T12" fmla="*/ 14 w 40"/>
                <a:gd name="T13" fmla="*/ 0 h 72"/>
                <a:gd name="T14" fmla="*/ 14 w 40"/>
                <a:gd name="T15" fmla="*/ 0 h 72"/>
                <a:gd name="T16" fmla="*/ 18 w 40"/>
                <a:gd name="T17" fmla="*/ 0 h 72"/>
                <a:gd name="T18" fmla="*/ 22 w 40"/>
                <a:gd name="T19" fmla="*/ 2 h 72"/>
                <a:gd name="T20" fmla="*/ 28 w 40"/>
                <a:gd name="T21" fmla="*/ 8 h 72"/>
                <a:gd name="T22" fmla="*/ 34 w 40"/>
                <a:gd name="T23" fmla="*/ 18 h 72"/>
                <a:gd name="T24" fmla="*/ 38 w 40"/>
                <a:gd name="T25" fmla="*/ 32 h 72"/>
                <a:gd name="T26" fmla="*/ 38 w 40"/>
                <a:gd name="T27" fmla="*/ 32 h 72"/>
                <a:gd name="T28" fmla="*/ 40 w 40"/>
                <a:gd name="T29" fmla="*/ 46 h 72"/>
                <a:gd name="T30" fmla="*/ 38 w 40"/>
                <a:gd name="T31" fmla="*/ 58 h 72"/>
                <a:gd name="T32" fmla="*/ 32 w 40"/>
                <a:gd name="T33" fmla="*/ 66 h 72"/>
                <a:gd name="T34" fmla="*/ 30 w 40"/>
                <a:gd name="T35" fmla="*/ 70 h 72"/>
                <a:gd name="T36" fmla="*/ 26 w 40"/>
                <a:gd name="T37" fmla="*/ 72 h 72"/>
                <a:gd name="T38" fmla="*/ 26 w 40"/>
                <a:gd name="T39" fmla="*/ 72 h 72"/>
                <a:gd name="T40" fmla="*/ 22 w 40"/>
                <a:gd name="T41" fmla="*/ 72 h 72"/>
                <a:gd name="T42" fmla="*/ 18 w 40"/>
                <a:gd name="T43" fmla="*/ 70 h 72"/>
                <a:gd name="T44" fmla="*/ 10 w 40"/>
                <a:gd name="T45" fmla="*/ 64 h 72"/>
                <a:gd name="T46" fmla="*/ 4 w 40"/>
                <a:gd name="T47" fmla="*/ 52 h 72"/>
                <a:gd name="T48" fmla="*/ 0 w 40"/>
                <a:gd name="T49" fmla="*/ 40 h 72"/>
                <a:gd name="T50" fmla="*/ 0 w 40"/>
                <a:gd name="T51" fmla="*/ 40 h 7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0" h="72">
                  <a:moveTo>
                    <a:pt x="0" y="40"/>
                  </a:moveTo>
                  <a:lnTo>
                    <a:pt x="0" y="40"/>
                  </a:lnTo>
                  <a:lnTo>
                    <a:pt x="0" y="26"/>
                  </a:lnTo>
                  <a:lnTo>
                    <a:pt x="2" y="14"/>
                  </a:lnTo>
                  <a:lnTo>
                    <a:pt x="6" y="4"/>
                  </a:lnTo>
                  <a:lnTo>
                    <a:pt x="10" y="2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2"/>
                  </a:lnTo>
                  <a:lnTo>
                    <a:pt x="28" y="8"/>
                  </a:lnTo>
                  <a:lnTo>
                    <a:pt x="34" y="18"/>
                  </a:lnTo>
                  <a:lnTo>
                    <a:pt x="38" y="32"/>
                  </a:lnTo>
                  <a:lnTo>
                    <a:pt x="40" y="46"/>
                  </a:lnTo>
                  <a:lnTo>
                    <a:pt x="38" y="58"/>
                  </a:lnTo>
                  <a:lnTo>
                    <a:pt x="32" y="66"/>
                  </a:lnTo>
                  <a:lnTo>
                    <a:pt x="30" y="70"/>
                  </a:lnTo>
                  <a:lnTo>
                    <a:pt x="26" y="72"/>
                  </a:lnTo>
                  <a:lnTo>
                    <a:pt x="22" y="72"/>
                  </a:lnTo>
                  <a:lnTo>
                    <a:pt x="18" y="70"/>
                  </a:lnTo>
                  <a:lnTo>
                    <a:pt x="10" y="64"/>
                  </a:lnTo>
                  <a:lnTo>
                    <a:pt x="4" y="52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5" name="Freeform 9"/>
            <p:cNvSpPr>
              <a:spLocks/>
            </p:cNvSpPr>
            <p:nvPr/>
          </p:nvSpPr>
          <p:spPr bwMode="auto">
            <a:xfrm>
              <a:off x="3007" y="2178"/>
              <a:ext cx="74" cy="90"/>
            </a:xfrm>
            <a:custGeom>
              <a:avLst/>
              <a:gdLst>
                <a:gd name="T0" fmla="*/ 30 w 74"/>
                <a:gd name="T1" fmla="*/ 86 h 90"/>
                <a:gd name="T2" fmla="*/ 30 w 74"/>
                <a:gd name="T3" fmla="*/ 86 h 90"/>
                <a:gd name="T4" fmla="*/ 48 w 74"/>
                <a:gd name="T5" fmla="*/ 84 h 90"/>
                <a:gd name="T6" fmla="*/ 66 w 74"/>
                <a:gd name="T7" fmla="*/ 84 h 90"/>
                <a:gd name="T8" fmla="*/ 66 w 74"/>
                <a:gd name="T9" fmla="*/ 84 h 90"/>
                <a:gd name="T10" fmla="*/ 70 w 74"/>
                <a:gd name="T11" fmla="*/ 74 h 90"/>
                <a:gd name="T12" fmla="*/ 74 w 74"/>
                <a:gd name="T13" fmla="*/ 60 h 90"/>
                <a:gd name="T14" fmla="*/ 74 w 74"/>
                <a:gd name="T15" fmla="*/ 60 h 90"/>
                <a:gd name="T16" fmla="*/ 74 w 74"/>
                <a:gd name="T17" fmla="*/ 50 h 90"/>
                <a:gd name="T18" fmla="*/ 74 w 74"/>
                <a:gd name="T19" fmla="*/ 40 h 90"/>
                <a:gd name="T20" fmla="*/ 72 w 74"/>
                <a:gd name="T21" fmla="*/ 32 h 90"/>
                <a:gd name="T22" fmla="*/ 70 w 74"/>
                <a:gd name="T23" fmla="*/ 24 h 90"/>
                <a:gd name="T24" fmla="*/ 64 w 74"/>
                <a:gd name="T25" fmla="*/ 16 h 90"/>
                <a:gd name="T26" fmla="*/ 60 w 74"/>
                <a:gd name="T27" fmla="*/ 10 h 90"/>
                <a:gd name="T28" fmla="*/ 52 w 74"/>
                <a:gd name="T29" fmla="*/ 4 h 90"/>
                <a:gd name="T30" fmla="*/ 46 w 74"/>
                <a:gd name="T31" fmla="*/ 2 h 90"/>
                <a:gd name="T32" fmla="*/ 46 w 74"/>
                <a:gd name="T33" fmla="*/ 2 h 90"/>
                <a:gd name="T34" fmla="*/ 38 w 74"/>
                <a:gd name="T35" fmla="*/ 0 h 90"/>
                <a:gd name="T36" fmla="*/ 30 w 74"/>
                <a:gd name="T37" fmla="*/ 2 h 90"/>
                <a:gd name="T38" fmla="*/ 24 w 74"/>
                <a:gd name="T39" fmla="*/ 4 h 90"/>
                <a:gd name="T40" fmla="*/ 18 w 74"/>
                <a:gd name="T41" fmla="*/ 8 h 90"/>
                <a:gd name="T42" fmla="*/ 12 w 74"/>
                <a:gd name="T43" fmla="*/ 14 h 90"/>
                <a:gd name="T44" fmla="*/ 8 w 74"/>
                <a:gd name="T45" fmla="*/ 22 h 90"/>
                <a:gd name="T46" fmla="*/ 4 w 74"/>
                <a:gd name="T47" fmla="*/ 30 h 90"/>
                <a:gd name="T48" fmla="*/ 2 w 74"/>
                <a:gd name="T49" fmla="*/ 40 h 90"/>
                <a:gd name="T50" fmla="*/ 2 w 74"/>
                <a:gd name="T51" fmla="*/ 40 h 90"/>
                <a:gd name="T52" fmla="*/ 0 w 74"/>
                <a:gd name="T53" fmla="*/ 54 h 90"/>
                <a:gd name="T54" fmla="*/ 2 w 74"/>
                <a:gd name="T55" fmla="*/ 68 h 90"/>
                <a:gd name="T56" fmla="*/ 8 w 74"/>
                <a:gd name="T57" fmla="*/ 80 h 90"/>
                <a:gd name="T58" fmla="*/ 14 w 74"/>
                <a:gd name="T59" fmla="*/ 90 h 90"/>
                <a:gd name="T60" fmla="*/ 14 w 74"/>
                <a:gd name="T61" fmla="*/ 90 h 90"/>
                <a:gd name="T62" fmla="*/ 30 w 74"/>
                <a:gd name="T63" fmla="*/ 86 h 90"/>
                <a:gd name="T64" fmla="*/ 30 w 74"/>
                <a:gd name="T65" fmla="*/ 86 h 9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4" h="90">
                  <a:moveTo>
                    <a:pt x="30" y="86"/>
                  </a:moveTo>
                  <a:lnTo>
                    <a:pt x="30" y="86"/>
                  </a:lnTo>
                  <a:lnTo>
                    <a:pt x="48" y="84"/>
                  </a:lnTo>
                  <a:lnTo>
                    <a:pt x="66" y="84"/>
                  </a:lnTo>
                  <a:lnTo>
                    <a:pt x="70" y="74"/>
                  </a:lnTo>
                  <a:lnTo>
                    <a:pt x="74" y="60"/>
                  </a:lnTo>
                  <a:lnTo>
                    <a:pt x="74" y="50"/>
                  </a:lnTo>
                  <a:lnTo>
                    <a:pt x="74" y="40"/>
                  </a:lnTo>
                  <a:lnTo>
                    <a:pt x="72" y="32"/>
                  </a:lnTo>
                  <a:lnTo>
                    <a:pt x="70" y="24"/>
                  </a:lnTo>
                  <a:lnTo>
                    <a:pt x="64" y="16"/>
                  </a:lnTo>
                  <a:lnTo>
                    <a:pt x="60" y="10"/>
                  </a:lnTo>
                  <a:lnTo>
                    <a:pt x="52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4"/>
                  </a:lnTo>
                  <a:lnTo>
                    <a:pt x="2" y="68"/>
                  </a:lnTo>
                  <a:lnTo>
                    <a:pt x="8" y="80"/>
                  </a:lnTo>
                  <a:lnTo>
                    <a:pt x="14" y="90"/>
                  </a:lnTo>
                  <a:lnTo>
                    <a:pt x="30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6" name="Freeform 10"/>
            <p:cNvSpPr>
              <a:spLocks/>
            </p:cNvSpPr>
            <p:nvPr/>
          </p:nvSpPr>
          <p:spPr bwMode="auto">
            <a:xfrm>
              <a:off x="3021" y="2174"/>
              <a:ext cx="32" cy="56"/>
            </a:xfrm>
            <a:custGeom>
              <a:avLst/>
              <a:gdLst>
                <a:gd name="T0" fmla="*/ 2 w 32"/>
                <a:gd name="T1" fmla="*/ 32 h 56"/>
                <a:gd name="T2" fmla="*/ 2 w 32"/>
                <a:gd name="T3" fmla="*/ 32 h 56"/>
                <a:gd name="T4" fmla="*/ 0 w 32"/>
                <a:gd name="T5" fmla="*/ 20 h 56"/>
                <a:gd name="T6" fmla="*/ 2 w 32"/>
                <a:gd name="T7" fmla="*/ 10 h 56"/>
                <a:gd name="T8" fmla="*/ 6 w 32"/>
                <a:gd name="T9" fmla="*/ 4 h 56"/>
                <a:gd name="T10" fmla="*/ 12 w 32"/>
                <a:gd name="T11" fmla="*/ 0 h 56"/>
                <a:gd name="T12" fmla="*/ 12 w 32"/>
                <a:gd name="T13" fmla="*/ 0 h 56"/>
                <a:gd name="T14" fmla="*/ 18 w 32"/>
                <a:gd name="T15" fmla="*/ 2 h 56"/>
                <a:gd name="T16" fmla="*/ 24 w 32"/>
                <a:gd name="T17" fmla="*/ 6 h 56"/>
                <a:gd name="T18" fmla="*/ 28 w 32"/>
                <a:gd name="T19" fmla="*/ 16 h 56"/>
                <a:gd name="T20" fmla="*/ 32 w 32"/>
                <a:gd name="T21" fmla="*/ 26 h 56"/>
                <a:gd name="T22" fmla="*/ 32 w 32"/>
                <a:gd name="T23" fmla="*/ 26 h 56"/>
                <a:gd name="T24" fmla="*/ 32 w 32"/>
                <a:gd name="T25" fmla="*/ 36 h 56"/>
                <a:gd name="T26" fmla="*/ 30 w 32"/>
                <a:gd name="T27" fmla="*/ 46 h 56"/>
                <a:gd name="T28" fmla="*/ 26 w 32"/>
                <a:gd name="T29" fmla="*/ 52 h 56"/>
                <a:gd name="T30" fmla="*/ 22 w 32"/>
                <a:gd name="T31" fmla="*/ 56 h 56"/>
                <a:gd name="T32" fmla="*/ 22 w 32"/>
                <a:gd name="T33" fmla="*/ 56 h 56"/>
                <a:gd name="T34" fmla="*/ 14 w 32"/>
                <a:gd name="T35" fmla="*/ 54 h 56"/>
                <a:gd name="T36" fmla="*/ 10 w 32"/>
                <a:gd name="T37" fmla="*/ 50 h 56"/>
                <a:gd name="T38" fmla="*/ 4 w 32"/>
                <a:gd name="T39" fmla="*/ 42 h 56"/>
                <a:gd name="T40" fmla="*/ 2 w 32"/>
                <a:gd name="T41" fmla="*/ 32 h 56"/>
                <a:gd name="T42" fmla="*/ 2 w 32"/>
                <a:gd name="T43" fmla="*/ 32 h 5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2" h="56">
                  <a:moveTo>
                    <a:pt x="2" y="32"/>
                  </a:moveTo>
                  <a:lnTo>
                    <a:pt x="2" y="32"/>
                  </a:lnTo>
                  <a:lnTo>
                    <a:pt x="0" y="20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0"/>
                  </a:lnTo>
                  <a:lnTo>
                    <a:pt x="18" y="2"/>
                  </a:lnTo>
                  <a:lnTo>
                    <a:pt x="24" y="6"/>
                  </a:lnTo>
                  <a:lnTo>
                    <a:pt x="28" y="16"/>
                  </a:lnTo>
                  <a:lnTo>
                    <a:pt x="32" y="26"/>
                  </a:lnTo>
                  <a:lnTo>
                    <a:pt x="32" y="36"/>
                  </a:lnTo>
                  <a:lnTo>
                    <a:pt x="30" y="46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4" y="54"/>
                  </a:lnTo>
                  <a:lnTo>
                    <a:pt x="10" y="50"/>
                  </a:lnTo>
                  <a:lnTo>
                    <a:pt x="4" y="42"/>
                  </a:lnTo>
                  <a:lnTo>
                    <a:pt x="2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7" name="Freeform 11"/>
            <p:cNvSpPr>
              <a:spLocks/>
            </p:cNvSpPr>
            <p:nvPr/>
          </p:nvSpPr>
          <p:spPr bwMode="auto">
            <a:xfrm>
              <a:off x="2665" y="2420"/>
              <a:ext cx="612" cy="380"/>
            </a:xfrm>
            <a:custGeom>
              <a:avLst/>
              <a:gdLst>
                <a:gd name="T0" fmla="*/ 12 w 612"/>
                <a:gd name="T1" fmla="*/ 40 h 380"/>
                <a:gd name="T2" fmla="*/ 6 w 612"/>
                <a:gd name="T3" fmla="*/ 76 h 380"/>
                <a:gd name="T4" fmla="*/ 0 w 612"/>
                <a:gd name="T5" fmla="*/ 130 h 380"/>
                <a:gd name="T6" fmla="*/ 4 w 612"/>
                <a:gd name="T7" fmla="*/ 194 h 380"/>
                <a:gd name="T8" fmla="*/ 18 w 612"/>
                <a:gd name="T9" fmla="*/ 244 h 380"/>
                <a:gd name="T10" fmla="*/ 32 w 612"/>
                <a:gd name="T11" fmla="*/ 274 h 380"/>
                <a:gd name="T12" fmla="*/ 54 w 612"/>
                <a:gd name="T13" fmla="*/ 302 h 380"/>
                <a:gd name="T14" fmla="*/ 82 w 612"/>
                <a:gd name="T15" fmla="*/ 324 h 380"/>
                <a:gd name="T16" fmla="*/ 116 w 612"/>
                <a:gd name="T17" fmla="*/ 340 h 380"/>
                <a:gd name="T18" fmla="*/ 162 w 612"/>
                <a:gd name="T19" fmla="*/ 348 h 380"/>
                <a:gd name="T20" fmla="*/ 216 w 612"/>
                <a:gd name="T21" fmla="*/ 348 h 380"/>
                <a:gd name="T22" fmla="*/ 280 w 612"/>
                <a:gd name="T23" fmla="*/ 338 h 380"/>
                <a:gd name="T24" fmla="*/ 324 w 612"/>
                <a:gd name="T25" fmla="*/ 324 h 380"/>
                <a:gd name="T26" fmla="*/ 446 w 612"/>
                <a:gd name="T27" fmla="*/ 244 h 380"/>
                <a:gd name="T28" fmla="*/ 482 w 612"/>
                <a:gd name="T29" fmla="*/ 296 h 380"/>
                <a:gd name="T30" fmla="*/ 506 w 612"/>
                <a:gd name="T31" fmla="*/ 340 h 380"/>
                <a:gd name="T32" fmla="*/ 516 w 612"/>
                <a:gd name="T33" fmla="*/ 370 h 380"/>
                <a:gd name="T34" fmla="*/ 516 w 612"/>
                <a:gd name="T35" fmla="*/ 380 h 380"/>
                <a:gd name="T36" fmla="*/ 536 w 612"/>
                <a:gd name="T37" fmla="*/ 380 h 380"/>
                <a:gd name="T38" fmla="*/ 564 w 612"/>
                <a:gd name="T39" fmla="*/ 372 h 380"/>
                <a:gd name="T40" fmla="*/ 596 w 612"/>
                <a:gd name="T41" fmla="*/ 352 h 380"/>
                <a:gd name="T42" fmla="*/ 612 w 612"/>
                <a:gd name="T43" fmla="*/ 334 h 380"/>
                <a:gd name="T44" fmla="*/ 588 w 612"/>
                <a:gd name="T45" fmla="*/ 326 h 380"/>
                <a:gd name="T46" fmla="*/ 564 w 612"/>
                <a:gd name="T47" fmla="*/ 322 h 380"/>
                <a:gd name="T48" fmla="*/ 536 w 612"/>
                <a:gd name="T49" fmla="*/ 324 h 380"/>
                <a:gd name="T50" fmla="*/ 530 w 612"/>
                <a:gd name="T51" fmla="*/ 298 h 380"/>
                <a:gd name="T52" fmla="*/ 506 w 612"/>
                <a:gd name="T53" fmla="*/ 242 h 380"/>
                <a:gd name="T54" fmla="*/ 488 w 612"/>
                <a:gd name="T55" fmla="*/ 214 h 380"/>
                <a:gd name="T56" fmla="*/ 464 w 612"/>
                <a:gd name="T57" fmla="*/ 190 h 380"/>
                <a:gd name="T58" fmla="*/ 436 w 612"/>
                <a:gd name="T59" fmla="*/ 176 h 380"/>
                <a:gd name="T60" fmla="*/ 402 w 612"/>
                <a:gd name="T61" fmla="*/ 174 h 380"/>
                <a:gd name="T62" fmla="*/ 382 w 612"/>
                <a:gd name="T63" fmla="*/ 0 h 380"/>
                <a:gd name="T64" fmla="*/ 374 w 612"/>
                <a:gd name="T65" fmla="*/ 6 h 380"/>
                <a:gd name="T66" fmla="*/ 326 w 612"/>
                <a:gd name="T67" fmla="*/ 34 h 380"/>
                <a:gd name="T68" fmla="*/ 284 w 612"/>
                <a:gd name="T69" fmla="*/ 52 h 380"/>
                <a:gd name="T70" fmla="*/ 232 w 612"/>
                <a:gd name="T71" fmla="*/ 64 h 380"/>
                <a:gd name="T72" fmla="*/ 168 w 612"/>
                <a:gd name="T73" fmla="*/ 70 h 380"/>
                <a:gd name="T74" fmla="*/ 94 w 612"/>
                <a:gd name="T75" fmla="*/ 62 h 380"/>
                <a:gd name="T76" fmla="*/ 12 w 612"/>
                <a:gd name="T77" fmla="*/ 40 h 38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12" h="380">
                  <a:moveTo>
                    <a:pt x="12" y="40"/>
                  </a:moveTo>
                  <a:lnTo>
                    <a:pt x="12" y="40"/>
                  </a:lnTo>
                  <a:lnTo>
                    <a:pt x="8" y="56"/>
                  </a:lnTo>
                  <a:lnTo>
                    <a:pt x="6" y="76"/>
                  </a:lnTo>
                  <a:lnTo>
                    <a:pt x="2" y="102"/>
                  </a:lnTo>
                  <a:lnTo>
                    <a:pt x="0" y="130"/>
                  </a:lnTo>
                  <a:lnTo>
                    <a:pt x="2" y="162"/>
                  </a:lnTo>
                  <a:lnTo>
                    <a:pt x="4" y="194"/>
                  </a:lnTo>
                  <a:lnTo>
                    <a:pt x="12" y="228"/>
                  </a:lnTo>
                  <a:lnTo>
                    <a:pt x="18" y="244"/>
                  </a:lnTo>
                  <a:lnTo>
                    <a:pt x="24" y="260"/>
                  </a:lnTo>
                  <a:lnTo>
                    <a:pt x="32" y="274"/>
                  </a:lnTo>
                  <a:lnTo>
                    <a:pt x="42" y="288"/>
                  </a:lnTo>
                  <a:lnTo>
                    <a:pt x="54" y="302"/>
                  </a:lnTo>
                  <a:lnTo>
                    <a:pt x="66" y="314"/>
                  </a:lnTo>
                  <a:lnTo>
                    <a:pt x="82" y="324"/>
                  </a:lnTo>
                  <a:lnTo>
                    <a:pt x="98" y="332"/>
                  </a:lnTo>
                  <a:lnTo>
                    <a:pt x="116" y="340"/>
                  </a:lnTo>
                  <a:lnTo>
                    <a:pt x="138" y="346"/>
                  </a:lnTo>
                  <a:lnTo>
                    <a:pt x="162" y="348"/>
                  </a:lnTo>
                  <a:lnTo>
                    <a:pt x="188" y="350"/>
                  </a:lnTo>
                  <a:lnTo>
                    <a:pt x="216" y="348"/>
                  </a:lnTo>
                  <a:lnTo>
                    <a:pt x="246" y="346"/>
                  </a:lnTo>
                  <a:lnTo>
                    <a:pt x="280" y="338"/>
                  </a:lnTo>
                  <a:lnTo>
                    <a:pt x="316" y="330"/>
                  </a:lnTo>
                  <a:lnTo>
                    <a:pt x="324" y="324"/>
                  </a:lnTo>
                  <a:lnTo>
                    <a:pt x="446" y="244"/>
                  </a:lnTo>
                  <a:lnTo>
                    <a:pt x="458" y="260"/>
                  </a:lnTo>
                  <a:lnTo>
                    <a:pt x="482" y="296"/>
                  </a:lnTo>
                  <a:lnTo>
                    <a:pt x="494" y="318"/>
                  </a:lnTo>
                  <a:lnTo>
                    <a:pt x="506" y="340"/>
                  </a:lnTo>
                  <a:lnTo>
                    <a:pt x="514" y="360"/>
                  </a:lnTo>
                  <a:lnTo>
                    <a:pt x="516" y="370"/>
                  </a:lnTo>
                  <a:lnTo>
                    <a:pt x="516" y="380"/>
                  </a:lnTo>
                  <a:lnTo>
                    <a:pt x="526" y="380"/>
                  </a:lnTo>
                  <a:lnTo>
                    <a:pt x="536" y="380"/>
                  </a:lnTo>
                  <a:lnTo>
                    <a:pt x="548" y="378"/>
                  </a:lnTo>
                  <a:lnTo>
                    <a:pt x="564" y="372"/>
                  </a:lnTo>
                  <a:lnTo>
                    <a:pt x="580" y="364"/>
                  </a:lnTo>
                  <a:lnTo>
                    <a:pt x="596" y="352"/>
                  </a:lnTo>
                  <a:lnTo>
                    <a:pt x="612" y="334"/>
                  </a:lnTo>
                  <a:lnTo>
                    <a:pt x="604" y="332"/>
                  </a:lnTo>
                  <a:lnTo>
                    <a:pt x="588" y="326"/>
                  </a:lnTo>
                  <a:lnTo>
                    <a:pt x="578" y="324"/>
                  </a:lnTo>
                  <a:lnTo>
                    <a:pt x="564" y="322"/>
                  </a:lnTo>
                  <a:lnTo>
                    <a:pt x="550" y="322"/>
                  </a:lnTo>
                  <a:lnTo>
                    <a:pt x="536" y="324"/>
                  </a:lnTo>
                  <a:lnTo>
                    <a:pt x="530" y="298"/>
                  </a:lnTo>
                  <a:lnTo>
                    <a:pt x="520" y="272"/>
                  </a:lnTo>
                  <a:lnTo>
                    <a:pt x="506" y="242"/>
                  </a:lnTo>
                  <a:lnTo>
                    <a:pt x="498" y="228"/>
                  </a:lnTo>
                  <a:lnTo>
                    <a:pt x="488" y="214"/>
                  </a:lnTo>
                  <a:lnTo>
                    <a:pt x="476" y="200"/>
                  </a:lnTo>
                  <a:lnTo>
                    <a:pt x="464" y="190"/>
                  </a:lnTo>
                  <a:lnTo>
                    <a:pt x="450" y="182"/>
                  </a:lnTo>
                  <a:lnTo>
                    <a:pt x="436" y="176"/>
                  </a:lnTo>
                  <a:lnTo>
                    <a:pt x="420" y="174"/>
                  </a:lnTo>
                  <a:lnTo>
                    <a:pt x="402" y="174"/>
                  </a:lnTo>
                  <a:lnTo>
                    <a:pt x="332" y="230"/>
                  </a:lnTo>
                  <a:lnTo>
                    <a:pt x="382" y="0"/>
                  </a:lnTo>
                  <a:lnTo>
                    <a:pt x="374" y="6"/>
                  </a:lnTo>
                  <a:lnTo>
                    <a:pt x="356" y="18"/>
                  </a:lnTo>
                  <a:lnTo>
                    <a:pt x="326" y="34"/>
                  </a:lnTo>
                  <a:lnTo>
                    <a:pt x="306" y="44"/>
                  </a:lnTo>
                  <a:lnTo>
                    <a:pt x="284" y="52"/>
                  </a:lnTo>
                  <a:lnTo>
                    <a:pt x="260" y="58"/>
                  </a:lnTo>
                  <a:lnTo>
                    <a:pt x="232" y="64"/>
                  </a:lnTo>
                  <a:lnTo>
                    <a:pt x="202" y="68"/>
                  </a:lnTo>
                  <a:lnTo>
                    <a:pt x="168" y="70"/>
                  </a:lnTo>
                  <a:lnTo>
                    <a:pt x="132" y="68"/>
                  </a:lnTo>
                  <a:lnTo>
                    <a:pt x="94" y="62"/>
                  </a:lnTo>
                  <a:lnTo>
                    <a:pt x="54" y="54"/>
                  </a:lnTo>
                  <a:lnTo>
                    <a:pt x="12" y="4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8" name="Freeform 12"/>
            <p:cNvSpPr>
              <a:spLocks/>
            </p:cNvSpPr>
            <p:nvPr/>
          </p:nvSpPr>
          <p:spPr bwMode="auto">
            <a:xfrm>
              <a:off x="3007" y="2692"/>
              <a:ext cx="208" cy="222"/>
            </a:xfrm>
            <a:custGeom>
              <a:avLst/>
              <a:gdLst>
                <a:gd name="T0" fmla="*/ 0 w 208"/>
                <a:gd name="T1" fmla="*/ 30 h 222"/>
                <a:gd name="T2" fmla="*/ 0 w 208"/>
                <a:gd name="T3" fmla="*/ 30 h 222"/>
                <a:gd name="T4" fmla="*/ 14 w 208"/>
                <a:gd name="T5" fmla="*/ 38 h 222"/>
                <a:gd name="T6" fmla="*/ 28 w 208"/>
                <a:gd name="T7" fmla="*/ 48 h 222"/>
                <a:gd name="T8" fmla="*/ 44 w 208"/>
                <a:gd name="T9" fmla="*/ 62 h 222"/>
                <a:gd name="T10" fmla="*/ 52 w 208"/>
                <a:gd name="T11" fmla="*/ 72 h 222"/>
                <a:gd name="T12" fmla="*/ 60 w 208"/>
                <a:gd name="T13" fmla="*/ 84 h 222"/>
                <a:gd name="T14" fmla="*/ 66 w 208"/>
                <a:gd name="T15" fmla="*/ 98 h 222"/>
                <a:gd name="T16" fmla="*/ 74 w 208"/>
                <a:gd name="T17" fmla="*/ 114 h 222"/>
                <a:gd name="T18" fmla="*/ 78 w 208"/>
                <a:gd name="T19" fmla="*/ 132 h 222"/>
                <a:gd name="T20" fmla="*/ 82 w 208"/>
                <a:gd name="T21" fmla="*/ 152 h 222"/>
                <a:gd name="T22" fmla="*/ 84 w 208"/>
                <a:gd name="T23" fmla="*/ 174 h 222"/>
                <a:gd name="T24" fmla="*/ 84 w 208"/>
                <a:gd name="T25" fmla="*/ 198 h 222"/>
                <a:gd name="T26" fmla="*/ 84 w 208"/>
                <a:gd name="T27" fmla="*/ 198 h 222"/>
                <a:gd name="T28" fmla="*/ 88 w 208"/>
                <a:gd name="T29" fmla="*/ 202 h 222"/>
                <a:gd name="T30" fmla="*/ 102 w 208"/>
                <a:gd name="T31" fmla="*/ 210 h 222"/>
                <a:gd name="T32" fmla="*/ 114 w 208"/>
                <a:gd name="T33" fmla="*/ 214 h 222"/>
                <a:gd name="T34" fmla="*/ 126 w 208"/>
                <a:gd name="T35" fmla="*/ 216 h 222"/>
                <a:gd name="T36" fmla="*/ 142 w 208"/>
                <a:gd name="T37" fmla="*/ 220 h 222"/>
                <a:gd name="T38" fmla="*/ 160 w 208"/>
                <a:gd name="T39" fmla="*/ 220 h 222"/>
                <a:gd name="T40" fmla="*/ 160 w 208"/>
                <a:gd name="T41" fmla="*/ 220 h 222"/>
                <a:gd name="T42" fmla="*/ 176 w 208"/>
                <a:gd name="T43" fmla="*/ 222 h 222"/>
                <a:gd name="T44" fmla="*/ 190 w 208"/>
                <a:gd name="T45" fmla="*/ 222 h 222"/>
                <a:gd name="T46" fmla="*/ 202 w 208"/>
                <a:gd name="T47" fmla="*/ 220 h 222"/>
                <a:gd name="T48" fmla="*/ 206 w 208"/>
                <a:gd name="T49" fmla="*/ 218 h 222"/>
                <a:gd name="T50" fmla="*/ 208 w 208"/>
                <a:gd name="T51" fmla="*/ 216 h 222"/>
                <a:gd name="T52" fmla="*/ 208 w 208"/>
                <a:gd name="T53" fmla="*/ 212 h 222"/>
                <a:gd name="T54" fmla="*/ 204 w 208"/>
                <a:gd name="T55" fmla="*/ 208 h 222"/>
                <a:gd name="T56" fmla="*/ 196 w 208"/>
                <a:gd name="T57" fmla="*/ 202 h 222"/>
                <a:gd name="T58" fmla="*/ 184 w 208"/>
                <a:gd name="T59" fmla="*/ 194 h 222"/>
                <a:gd name="T60" fmla="*/ 144 w 208"/>
                <a:gd name="T61" fmla="*/ 176 h 222"/>
                <a:gd name="T62" fmla="*/ 144 w 208"/>
                <a:gd name="T63" fmla="*/ 176 h 222"/>
                <a:gd name="T64" fmla="*/ 132 w 208"/>
                <a:gd name="T65" fmla="*/ 148 h 222"/>
                <a:gd name="T66" fmla="*/ 120 w 208"/>
                <a:gd name="T67" fmla="*/ 120 h 222"/>
                <a:gd name="T68" fmla="*/ 104 w 208"/>
                <a:gd name="T69" fmla="*/ 88 h 222"/>
                <a:gd name="T70" fmla="*/ 86 w 208"/>
                <a:gd name="T71" fmla="*/ 56 h 222"/>
                <a:gd name="T72" fmla="*/ 68 w 208"/>
                <a:gd name="T73" fmla="*/ 28 h 222"/>
                <a:gd name="T74" fmla="*/ 60 w 208"/>
                <a:gd name="T75" fmla="*/ 16 h 222"/>
                <a:gd name="T76" fmla="*/ 50 w 208"/>
                <a:gd name="T77" fmla="*/ 8 h 222"/>
                <a:gd name="T78" fmla="*/ 42 w 208"/>
                <a:gd name="T79" fmla="*/ 2 h 222"/>
                <a:gd name="T80" fmla="*/ 34 w 208"/>
                <a:gd name="T81" fmla="*/ 0 h 222"/>
                <a:gd name="T82" fmla="*/ 0 w 208"/>
                <a:gd name="T83" fmla="*/ 30 h 2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08" h="222">
                  <a:moveTo>
                    <a:pt x="0" y="30"/>
                  </a:moveTo>
                  <a:lnTo>
                    <a:pt x="0" y="30"/>
                  </a:lnTo>
                  <a:lnTo>
                    <a:pt x="14" y="38"/>
                  </a:lnTo>
                  <a:lnTo>
                    <a:pt x="28" y="48"/>
                  </a:lnTo>
                  <a:lnTo>
                    <a:pt x="44" y="62"/>
                  </a:lnTo>
                  <a:lnTo>
                    <a:pt x="52" y="72"/>
                  </a:lnTo>
                  <a:lnTo>
                    <a:pt x="60" y="84"/>
                  </a:lnTo>
                  <a:lnTo>
                    <a:pt x="66" y="98"/>
                  </a:lnTo>
                  <a:lnTo>
                    <a:pt x="74" y="114"/>
                  </a:lnTo>
                  <a:lnTo>
                    <a:pt x="78" y="132"/>
                  </a:lnTo>
                  <a:lnTo>
                    <a:pt x="82" y="152"/>
                  </a:lnTo>
                  <a:lnTo>
                    <a:pt x="84" y="174"/>
                  </a:lnTo>
                  <a:lnTo>
                    <a:pt x="84" y="198"/>
                  </a:lnTo>
                  <a:lnTo>
                    <a:pt x="88" y="202"/>
                  </a:lnTo>
                  <a:lnTo>
                    <a:pt x="102" y="210"/>
                  </a:lnTo>
                  <a:lnTo>
                    <a:pt x="114" y="214"/>
                  </a:lnTo>
                  <a:lnTo>
                    <a:pt x="126" y="216"/>
                  </a:lnTo>
                  <a:lnTo>
                    <a:pt x="142" y="220"/>
                  </a:lnTo>
                  <a:lnTo>
                    <a:pt x="160" y="220"/>
                  </a:lnTo>
                  <a:lnTo>
                    <a:pt x="176" y="222"/>
                  </a:lnTo>
                  <a:lnTo>
                    <a:pt x="190" y="222"/>
                  </a:lnTo>
                  <a:lnTo>
                    <a:pt x="202" y="220"/>
                  </a:lnTo>
                  <a:lnTo>
                    <a:pt x="206" y="218"/>
                  </a:lnTo>
                  <a:lnTo>
                    <a:pt x="208" y="216"/>
                  </a:lnTo>
                  <a:lnTo>
                    <a:pt x="208" y="212"/>
                  </a:lnTo>
                  <a:lnTo>
                    <a:pt x="204" y="208"/>
                  </a:lnTo>
                  <a:lnTo>
                    <a:pt x="196" y="202"/>
                  </a:lnTo>
                  <a:lnTo>
                    <a:pt x="184" y="194"/>
                  </a:lnTo>
                  <a:lnTo>
                    <a:pt x="144" y="176"/>
                  </a:lnTo>
                  <a:lnTo>
                    <a:pt x="132" y="148"/>
                  </a:lnTo>
                  <a:lnTo>
                    <a:pt x="120" y="120"/>
                  </a:lnTo>
                  <a:lnTo>
                    <a:pt x="104" y="88"/>
                  </a:lnTo>
                  <a:lnTo>
                    <a:pt x="86" y="56"/>
                  </a:lnTo>
                  <a:lnTo>
                    <a:pt x="68" y="28"/>
                  </a:lnTo>
                  <a:lnTo>
                    <a:pt x="60" y="16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11" y="2406"/>
              <a:ext cx="220" cy="204"/>
            </a:xfrm>
            <a:custGeom>
              <a:avLst/>
              <a:gdLst>
                <a:gd name="T0" fmla="*/ 38 w 220"/>
                <a:gd name="T1" fmla="*/ 144 h 204"/>
                <a:gd name="T2" fmla="*/ 38 w 220"/>
                <a:gd name="T3" fmla="*/ 144 h 204"/>
                <a:gd name="T4" fmla="*/ 46 w 220"/>
                <a:gd name="T5" fmla="*/ 146 h 204"/>
                <a:gd name="T6" fmla="*/ 66 w 220"/>
                <a:gd name="T7" fmla="*/ 152 h 204"/>
                <a:gd name="T8" fmla="*/ 94 w 220"/>
                <a:gd name="T9" fmla="*/ 158 h 204"/>
                <a:gd name="T10" fmla="*/ 110 w 220"/>
                <a:gd name="T11" fmla="*/ 160 h 204"/>
                <a:gd name="T12" fmla="*/ 124 w 220"/>
                <a:gd name="T13" fmla="*/ 162 h 204"/>
                <a:gd name="T14" fmla="*/ 138 w 220"/>
                <a:gd name="T15" fmla="*/ 160 h 204"/>
                <a:gd name="T16" fmla="*/ 152 w 220"/>
                <a:gd name="T17" fmla="*/ 156 h 204"/>
                <a:gd name="T18" fmla="*/ 164 w 220"/>
                <a:gd name="T19" fmla="*/ 150 h 204"/>
                <a:gd name="T20" fmla="*/ 172 w 220"/>
                <a:gd name="T21" fmla="*/ 140 h 204"/>
                <a:gd name="T22" fmla="*/ 178 w 220"/>
                <a:gd name="T23" fmla="*/ 126 h 204"/>
                <a:gd name="T24" fmla="*/ 180 w 220"/>
                <a:gd name="T25" fmla="*/ 108 h 204"/>
                <a:gd name="T26" fmla="*/ 178 w 220"/>
                <a:gd name="T27" fmla="*/ 86 h 204"/>
                <a:gd name="T28" fmla="*/ 170 w 220"/>
                <a:gd name="T29" fmla="*/ 58 h 204"/>
                <a:gd name="T30" fmla="*/ 170 w 220"/>
                <a:gd name="T31" fmla="*/ 58 h 204"/>
                <a:gd name="T32" fmla="*/ 162 w 220"/>
                <a:gd name="T33" fmla="*/ 58 h 204"/>
                <a:gd name="T34" fmla="*/ 154 w 220"/>
                <a:gd name="T35" fmla="*/ 58 h 204"/>
                <a:gd name="T36" fmla="*/ 148 w 220"/>
                <a:gd name="T37" fmla="*/ 54 h 204"/>
                <a:gd name="T38" fmla="*/ 146 w 220"/>
                <a:gd name="T39" fmla="*/ 52 h 204"/>
                <a:gd name="T40" fmla="*/ 144 w 220"/>
                <a:gd name="T41" fmla="*/ 48 h 204"/>
                <a:gd name="T42" fmla="*/ 144 w 220"/>
                <a:gd name="T43" fmla="*/ 44 h 204"/>
                <a:gd name="T44" fmla="*/ 146 w 220"/>
                <a:gd name="T45" fmla="*/ 38 h 204"/>
                <a:gd name="T46" fmla="*/ 154 w 220"/>
                <a:gd name="T47" fmla="*/ 24 h 204"/>
                <a:gd name="T48" fmla="*/ 172 w 220"/>
                <a:gd name="T49" fmla="*/ 4 h 204"/>
                <a:gd name="T50" fmla="*/ 172 w 220"/>
                <a:gd name="T51" fmla="*/ 4 h 204"/>
                <a:gd name="T52" fmla="*/ 184 w 220"/>
                <a:gd name="T53" fmla="*/ 2 h 204"/>
                <a:gd name="T54" fmla="*/ 194 w 220"/>
                <a:gd name="T55" fmla="*/ 0 h 204"/>
                <a:gd name="T56" fmla="*/ 206 w 220"/>
                <a:gd name="T57" fmla="*/ 0 h 204"/>
                <a:gd name="T58" fmla="*/ 212 w 220"/>
                <a:gd name="T59" fmla="*/ 0 h 204"/>
                <a:gd name="T60" fmla="*/ 216 w 220"/>
                <a:gd name="T61" fmla="*/ 2 h 204"/>
                <a:gd name="T62" fmla="*/ 218 w 220"/>
                <a:gd name="T63" fmla="*/ 6 h 204"/>
                <a:gd name="T64" fmla="*/ 220 w 220"/>
                <a:gd name="T65" fmla="*/ 10 h 204"/>
                <a:gd name="T66" fmla="*/ 220 w 220"/>
                <a:gd name="T67" fmla="*/ 16 h 204"/>
                <a:gd name="T68" fmla="*/ 218 w 220"/>
                <a:gd name="T69" fmla="*/ 24 h 204"/>
                <a:gd name="T70" fmla="*/ 214 w 220"/>
                <a:gd name="T71" fmla="*/ 34 h 204"/>
                <a:gd name="T72" fmla="*/ 208 w 220"/>
                <a:gd name="T73" fmla="*/ 46 h 204"/>
                <a:gd name="T74" fmla="*/ 208 w 220"/>
                <a:gd name="T75" fmla="*/ 46 h 204"/>
                <a:gd name="T76" fmla="*/ 212 w 220"/>
                <a:gd name="T77" fmla="*/ 60 h 204"/>
                <a:gd name="T78" fmla="*/ 214 w 220"/>
                <a:gd name="T79" fmla="*/ 76 h 204"/>
                <a:gd name="T80" fmla="*/ 216 w 220"/>
                <a:gd name="T81" fmla="*/ 96 h 204"/>
                <a:gd name="T82" fmla="*/ 214 w 220"/>
                <a:gd name="T83" fmla="*/ 118 h 204"/>
                <a:gd name="T84" fmla="*/ 210 w 220"/>
                <a:gd name="T85" fmla="*/ 130 h 204"/>
                <a:gd name="T86" fmla="*/ 206 w 220"/>
                <a:gd name="T87" fmla="*/ 142 h 204"/>
                <a:gd name="T88" fmla="*/ 200 w 220"/>
                <a:gd name="T89" fmla="*/ 154 h 204"/>
                <a:gd name="T90" fmla="*/ 192 w 220"/>
                <a:gd name="T91" fmla="*/ 164 h 204"/>
                <a:gd name="T92" fmla="*/ 180 w 220"/>
                <a:gd name="T93" fmla="*/ 176 h 204"/>
                <a:gd name="T94" fmla="*/ 168 w 220"/>
                <a:gd name="T95" fmla="*/ 188 h 204"/>
                <a:gd name="T96" fmla="*/ 168 w 220"/>
                <a:gd name="T97" fmla="*/ 188 h 204"/>
                <a:gd name="T98" fmla="*/ 144 w 220"/>
                <a:gd name="T99" fmla="*/ 194 h 204"/>
                <a:gd name="T100" fmla="*/ 120 w 220"/>
                <a:gd name="T101" fmla="*/ 198 h 204"/>
                <a:gd name="T102" fmla="*/ 90 w 220"/>
                <a:gd name="T103" fmla="*/ 202 h 204"/>
                <a:gd name="T104" fmla="*/ 60 w 220"/>
                <a:gd name="T105" fmla="*/ 204 h 204"/>
                <a:gd name="T106" fmla="*/ 46 w 220"/>
                <a:gd name="T107" fmla="*/ 204 h 204"/>
                <a:gd name="T108" fmla="*/ 34 w 220"/>
                <a:gd name="T109" fmla="*/ 204 h 204"/>
                <a:gd name="T110" fmla="*/ 22 w 220"/>
                <a:gd name="T111" fmla="*/ 200 h 204"/>
                <a:gd name="T112" fmla="*/ 12 w 220"/>
                <a:gd name="T113" fmla="*/ 196 h 204"/>
                <a:gd name="T114" fmla="*/ 6 w 220"/>
                <a:gd name="T115" fmla="*/ 190 h 204"/>
                <a:gd name="T116" fmla="*/ 0 w 220"/>
                <a:gd name="T117" fmla="*/ 182 h 204"/>
                <a:gd name="T118" fmla="*/ 38 w 220"/>
                <a:gd name="T119" fmla="*/ 14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0" h="204">
                  <a:moveTo>
                    <a:pt x="38" y="144"/>
                  </a:moveTo>
                  <a:lnTo>
                    <a:pt x="38" y="144"/>
                  </a:lnTo>
                  <a:lnTo>
                    <a:pt x="46" y="146"/>
                  </a:lnTo>
                  <a:lnTo>
                    <a:pt x="66" y="152"/>
                  </a:lnTo>
                  <a:lnTo>
                    <a:pt x="94" y="158"/>
                  </a:lnTo>
                  <a:lnTo>
                    <a:pt x="110" y="160"/>
                  </a:lnTo>
                  <a:lnTo>
                    <a:pt x="124" y="162"/>
                  </a:lnTo>
                  <a:lnTo>
                    <a:pt x="138" y="160"/>
                  </a:lnTo>
                  <a:lnTo>
                    <a:pt x="152" y="156"/>
                  </a:lnTo>
                  <a:lnTo>
                    <a:pt x="164" y="150"/>
                  </a:lnTo>
                  <a:lnTo>
                    <a:pt x="172" y="140"/>
                  </a:lnTo>
                  <a:lnTo>
                    <a:pt x="178" y="126"/>
                  </a:lnTo>
                  <a:lnTo>
                    <a:pt x="180" y="108"/>
                  </a:lnTo>
                  <a:lnTo>
                    <a:pt x="178" y="86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62" y="58"/>
                  </a:lnTo>
                  <a:lnTo>
                    <a:pt x="154" y="58"/>
                  </a:lnTo>
                  <a:lnTo>
                    <a:pt x="148" y="54"/>
                  </a:lnTo>
                  <a:lnTo>
                    <a:pt x="146" y="52"/>
                  </a:lnTo>
                  <a:lnTo>
                    <a:pt x="144" y="48"/>
                  </a:lnTo>
                  <a:lnTo>
                    <a:pt x="144" y="44"/>
                  </a:lnTo>
                  <a:lnTo>
                    <a:pt x="146" y="38"/>
                  </a:lnTo>
                  <a:lnTo>
                    <a:pt x="154" y="24"/>
                  </a:lnTo>
                  <a:lnTo>
                    <a:pt x="172" y="4"/>
                  </a:lnTo>
                  <a:lnTo>
                    <a:pt x="172" y="4"/>
                  </a:lnTo>
                  <a:lnTo>
                    <a:pt x="184" y="2"/>
                  </a:lnTo>
                  <a:lnTo>
                    <a:pt x="194" y="0"/>
                  </a:lnTo>
                  <a:lnTo>
                    <a:pt x="206" y="0"/>
                  </a:lnTo>
                  <a:lnTo>
                    <a:pt x="212" y="0"/>
                  </a:lnTo>
                  <a:lnTo>
                    <a:pt x="216" y="2"/>
                  </a:lnTo>
                  <a:lnTo>
                    <a:pt x="218" y="6"/>
                  </a:lnTo>
                  <a:lnTo>
                    <a:pt x="220" y="10"/>
                  </a:lnTo>
                  <a:lnTo>
                    <a:pt x="220" y="16"/>
                  </a:lnTo>
                  <a:lnTo>
                    <a:pt x="218" y="24"/>
                  </a:lnTo>
                  <a:lnTo>
                    <a:pt x="214" y="34"/>
                  </a:lnTo>
                  <a:lnTo>
                    <a:pt x="208" y="46"/>
                  </a:lnTo>
                  <a:lnTo>
                    <a:pt x="208" y="46"/>
                  </a:lnTo>
                  <a:lnTo>
                    <a:pt x="212" y="60"/>
                  </a:lnTo>
                  <a:lnTo>
                    <a:pt x="214" y="76"/>
                  </a:lnTo>
                  <a:lnTo>
                    <a:pt x="216" y="96"/>
                  </a:lnTo>
                  <a:lnTo>
                    <a:pt x="214" y="118"/>
                  </a:lnTo>
                  <a:lnTo>
                    <a:pt x="210" y="130"/>
                  </a:lnTo>
                  <a:lnTo>
                    <a:pt x="206" y="142"/>
                  </a:lnTo>
                  <a:lnTo>
                    <a:pt x="200" y="154"/>
                  </a:lnTo>
                  <a:lnTo>
                    <a:pt x="192" y="164"/>
                  </a:lnTo>
                  <a:lnTo>
                    <a:pt x="180" y="176"/>
                  </a:lnTo>
                  <a:lnTo>
                    <a:pt x="168" y="188"/>
                  </a:lnTo>
                  <a:lnTo>
                    <a:pt x="168" y="188"/>
                  </a:lnTo>
                  <a:lnTo>
                    <a:pt x="144" y="194"/>
                  </a:lnTo>
                  <a:lnTo>
                    <a:pt x="120" y="198"/>
                  </a:lnTo>
                  <a:lnTo>
                    <a:pt x="90" y="202"/>
                  </a:lnTo>
                  <a:lnTo>
                    <a:pt x="60" y="204"/>
                  </a:lnTo>
                  <a:lnTo>
                    <a:pt x="46" y="204"/>
                  </a:lnTo>
                  <a:lnTo>
                    <a:pt x="34" y="204"/>
                  </a:lnTo>
                  <a:lnTo>
                    <a:pt x="22" y="200"/>
                  </a:lnTo>
                  <a:lnTo>
                    <a:pt x="12" y="196"/>
                  </a:lnTo>
                  <a:lnTo>
                    <a:pt x="6" y="190"/>
                  </a:lnTo>
                  <a:lnTo>
                    <a:pt x="0" y="182"/>
                  </a:lnTo>
                  <a:lnTo>
                    <a:pt x="38" y="144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73" y="2136"/>
              <a:ext cx="246" cy="443"/>
            </a:xfrm>
            <a:custGeom>
              <a:avLst/>
              <a:gdLst>
                <a:gd name="T0" fmla="*/ 204 w 246"/>
                <a:gd name="T1" fmla="*/ 360 h 444"/>
                <a:gd name="T2" fmla="*/ 204 w 246"/>
                <a:gd name="T3" fmla="*/ 360 h 444"/>
                <a:gd name="T4" fmla="*/ 124 w 246"/>
                <a:gd name="T5" fmla="*/ 316 h 444"/>
                <a:gd name="T6" fmla="*/ 70 w 246"/>
                <a:gd name="T7" fmla="*/ 282 h 444"/>
                <a:gd name="T8" fmla="*/ 52 w 246"/>
                <a:gd name="T9" fmla="*/ 272 h 444"/>
                <a:gd name="T10" fmla="*/ 44 w 246"/>
                <a:gd name="T11" fmla="*/ 266 h 444"/>
                <a:gd name="T12" fmla="*/ 44 w 246"/>
                <a:gd name="T13" fmla="*/ 266 h 444"/>
                <a:gd name="T14" fmla="*/ 42 w 246"/>
                <a:gd name="T15" fmla="*/ 236 h 444"/>
                <a:gd name="T16" fmla="*/ 40 w 246"/>
                <a:gd name="T17" fmla="*/ 208 h 444"/>
                <a:gd name="T18" fmla="*/ 40 w 246"/>
                <a:gd name="T19" fmla="*/ 172 h 444"/>
                <a:gd name="T20" fmla="*/ 44 w 246"/>
                <a:gd name="T21" fmla="*/ 136 h 444"/>
                <a:gd name="T22" fmla="*/ 46 w 246"/>
                <a:gd name="T23" fmla="*/ 118 h 444"/>
                <a:gd name="T24" fmla="*/ 50 w 246"/>
                <a:gd name="T25" fmla="*/ 102 h 444"/>
                <a:gd name="T26" fmla="*/ 54 w 246"/>
                <a:gd name="T27" fmla="*/ 88 h 444"/>
                <a:gd name="T28" fmla="*/ 60 w 246"/>
                <a:gd name="T29" fmla="*/ 76 h 444"/>
                <a:gd name="T30" fmla="*/ 68 w 246"/>
                <a:gd name="T31" fmla="*/ 66 h 444"/>
                <a:gd name="T32" fmla="*/ 78 w 246"/>
                <a:gd name="T33" fmla="*/ 60 h 444"/>
                <a:gd name="T34" fmla="*/ 78 w 246"/>
                <a:gd name="T35" fmla="*/ 60 h 444"/>
                <a:gd name="T36" fmla="*/ 84 w 246"/>
                <a:gd name="T37" fmla="*/ 64 h 444"/>
                <a:gd name="T38" fmla="*/ 96 w 246"/>
                <a:gd name="T39" fmla="*/ 70 h 444"/>
                <a:gd name="T40" fmla="*/ 104 w 246"/>
                <a:gd name="T41" fmla="*/ 72 h 444"/>
                <a:gd name="T42" fmla="*/ 112 w 246"/>
                <a:gd name="T43" fmla="*/ 70 h 444"/>
                <a:gd name="T44" fmla="*/ 120 w 246"/>
                <a:gd name="T45" fmla="*/ 66 h 444"/>
                <a:gd name="T46" fmla="*/ 126 w 246"/>
                <a:gd name="T47" fmla="*/ 56 h 444"/>
                <a:gd name="T48" fmla="*/ 166 w 246"/>
                <a:gd name="T49" fmla="*/ 46 h 444"/>
                <a:gd name="T50" fmla="*/ 166 w 246"/>
                <a:gd name="T51" fmla="*/ 46 h 444"/>
                <a:gd name="T52" fmla="*/ 164 w 246"/>
                <a:gd name="T53" fmla="*/ 36 h 444"/>
                <a:gd name="T54" fmla="*/ 160 w 246"/>
                <a:gd name="T55" fmla="*/ 28 h 444"/>
                <a:gd name="T56" fmla="*/ 154 w 246"/>
                <a:gd name="T57" fmla="*/ 18 h 444"/>
                <a:gd name="T58" fmla="*/ 144 w 246"/>
                <a:gd name="T59" fmla="*/ 8 h 444"/>
                <a:gd name="T60" fmla="*/ 136 w 246"/>
                <a:gd name="T61" fmla="*/ 6 h 444"/>
                <a:gd name="T62" fmla="*/ 128 w 246"/>
                <a:gd name="T63" fmla="*/ 2 h 444"/>
                <a:gd name="T64" fmla="*/ 116 w 246"/>
                <a:gd name="T65" fmla="*/ 0 h 444"/>
                <a:gd name="T66" fmla="*/ 104 w 246"/>
                <a:gd name="T67" fmla="*/ 0 h 444"/>
                <a:gd name="T68" fmla="*/ 90 w 246"/>
                <a:gd name="T69" fmla="*/ 0 h 444"/>
                <a:gd name="T70" fmla="*/ 74 w 246"/>
                <a:gd name="T71" fmla="*/ 2 h 444"/>
                <a:gd name="T72" fmla="*/ 20 w 246"/>
                <a:gd name="T73" fmla="*/ 62 h 444"/>
                <a:gd name="T74" fmla="*/ 20 w 246"/>
                <a:gd name="T75" fmla="*/ 62 h 444"/>
                <a:gd name="T76" fmla="*/ 12 w 246"/>
                <a:gd name="T77" fmla="*/ 92 h 444"/>
                <a:gd name="T78" fmla="*/ 6 w 246"/>
                <a:gd name="T79" fmla="*/ 126 h 444"/>
                <a:gd name="T80" fmla="*/ 2 w 246"/>
                <a:gd name="T81" fmla="*/ 166 h 444"/>
                <a:gd name="T82" fmla="*/ 0 w 246"/>
                <a:gd name="T83" fmla="*/ 210 h 444"/>
                <a:gd name="T84" fmla="*/ 0 w 246"/>
                <a:gd name="T85" fmla="*/ 232 h 444"/>
                <a:gd name="T86" fmla="*/ 4 w 246"/>
                <a:gd name="T87" fmla="*/ 252 h 444"/>
                <a:gd name="T88" fmla="*/ 8 w 246"/>
                <a:gd name="T89" fmla="*/ 270 h 444"/>
                <a:gd name="T90" fmla="*/ 14 w 246"/>
                <a:gd name="T91" fmla="*/ 288 h 444"/>
                <a:gd name="T92" fmla="*/ 22 w 246"/>
                <a:gd name="T93" fmla="*/ 304 h 444"/>
                <a:gd name="T94" fmla="*/ 32 w 246"/>
                <a:gd name="T95" fmla="*/ 316 h 444"/>
                <a:gd name="T96" fmla="*/ 246 w 246"/>
                <a:gd name="T97" fmla="*/ 444 h 444"/>
                <a:gd name="T98" fmla="*/ 204 w 246"/>
                <a:gd name="T99" fmla="*/ 36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46" h="444">
                  <a:moveTo>
                    <a:pt x="204" y="360"/>
                  </a:moveTo>
                  <a:lnTo>
                    <a:pt x="204" y="360"/>
                  </a:lnTo>
                  <a:lnTo>
                    <a:pt x="124" y="316"/>
                  </a:lnTo>
                  <a:lnTo>
                    <a:pt x="70" y="282"/>
                  </a:lnTo>
                  <a:lnTo>
                    <a:pt x="52" y="272"/>
                  </a:lnTo>
                  <a:lnTo>
                    <a:pt x="44" y="266"/>
                  </a:lnTo>
                  <a:lnTo>
                    <a:pt x="44" y="266"/>
                  </a:lnTo>
                  <a:lnTo>
                    <a:pt x="42" y="236"/>
                  </a:lnTo>
                  <a:lnTo>
                    <a:pt x="40" y="208"/>
                  </a:lnTo>
                  <a:lnTo>
                    <a:pt x="40" y="172"/>
                  </a:lnTo>
                  <a:lnTo>
                    <a:pt x="44" y="136"/>
                  </a:lnTo>
                  <a:lnTo>
                    <a:pt x="46" y="118"/>
                  </a:lnTo>
                  <a:lnTo>
                    <a:pt x="50" y="102"/>
                  </a:lnTo>
                  <a:lnTo>
                    <a:pt x="54" y="88"/>
                  </a:lnTo>
                  <a:lnTo>
                    <a:pt x="60" y="76"/>
                  </a:lnTo>
                  <a:lnTo>
                    <a:pt x="68" y="66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84" y="64"/>
                  </a:lnTo>
                  <a:lnTo>
                    <a:pt x="96" y="70"/>
                  </a:lnTo>
                  <a:lnTo>
                    <a:pt x="104" y="72"/>
                  </a:lnTo>
                  <a:lnTo>
                    <a:pt x="112" y="70"/>
                  </a:lnTo>
                  <a:lnTo>
                    <a:pt x="120" y="66"/>
                  </a:lnTo>
                  <a:lnTo>
                    <a:pt x="126" y="56"/>
                  </a:lnTo>
                  <a:lnTo>
                    <a:pt x="166" y="46"/>
                  </a:lnTo>
                  <a:lnTo>
                    <a:pt x="166" y="46"/>
                  </a:lnTo>
                  <a:lnTo>
                    <a:pt x="164" y="36"/>
                  </a:lnTo>
                  <a:lnTo>
                    <a:pt x="160" y="28"/>
                  </a:lnTo>
                  <a:lnTo>
                    <a:pt x="154" y="18"/>
                  </a:lnTo>
                  <a:lnTo>
                    <a:pt x="144" y="8"/>
                  </a:lnTo>
                  <a:lnTo>
                    <a:pt x="136" y="6"/>
                  </a:lnTo>
                  <a:lnTo>
                    <a:pt x="128" y="2"/>
                  </a:lnTo>
                  <a:lnTo>
                    <a:pt x="116" y="0"/>
                  </a:lnTo>
                  <a:lnTo>
                    <a:pt x="104" y="0"/>
                  </a:lnTo>
                  <a:lnTo>
                    <a:pt x="90" y="0"/>
                  </a:lnTo>
                  <a:lnTo>
                    <a:pt x="74" y="2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12" y="92"/>
                  </a:lnTo>
                  <a:lnTo>
                    <a:pt x="6" y="126"/>
                  </a:lnTo>
                  <a:lnTo>
                    <a:pt x="2" y="166"/>
                  </a:lnTo>
                  <a:lnTo>
                    <a:pt x="0" y="210"/>
                  </a:lnTo>
                  <a:lnTo>
                    <a:pt x="0" y="232"/>
                  </a:lnTo>
                  <a:lnTo>
                    <a:pt x="4" y="252"/>
                  </a:lnTo>
                  <a:lnTo>
                    <a:pt x="8" y="270"/>
                  </a:lnTo>
                  <a:lnTo>
                    <a:pt x="14" y="288"/>
                  </a:lnTo>
                  <a:lnTo>
                    <a:pt x="22" y="304"/>
                  </a:lnTo>
                  <a:lnTo>
                    <a:pt x="32" y="316"/>
                  </a:lnTo>
                  <a:lnTo>
                    <a:pt x="246" y="444"/>
                  </a:lnTo>
                  <a:lnTo>
                    <a:pt x="204" y="36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7361" name="Freeform 15"/>
            <p:cNvSpPr>
              <a:spLocks/>
            </p:cNvSpPr>
            <p:nvPr/>
          </p:nvSpPr>
          <p:spPr bwMode="auto">
            <a:xfrm>
              <a:off x="3163" y="1930"/>
              <a:ext cx="268" cy="272"/>
            </a:xfrm>
            <a:custGeom>
              <a:avLst/>
              <a:gdLst>
                <a:gd name="T0" fmla="*/ 116 w 268"/>
                <a:gd name="T1" fmla="*/ 170 h 272"/>
                <a:gd name="T2" fmla="*/ 130 w 268"/>
                <a:gd name="T3" fmla="*/ 174 h 272"/>
                <a:gd name="T4" fmla="*/ 146 w 268"/>
                <a:gd name="T5" fmla="*/ 176 h 272"/>
                <a:gd name="T6" fmla="*/ 160 w 268"/>
                <a:gd name="T7" fmla="*/ 176 h 272"/>
                <a:gd name="T8" fmla="*/ 188 w 268"/>
                <a:gd name="T9" fmla="*/ 166 h 272"/>
                <a:gd name="T10" fmla="*/ 200 w 268"/>
                <a:gd name="T11" fmla="*/ 156 h 272"/>
                <a:gd name="T12" fmla="*/ 210 w 268"/>
                <a:gd name="T13" fmla="*/ 148 h 272"/>
                <a:gd name="T14" fmla="*/ 222 w 268"/>
                <a:gd name="T15" fmla="*/ 126 h 272"/>
                <a:gd name="T16" fmla="*/ 224 w 268"/>
                <a:gd name="T17" fmla="*/ 116 h 272"/>
                <a:gd name="T18" fmla="*/ 222 w 268"/>
                <a:gd name="T19" fmla="*/ 108 h 272"/>
                <a:gd name="T20" fmla="*/ 214 w 268"/>
                <a:gd name="T21" fmla="*/ 90 h 272"/>
                <a:gd name="T22" fmla="*/ 204 w 268"/>
                <a:gd name="T23" fmla="*/ 80 h 272"/>
                <a:gd name="T24" fmla="*/ 196 w 268"/>
                <a:gd name="T25" fmla="*/ 72 h 272"/>
                <a:gd name="T26" fmla="*/ 158 w 268"/>
                <a:gd name="T27" fmla="*/ 56 h 272"/>
                <a:gd name="T28" fmla="*/ 114 w 268"/>
                <a:gd name="T29" fmla="*/ 46 h 272"/>
                <a:gd name="T30" fmla="*/ 100 w 268"/>
                <a:gd name="T31" fmla="*/ 44 h 272"/>
                <a:gd name="T32" fmla="*/ 78 w 268"/>
                <a:gd name="T33" fmla="*/ 46 h 272"/>
                <a:gd name="T34" fmla="*/ 62 w 268"/>
                <a:gd name="T35" fmla="*/ 52 h 272"/>
                <a:gd name="T36" fmla="*/ 62 w 268"/>
                <a:gd name="T37" fmla="*/ 52 h 272"/>
                <a:gd name="T38" fmla="*/ 60 w 268"/>
                <a:gd name="T39" fmla="*/ 52 h 272"/>
                <a:gd name="T40" fmla="*/ 48 w 268"/>
                <a:gd name="T41" fmla="*/ 60 h 272"/>
                <a:gd name="T42" fmla="*/ 44 w 268"/>
                <a:gd name="T43" fmla="*/ 64 h 272"/>
                <a:gd name="T44" fmla="*/ 44 w 268"/>
                <a:gd name="T45" fmla="*/ 64 h 272"/>
                <a:gd name="T46" fmla="*/ 50 w 268"/>
                <a:gd name="T47" fmla="*/ 68 h 272"/>
                <a:gd name="T48" fmla="*/ 28 w 268"/>
                <a:gd name="T49" fmla="*/ 106 h 272"/>
                <a:gd name="T50" fmla="*/ 8 w 268"/>
                <a:gd name="T51" fmla="*/ 90 h 272"/>
                <a:gd name="T52" fmla="*/ 0 w 268"/>
                <a:gd name="T53" fmla="*/ 66 h 272"/>
                <a:gd name="T54" fmla="*/ 0 w 268"/>
                <a:gd name="T55" fmla="*/ 66 h 272"/>
                <a:gd name="T56" fmla="*/ 4 w 268"/>
                <a:gd name="T57" fmla="*/ 46 h 272"/>
                <a:gd name="T58" fmla="*/ 16 w 268"/>
                <a:gd name="T59" fmla="*/ 30 h 272"/>
                <a:gd name="T60" fmla="*/ 16 w 268"/>
                <a:gd name="T61" fmla="*/ 30 h 272"/>
                <a:gd name="T62" fmla="*/ 42 w 268"/>
                <a:gd name="T63" fmla="*/ 12 h 272"/>
                <a:gd name="T64" fmla="*/ 42 w 268"/>
                <a:gd name="T65" fmla="*/ 12 h 272"/>
                <a:gd name="T66" fmla="*/ 70 w 268"/>
                <a:gd name="T67" fmla="*/ 2 h 272"/>
                <a:gd name="T68" fmla="*/ 100 w 268"/>
                <a:gd name="T69" fmla="*/ 0 h 272"/>
                <a:gd name="T70" fmla="*/ 100 w 268"/>
                <a:gd name="T71" fmla="*/ 0 h 272"/>
                <a:gd name="T72" fmla="*/ 138 w 268"/>
                <a:gd name="T73" fmla="*/ 4 h 272"/>
                <a:gd name="T74" fmla="*/ 174 w 268"/>
                <a:gd name="T75" fmla="*/ 12 h 272"/>
                <a:gd name="T76" fmla="*/ 206 w 268"/>
                <a:gd name="T77" fmla="*/ 28 h 272"/>
                <a:gd name="T78" fmla="*/ 234 w 268"/>
                <a:gd name="T79" fmla="*/ 46 h 272"/>
                <a:gd name="T80" fmla="*/ 234 w 268"/>
                <a:gd name="T81" fmla="*/ 46 h 272"/>
                <a:gd name="T82" fmla="*/ 260 w 268"/>
                <a:gd name="T83" fmla="*/ 80 h 272"/>
                <a:gd name="T84" fmla="*/ 268 w 268"/>
                <a:gd name="T85" fmla="*/ 116 h 272"/>
                <a:gd name="T86" fmla="*/ 268 w 268"/>
                <a:gd name="T87" fmla="*/ 116 h 272"/>
                <a:gd name="T88" fmla="*/ 264 w 268"/>
                <a:gd name="T89" fmla="*/ 138 h 272"/>
                <a:gd name="T90" fmla="*/ 256 w 268"/>
                <a:gd name="T91" fmla="*/ 158 h 272"/>
                <a:gd name="T92" fmla="*/ 228 w 268"/>
                <a:gd name="T93" fmla="*/ 192 h 272"/>
                <a:gd name="T94" fmla="*/ 228 w 268"/>
                <a:gd name="T95" fmla="*/ 192 h 272"/>
                <a:gd name="T96" fmla="*/ 210 w 268"/>
                <a:gd name="T97" fmla="*/ 208 h 272"/>
                <a:gd name="T98" fmla="*/ 190 w 268"/>
                <a:gd name="T99" fmla="*/ 216 h 272"/>
                <a:gd name="T100" fmla="*/ 172 w 268"/>
                <a:gd name="T101" fmla="*/ 220 h 272"/>
                <a:gd name="T102" fmla="*/ 142 w 268"/>
                <a:gd name="T103" fmla="*/ 214 h 272"/>
                <a:gd name="T104" fmla="*/ 116 w 268"/>
                <a:gd name="T105" fmla="*/ 204 h 272"/>
                <a:gd name="T106" fmla="*/ 92 w 268"/>
                <a:gd name="T107" fmla="*/ 272 h 272"/>
                <a:gd name="T108" fmla="*/ 86 w 268"/>
                <a:gd name="T109" fmla="*/ 208 h 272"/>
                <a:gd name="T110" fmla="*/ 82 w 268"/>
                <a:gd name="T111" fmla="*/ 150 h 2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68" h="272">
                  <a:moveTo>
                    <a:pt x="82" y="150"/>
                  </a:moveTo>
                  <a:lnTo>
                    <a:pt x="116" y="170"/>
                  </a:lnTo>
                  <a:lnTo>
                    <a:pt x="130" y="174"/>
                  </a:lnTo>
                  <a:lnTo>
                    <a:pt x="146" y="176"/>
                  </a:lnTo>
                  <a:lnTo>
                    <a:pt x="160" y="176"/>
                  </a:lnTo>
                  <a:lnTo>
                    <a:pt x="174" y="172"/>
                  </a:lnTo>
                  <a:lnTo>
                    <a:pt x="188" y="166"/>
                  </a:lnTo>
                  <a:lnTo>
                    <a:pt x="200" y="156"/>
                  </a:lnTo>
                  <a:lnTo>
                    <a:pt x="210" y="148"/>
                  </a:lnTo>
                  <a:lnTo>
                    <a:pt x="218" y="136"/>
                  </a:lnTo>
                  <a:lnTo>
                    <a:pt x="222" y="126"/>
                  </a:lnTo>
                  <a:lnTo>
                    <a:pt x="224" y="116"/>
                  </a:lnTo>
                  <a:lnTo>
                    <a:pt x="222" y="108"/>
                  </a:lnTo>
                  <a:lnTo>
                    <a:pt x="220" y="100"/>
                  </a:lnTo>
                  <a:lnTo>
                    <a:pt x="214" y="90"/>
                  </a:lnTo>
                  <a:lnTo>
                    <a:pt x="204" y="80"/>
                  </a:lnTo>
                  <a:lnTo>
                    <a:pt x="196" y="72"/>
                  </a:lnTo>
                  <a:lnTo>
                    <a:pt x="184" y="66"/>
                  </a:lnTo>
                  <a:lnTo>
                    <a:pt x="158" y="56"/>
                  </a:lnTo>
                  <a:lnTo>
                    <a:pt x="130" y="48"/>
                  </a:lnTo>
                  <a:lnTo>
                    <a:pt x="114" y="46"/>
                  </a:lnTo>
                  <a:lnTo>
                    <a:pt x="100" y="44"/>
                  </a:lnTo>
                  <a:lnTo>
                    <a:pt x="78" y="46"/>
                  </a:lnTo>
                  <a:lnTo>
                    <a:pt x="70" y="50"/>
                  </a:lnTo>
                  <a:lnTo>
                    <a:pt x="62" y="52"/>
                  </a:lnTo>
                  <a:lnTo>
                    <a:pt x="60" y="52"/>
                  </a:lnTo>
                  <a:lnTo>
                    <a:pt x="48" y="60"/>
                  </a:lnTo>
                  <a:lnTo>
                    <a:pt x="44" y="64"/>
                  </a:lnTo>
                  <a:lnTo>
                    <a:pt x="50" y="68"/>
                  </a:lnTo>
                  <a:lnTo>
                    <a:pt x="28" y="106"/>
                  </a:lnTo>
                  <a:lnTo>
                    <a:pt x="16" y="100"/>
                  </a:lnTo>
                  <a:lnTo>
                    <a:pt x="8" y="90"/>
                  </a:lnTo>
                  <a:lnTo>
                    <a:pt x="2" y="78"/>
                  </a:lnTo>
                  <a:lnTo>
                    <a:pt x="0" y="66"/>
                  </a:lnTo>
                  <a:lnTo>
                    <a:pt x="0" y="54"/>
                  </a:lnTo>
                  <a:lnTo>
                    <a:pt x="4" y="46"/>
                  </a:lnTo>
                  <a:lnTo>
                    <a:pt x="10" y="38"/>
                  </a:lnTo>
                  <a:lnTo>
                    <a:pt x="16" y="30"/>
                  </a:lnTo>
                  <a:lnTo>
                    <a:pt x="28" y="20"/>
                  </a:lnTo>
                  <a:lnTo>
                    <a:pt x="42" y="12"/>
                  </a:lnTo>
                  <a:lnTo>
                    <a:pt x="56" y="6"/>
                  </a:lnTo>
                  <a:lnTo>
                    <a:pt x="70" y="2"/>
                  </a:lnTo>
                  <a:lnTo>
                    <a:pt x="86" y="0"/>
                  </a:lnTo>
                  <a:lnTo>
                    <a:pt x="100" y="0"/>
                  </a:lnTo>
                  <a:lnTo>
                    <a:pt x="118" y="2"/>
                  </a:lnTo>
                  <a:lnTo>
                    <a:pt x="138" y="4"/>
                  </a:lnTo>
                  <a:lnTo>
                    <a:pt x="156" y="8"/>
                  </a:lnTo>
                  <a:lnTo>
                    <a:pt x="174" y="12"/>
                  </a:lnTo>
                  <a:lnTo>
                    <a:pt x="190" y="20"/>
                  </a:lnTo>
                  <a:lnTo>
                    <a:pt x="206" y="28"/>
                  </a:lnTo>
                  <a:lnTo>
                    <a:pt x="220" y="36"/>
                  </a:lnTo>
                  <a:lnTo>
                    <a:pt x="234" y="46"/>
                  </a:lnTo>
                  <a:lnTo>
                    <a:pt x="248" y="62"/>
                  </a:lnTo>
                  <a:lnTo>
                    <a:pt x="260" y="80"/>
                  </a:lnTo>
                  <a:lnTo>
                    <a:pt x="266" y="98"/>
                  </a:lnTo>
                  <a:lnTo>
                    <a:pt x="268" y="116"/>
                  </a:lnTo>
                  <a:lnTo>
                    <a:pt x="268" y="128"/>
                  </a:lnTo>
                  <a:lnTo>
                    <a:pt x="264" y="138"/>
                  </a:lnTo>
                  <a:lnTo>
                    <a:pt x="262" y="148"/>
                  </a:lnTo>
                  <a:lnTo>
                    <a:pt x="256" y="158"/>
                  </a:lnTo>
                  <a:lnTo>
                    <a:pt x="244" y="176"/>
                  </a:lnTo>
                  <a:lnTo>
                    <a:pt x="228" y="192"/>
                  </a:lnTo>
                  <a:lnTo>
                    <a:pt x="218" y="200"/>
                  </a:lnTo>
                  <a:lnTo>
                    <a:pt x="210" y="208"/>
                  </a:lnTo>
                  <a:lnTo>
                    <a:pt x="200" y="212"/>
                  </a:lnTo>
                  <a:lnTo>
                    <a:pt x="190" y="216"/>
                  </a:lnTo>
                  <a:lnTo>
                    <a:pt x="182" y="218"/>
                  </a:lnTo>
                  <a:lnTo>
                    <a:pt x="172" y="220"/>
                  </a:lnTo>
                  <a:lnTo>
                    <a:pt x="156" y="218"/>
                  </a:lnTo>
                  <a:lnTo>
                    <a:pt x="142" y="214"/>
                  </a:lnTo>
                  <a:lnTo>
                    <a:pt x="130" y="210"/>
                  </a:lnTo>
                  <a:lnTo>
                    <a:pt x="116" y="204"/>
                  </a:lnTo>
                  <a:lnTo>
                    <a:pt x="92" y="272"/>
                  </a:lnTo>
                  <a:lnTo>
                    <a:pt x="90" y="250"/>
                  </a:lnTo>
                  <a:lnTo>
                    <a:pt x="86" y="208"/>
                  </a:lnTo>
                  <a:lnTo>
                    <a:pt x="82" y="150"/>
                  </a:lnTo>
                  <a:close/>
                </a:path>
              </a:pathLst>
            </a:cu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2" name="Freeform 16"/>
            <p:cNvSpPr>
              <a:spLocks/>
            </p:cNvSpPr>
            <p:nvPr/>
          </p:nvSpPr>
          <p:spPr bwMode="auto">
            <a:xfrm>
              <a:off x="3221" y="2212"/>
              <a:ext cx="72" cy="72"/>
            </a:xfrm>
            <a:custGeom>
              <a:avLst/>
              <a:gdLst>
                <a:gd name="T0" fmla="*/ 72 w 72"/>
                <a:gd name="T1" fmla="*/ 36 h 72"/>
                <a:gd name="T2" fmla="*/ 72 w 72"/>
                <a:gd name="T3" fmla="*/ 36 h 72"/>
                <a:gd name="T4" fmla="*/ 72 w 72"/>
                <a:gd name="T5" fmla="*/ 30 h 72"/>
                <a:gd name="T6" fmla="*/ 70 w 72"/>
                <a:gd name="T7" fmla="*/ 22 h 72"/>
                <a:gd name="T8" fmla="*/ 66 w 72"/>
                <a:gd name="T9" fmla="*/ 16 h 72"/>
                <a:gd name="T10" fmla="*/ 62 w 72"/>
                <a:gd name="T11" fmla="*/ 10 h 72"/>
                <a:gd name="T12" fmla="*/ 56 w 72"/>
                <a:gd name="T13" fmla="*/ 6 h 72"/>
                <a:gd name="T14" fmla="*/ 50 w 72"/>
                <a:gd name="T15" fmla="*/ 4 h 72"/>
                <a:gd name="T16" fmla="*/ 44 w 72"/>
                <a:gd name="T17" fmla="*/ 2 h 72"/>
                <a:gd name="T18" fmla="*/ 36 w 72"/>
                <a:gd name="T19" fmla="*/ 0 h 72"/>
                <a:gd name="T20" fmla="*/ 36 w 72"/>
                <a:gd name="T21" fmla="*/ 0 h 72"/>
                <a:gd name="T22" fmla="*/ 30 w 72"/>
                <a:gd name="T23" fmla="*/ 2 h 72"/>
                <a:gd name="T24" fmla="*/ 22 w 72"/>
                <a:gd name="T25" fmla="*/ 4 h 72"/>
                <a:gd name="T26" fmla="*/ 16 w 72"/>
                <a:gd name="T27" fmla="*/ 6 h 72"/>
                <a:gd name="T28" fmla="*/ 12 w 72"/>
                <a:gd name="T29" fmla="*/ 10 h 72"/>
                <a:gd name="T30" fmla="*/ 6 w 72"/>
                <a:gd name="T31" fmla="*/ 16 h 72"/>
                <a:gd name="T32" fmla="*/ 4 w 72"/>
                <a:gd name="T33" fmla="*/ 22 h 72"/>
                <a:gd name="T34" fmla="*/ 2 w 72"/>
                <a:gd name="T35" fmla="*/ 30 h 72"/>
                <a:gd name="T36" fmla="*/ 0 w 72"/>
                <a:gd name="T37" fmla="*/ 36 h 72"/>
                <a:gd name="T38" fmla="*/ 0 w 72"/>
                <a:gd name="T39" fmla="*/ 36 h 72"/>
                <a:gd name="T40" fmla="*/ 2 w 72"/>
                <a:gd name="T41" fmla="*/ 44 h 72"/>
                <a:gd name="T42" fmla="*/ 4 w 72"/>
                <a:gd name="T43" fmla="*/ 50 h 72"/>
                <a:gd name="T44" fmla="*/ 6 w 72"/>
                <a:gd name="T45" fmla="*/ 56 h 72"/>
                <a:gd name="T46" fmla="*/ 12 w 72"/>
                <a:gd name="T47" fmla="*/ 62 h 72"/>
                <a:gd name="T48" fmla="*/ 16 w 72"/>
                <a:gd name="T49" fmla="*/ 66 h 72"/>
                <a:gd name="T50" fmla="*/ 22 w 72"/>
                <a:gd name="T51" fmla="*/ 70 h 72"/>
                <a:gd name="T52" fmla="*/ 30 w 72"/>
                <a:gd name="T53" fmla="*/ 72 h 72"/>
                <a:gd name="T54" fmla="*/ 36 w 72"/>
                <a:gd name="T55" fmla="*/ 72 h 72"/>
                <a:gd name="T56" fmla="*/ 36 w 72"/>
                <a:gd name="T57" fmla="*/ 72 h 72"/>
                <a:gd name="T58" fmla="*/ 44 w 72"/>
                <a:gd name="T59" fmla="*/ 72 h 72"/>
                <a:gd name="T60" fmla="*/ 50 w 72"/>
                <a:gd name="T61" fmla="*/ 70 h 72"/>
                <a:gd name="T62" fmla="*/ 56 w 72"/>
                <a:gd name="T63" fmla="*/ 66 h 72"/>
                <a:gd name="T64" fmla="*/ 62 w 72"/>
                <a:gd name="T65" fmla="*/ 62 h 72"/>
                <a:gd name="T66" fmla="*/ 66 w 72"/>
                <a:gd name="T67" fmla="*/ 56 h 72"/>
                <a:gd name="T68" fmla="*/ 70 w 72"/>
                <a:gd name="T69" fmla="*/ 50 h 72"/>
                <a:gd name="T70" fmla="*/ 72 w 72"/>
                <a:gd name="T71" fmla="*/ 44 h 72"/>
                <a:gd name="T72" fmla="*/ 72 w 72"/>
                <a:gd name="T73" fmla="*/ 36 h 72"/>
                <a:gd name="T74" fmla="*/ 72 w 72"/>
                <a:gd name="T75" fmla="*/ 36 h 7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2" h="72">
                  <a:moveTo>
                    <a:pt x="72" y="36"/>
                  </a:moveTo>
                  <a:lnTo>
                    <a:pt x="72" y="36"/>
                  </a:lnTo>
                  <a:lnTo>
                    <a:pt x="72" y="30"/>
                  </a:lnTo>
                  <a:lnTo>
                    <a:pt x="70" y="22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56" y="6"/>
                  </a:lnTo>
                  <a:lnTo>
                    <a:pt x="50" y="4"/>
                  </a:lnTo>
                  <a:lnTo>
                    <a:pt x="44" y="2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6" y="6"/>
                  </a:lnTo>
                  <a:lnTo>
                    <a:pt x="12" y="10"/>
                  </a:lnTo>
                  <a:lnTo>
                    <a:pt x="6" y="16"/>
                  </a:lnTo>
                  <a:lnTo>
                    <a:pt x="4" y="22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2" y="44"/>
                  </a:lnTo>
                  <a:lnTo>
                    <a:pt x="4" y="50"/>
                  </a:lnTo>
                  <a:lnTo>
                    <a:pt x="6" y="56"/>
                  </a:lnTo>
                  <a:lnTo>
                    <a:pt x="12" y="62"/>
                  </a:lnTo>
                  <a:lnTo>
                    <a:pt x="16" y="66"/>
                  </a:lnTo>
                  <a:lnTo>
                    <a:pt x="22" y="70"/>
                  </a:lnTo>
                  <a:lnTo>
                    <a:pt x="30" y="72"/>
                  </a:lnTo>
                  <a:lnTo>
                    <a:pt x="36" y="72"/>
                  </a:lnTo>
                  <a:lnTo>
                    <a:pt x="44" y="72"/>
                  </a:lnTo>
                  <a:lnTo>
                    <a:pt x="50" y="70"/>
                  </a:lnTo>
                  <a:lnTo>
                    <a:pt x="56" y="66"/>
                  </a:lnTo>
                  <a:lnTo>
                    <a:pt x="62" y="62"/>
                  </a:lnTo>
                  <a:lnTo>
                    <a:pt x="66" y="56"/>
                  </a:lnTo>
                  <a:lnTo>
                    <a:pt x="70" y="50"/>
                  </a:lnTo>
                  <a:lnTo>
                    <a:pt x="72" y="44"/>
                  </a:lnTo>
                  <a:lnTo>
                    <a:pt x="72" y="36"/>
                  </a:lnTo>
                  <a:close/>
                </a:path>
              </a:pathLst>
            </a:cu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3" name="Freeform 17"/>
            <p:cNvSpPr>
              <a:spLocks/>
            </p:cNvSpPr>
            <p:nvPr/>
          </p:nvSpPr>
          <p:spPr bwMode="auto">
            <a:xfrm>
              <a:off x="3177" y="1984"/>
              <a:ext cx="64" cy="62"/>
            </a:xfrm>
            <a:custGeom>
              <a:avLst/>
              <a:gdLst>
                <a:gd name="T0" fmla="*/ 64 w 64"/>
                <a:gd name="T1" fmla="*/ 30 h 62"/>
                <a:gd name="T2" fmla="*/ 64 w 64"/>
                <a:gd name="T3" fmla="*/ 30 h 62"/>
                <a:gd name="T4" fmla="*/ 64 w 64"/>
                <a:gd name="T5" fmla="*/ 38 h 62"/>
                <a:gd name="T6" fmla="*/ 62 w 64"/>
                <a:gd name="T7" fmla="*/ 44 h 62"/>
                <a:gd name="T8" fmla="*/ 54 w 64"/>
                <a:gd name="T9" fmla="*/ 52 h 62"/>
                <a:gd name="T10" fmla="*/ 44 w 64"/>
                <a:gd name="T11" fmla="*/ 60 h 62"/>
                <a:gd name="T12" fmla="*/ 38 w 64"/>
                <a:gd name="T13" fmla="*/ 62 h 62"/>
                <a:gd name="T14" fmla="*/ 32 w 64"/>
                <a:gd name="T15" fmla="*/ 62 h 62"/>
                <a:gd name="T16" fmla="*/ 32 w 64"/>
                <a:gd name="T17" fmla="*/ 62 h 62"/>
                <a:gd name="T18" fmla="*/ 26 w 64"/>
                <a:gd name="T19" fmla="*/ 62 h 62"/>
                <a:gd name="T20" fmla="*/ 20 w 64"/>
                <a:gd name="T21" fmla="*/ 60 h 62"/>
                <a:gd name="T22" fmla="*/ 10 w 64"/>
                <a:gd name="T23" fmla="*/ 52 h 62"/>
                <a:gd name="T24" fmla="*/ 2 w 64"/>
                <a:gd name="T25" fmla="*/ 44 h 62"/>
                <a:gd name="T26" fmla="*/ 0 w 64"/>
                <a:gd name="T27" fmla="*/ 38 h 62"/>
                <a:gd name="T28" fmla="*/ 0 w 64"/>
                <a:gd name="T29" fmla="*/ 30 h 62"/>
                <a:gd name="T30" fmla="*/ 0 w 64"/>
                <a:gd name="T31" fmla="*/ 30 h 62"/>
                <a:gd name="T32" fmla="*/ 0 w 64"/>
                <a:gd name="T33" fmla="*/ 24 h 62"/>
                <a:gd name="T34" fmla="*/ 2 w 64"/>
                <a:gd name="T35" fmla="*/ 18 h 62"/>
                <a:gd name="T36" fmla="*/ 10 w 64"/>
                <a:gd name="T37" fmla="*/ 10 h 62"/>
                <a:gd name="T38" fmla="*/ 20 w 64"/>
                <a:gd name="T39" fmla="*/ 2 h 62"/>
                <a:gd name="T40" fmla="*/ 26 w 64"/>
                <a:gd name="T41" fmla="*/ 0 h 62"/>
                <a:gd name="T42" fmla="*/ 32 w 64"/>
                <a:gd name="T43" fmla="*/ 0 h 62"/>
                <a:gd name="T44" fmla="*/ 32 w 64"/>
                <a:gd name="T45" fmla="*/ 0 h 62"/>
                <a:gd name="T46" fmla="*/ 38 w 64"/>
                <a:gd name="T47" fmla="*/ 0 h 62"/>
                <a:gd name="T48" fmla="*/ 44 w 64"/>
                <a:gd name="T49" fmla="*/ 2 h 62"/>
                <a:gd name="T50" fmla="*/ 54 w 64"/>
                <a:gd name="T51" fmla="*/ 10 h 62"/>
                <a:gd name="T52" fmla="*/ 62 w 64"/>
                <a:gd name="T53" fmla="*/ 18 h 62"/>
                <a:gd name="T54" fmla="*/ 64 w 64"/>
                <a:gd name="T55" fmla="*/ 24 h 62"/>
                <a:gd name="T56" fmla="*/ 64 w 64"/>
                <a:gd name="T57" fmla="*/ 30 h 62"/>
                <a:gd name="T58" fmla="*/ 64 w 64"/>
                <a:gd name="T59" fmla="*/ 30 h 6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4" h="62">
                  <a:moveTo>
                    <a:pt x="64" y="30"/>
                  </a:moveTo>
                  <a:lnTo>
                    <a:pt x="64" y="30"/>
                  </a:lnTo>
                  <a:lnTo>
                    <a:pt x="64" y="38"/>
                  </a:lnTo>
                  <a:lnTo>
                    <a:pt x="62" y="44"/>
                  </a:lnTo>
                  <a:lnTo>
                    <a:pt x="54" y="52"/>
                  </a:lnTo>
                  <a:lnTo>
                    <a:pt x="44" y="60"/>
                  </a:lnTo>
                  <a:lnTo>
                    <a:pt x="38" y="62"/>
                  </a:lnTo>
                  <a:lnTo>
                    <a:pt x="32" y="62"/>
                  </a:lnTo>
                  <a:lnTo>
                    <a:pt x="26" y="62"/>
                  </a:lnTo>
                  <a:lnTo>
                    <a:pt x="20" y="60"/>
                  </a:lnTo>
                  <a:lnTo>
                    <a:pt x="10" y="52"/>
                  </a:lnTo>
                  <a:lnTo>
                    <a:pt x="2" y="44"/>
                  </a:lnTo>
                  <a:lnTo>
                    <a:pt x="0" y="38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10" y="10"/>
                  </a:lnTo>
                  <a:lnTo>
                    <a:pt x="20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4" y="2"/>
                  </a:lnTo>
                  <a:lnTo>
                    <a:pt x="54" y="10"/>
                  </a:lnTo>
                  <a:lnTo>
                    <a:pt x="62" y="18"/>
                  </a:lnTo>
                  <a:lnTo>
                    <a:pt x="64" y="24"/>
                  </a:lnTo>
                  <a:lnTo>
                    <a:pt x="64" y="30"/>
                  </a:lnTo>
                  <a:close/>
                </a:path>
              </a:pathLst>
            </a:cu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4" name="Freeform 18"/>
            <p:cNvSpPr>
              <a:spLocks/>
            </p:cNvSpPr>
            <p:nvPr/>
          </p:nvSpPr>
          <p:spPr bwMode="auto">
            <a:xfrm>
              <a:off x="2943" y="2330"/>
              <a:ext cx="108" cy="64"/>
            </a:xfrm>
            <a:custGeom>
              <a:avLst/>
              <a:gdLst>
                <a:gd name="T0" fmla="*/ 0 w 108"/>
                <a:gd name="T1" fmla="*/ 64 h 64"/>
                <a:gd name="T2" fmla="*/ 0 w 108"/>
                <a:gd name="T3" fmla="*/ 64 h 64"/>
                <a:gd name="T4" fmla="*/ 6 w 108"/>
                <a:gd name="T5" fmla="*/ 48 h 64"/>
                <a:gd name="T6" fmla="*/ 14 w 108"/>
                <a:gd name="T7" fmla="*/ 34 h 64"/>
                <a:gd name="T8" fmla="*/ 26 w 108"/>
                <a:gd name="T9" fmla="*/ 18 h 64"/>
                <a:gd name="T10" fmla="*/ 34 w 108"/>
                <a:gd name="T11" fmla="*/ 12 h 64"/>
                <a:gd name="T12" fmla="*/ 40 w 108"/>
                <a:gd name="T13" fmla="*/ 6 h 64"/>
                <a:gd name="T14" fmla="*/ 50 w 108"/>
                <a:gd name="T15" fmla="*/ 2 h 64"/>
                <a:gd name="T16" fmla="*/ 60 w 108"/>
                <a:gd name="T17" fmla="*/ 0 h 64"/>
                <a:gd name="T18" fmla="*/ 70 w 108"/>
                <a:gd name="T19" fmla="*/ 2 h 64"/>
                <a:gd name="T20" fmla="*/ 82 w 108"/>
                <a:gd name="T21" fmla="*/ 6 h 64"/>
                <a:gd name="T22" fmla="*/ 94 w 108"/>
                <a:gd name="T23" fmla="*/ 12 h 64"/>
                <a:gd name="T24" fmla="*/ 108 w 108"/>
                <a:gd name="T25" fmla="*/ 24 h 64"/>
                <a:gd name="T26" fmla="*/ 108 w 108"/>
                <a:gd name="T27" fmla="*/ 24 h 64"/>
                <a:gd name="T28" fmla="*/ 98 w 108"/>
                <a:gd name="T29" fmla="*/ 20 h 64"/>
                <a:gd name="T30" fmla="*/ 86 w 108"/>
                <a:gd name="T31" fmla="*/ 16 h 64"/>
                <a:gd name="T32" fmla="*/ 72 w 108"/>
                <a:gd name="T33" fmla="*/ 16 h 64"/>
                <a:gd name="T34" fmla="*/ 54 w 108"/>
                <a:gd name="T35" fmla="*/ 20 h 64"/>
                <a:gd name="T36" fmla="*/ 46 w 108"/>
                <a:gd name="T37" fmla="*/ 22 h 64"/>
                <a:gd name="T38" fmla="*/ 36 w 108"/>
                <a:gd name="T39" fmla="*/ 26 h 64"/>
                <a:gd name="T40" fmla="*/ 28 w 108"/>
                <a:gd name="T41" fmla="*/ 34 h 64"/>
                <a:gd name="T42" fmla="*/ 18 w 108"/>
                <a:gd name="T43" fmla="*/ 42 h 64"/>
                <a:gd name="T44" fmla="*/ 8 w 108"/>
                <a:gd name="T45" fmla="*/ 52 h 64"/>
                <a:gd name="T46" fmla="*/ 0 w 108"/>
                <a:gd name="T47" fmla="*/ 64 h 64"/>
                <a:gd name="T48" fmla="*/ 0 w 108"/>
                <a:gd name="T49" fmla="*/ 64 h 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8" h="64">
                  <a:moveTo>
                    <a:pt x="0" y="64"/>
                  </a:moveTo>
                  <a:lnTo>
                    <a:pt x="0" y="64"/>
                  </a:lnTo>
                  <a:lnTo>
                    <a:pt x="6" y="48"/>
                  </a:lnTo>
                  <a:lnTo>
                    <a:pt x="14" y="34"/>
                  </a:lnTo>
                  <a:lnTo>
                    <a:pt x="26" y="18"/>
                  </a:lnTo>
                  <a:lnTo>
                    <a:pt x="34" y="12"/>
                  </a:lnTo>
                  <a:lnTo>
                    <a:pt x="40" y="6"/>
                  </a:lnTo>
                  <a:lnTo>
                    <a:pt x="50" y="2"/>
                  </a:lnTo>
                  <a:lnTo>
                    <a:pt x="60" y="0"/>
                  </a:lnTo>
                  <a:lnTo>
                    <a:pt x="70" y="2"/>
                  </a:lnTo>
                  <a:lnTo>
                    <a:pt x="82" y="6"/>
                  </a:lnTo>
                  <a:lnTo>
                    <a:pt x="94" y="12"/>
                  </a:lnTo>
                  <a:lnTo>
                    <a:pt x="108" y="24"/>
                  </a:lnTo>
                  <a:lnTo>
                    <a:pt x="98" y="20"/>
                  </a:lnTo>
                  <a:lnTo>
                    <a:pt x="86" y="16"/>
                  </a:lnTo>
                  <a:lnTo>
                    <a:pt x="72" y="16"/>
                  </a:lnTo>
                  <a:lnTo>
                    <a:pt x="54" y="20"/>
                  </a:lnTo>
                  <a:lnTo>
                    <a:pt x="46" y="22"/>
                  </a:lnTo>
                  <a:lnTo>
                    <a:pt x="36" y="26"/>
                  </a:lnTo>
                  <a:lnTo>
                    <a:pt x="28" y="34"/>
                  </a:lnTo>
                  <a:lnTo>
                    <a:pt x="18" y="42"/>
                  </a:lnTo>
                  <a:lnTo>
                    <a:pt x="8" y="52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z5">
  <a:themeElements>
    <a:clrScheme name="zz5 1">
      <a:dk1>
        <a:srgbClr val="800000"/>
      </a:dk1>
      <a:lt1>
        <a:srgbClr val="FFFFFF"/>
      </a:lt1>
      <a:dk2>
        <a:srgbClr val="000000"/>
      </a:dk2>
      <a:lt2>
        <a:srgbClr val="FFFFCC"/>
      </a:lt2>
      <a:accent1>
        <a:srgbClr val="777777"/>
      </a:accent1>
      <a:accent2>
        <a:srgbClr val="0033CC"/>
      </a:accent2>
      <a:accent3>
        <a:srgbClr val="AAAAAA"/>
      </a:accent3>
      <a:accent4>
        <a:srgbClr val="DADADA"/>
      </a:accent4>
      <a:accent5>
        <a:srgbClr val="BDBDBD"/>
      </a:accent5>
      <a:accent6>
        <a:srgbClr val="002DB9"/>
      </a:accent6>
      <a:hlink>
        <a:srgbClr val="800000"/>
      </a:hlink>
      <a:folHlink>
        <a:srgbClr val="660066"/>
      </a:folHlink>
    </a:clrScheme>
    <a:fontScheme name="zz5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zz5 1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777777"/>
        </a:accent1>
        <a:accent2>
          <a:srgbClr val="0033CC"/>
        </a:accent2>
        <a:accent3>
          <a:srgbClr val="AAAAAA"/>
        </a:accent3>
        <a:accent4>
          <a:srgbClr val="DADADA"/>
        </a:accent4>
        <a:accent5>
          <a:srgbClr val="BDBDBD"/>
        </a:accent5>
        <a:accent6>
          <a:srgbClr val="002DB9"/>
        </a:accent6>
        <a:hlink>
          <a:srgbClr val="800000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z5 2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z5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L:\Brady files\Presentations\CDC templates\zz5.pot</Template>
  <TotalTime>7173</TotalTime>
  <Words>1768</Words>
  <Application>Microsoft Office PowerPoint</Application>
  <PresentationFormat>On-screen Show (4:3)</PresentationFormat>
  <Paragraphs>654</Paragraphs>
  <Slides>55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0" baseType="lpstr">
      <vt:lpstr>Times New Roman</vt:lpstr>
      <vt:lpstr>Arial</vt:lpstr>
      <vt:lpstr>Arial Narrow</vt:lpstr>
      <vt:lpstr>Wingdings</vt:lpstr>
      <vt:lpstr>zz5</vt:lpstr>
      <vt:lpstr>Translating  Knowledge to Action (K2A): An Organizing Framework  and  A Planning Tool</vt:lpstr>
      <vt:lpstr>Agenda</vt:lpstr>
      <vt:lpstr>The Translation Imperative</vt:lpstr>
      <vt:lpstr>Translation  Models and Theories</vt:lpstr>
      <vt:lpstr>Rationale for K2A Framework</vt:lpstr>
      <vt:lpstr>NCCDPHP Knowledge to Action Framework</vt:lpstr>
      <vt:lpstr>NCCDPHP Knowledge to Action Framework </vt:lpstr>
      <vt:lpstr>K2A Framework</vt:lpstr>
      <vt:lpstr>K2A Framework</vt:lpstr>
      <vt:lpstr>K2A Framework Glossary</vt:lpstr>
      <vt:lpstr>NCCDPHP Knowledge to Action Framework</vt:lpstr>
      <vt:lpstr>NCCDPHP Knowledge to Action Framework</vt:lpstr>
      <vt:lpstr>NCCDPHP  Knowledge to Action Framework</vt:lpstr>
      <vt:lpstr>NCCDPHP  Knowledge to Action Framework</vt:lpstr>
      <vt:lpstr>NCCDPHP Knowledge to Action Framework</vt:lpstr>
      <vt:lpstr>NCCDPHP Knowledge to Action Framework</vt:lpstr>
      <vt:lpstr>NCCDPHP Knowledge to Action Framework</vt:lpstr>
      <vt:lpstr>NCCDPHP Knowledge to Action Framework</vt:lpstr>
      <vt:lpstr>Supporting Structures</vt:lpstr>
      <vt:lpstr>NCCDPHP Knowledge to Action Framework</vt:lpstr>
      <vt:lpstr>NCCDPHP Knowledge to Action Framework</vt:lpstr>
      <vt:lpstr>NCCDPHP Knowledge to Action Framework</vt:lpstr>
      <vt:lpstr>NCCDPHP Knowledge to Action Framework </vt:lpstr>
      <vt:lpstr>Uses of K2A Framework</vt:lpstr>
      <vt:lpstr>Agenda</vt:lpstr>
      <vt:lpstr>PowerPoint Presentation</vt:lpstr>
      <vt:lpstr>Translation Example:                </vt:lpstr>
      <vt:lpstr>Translation Example</vt:lpstr>
      <vt:lpstr>Initial EnhanceFitness Sites (1994)</vt:lpstr>
      <vt:lpstr>EnhanceFitness: Early Spread(2005)</vt:lpstr>
      <vt:lpstr>Translation Example  </vt:lpstr>
      <vt:lpstr>Translation Example</vt:lpstr>
      <vt:lpstr>CDC Arthritis Program Translation Support</vt:lpstr>
      <vt:lpstr>CDC Arthritis Program Translation Support</vt:lpstr>
      <vt:lpstr>Taking EnhanceFitness to Scale (2008)</vt:lpstr>
      <vt:lpstr>PowerPoint Presentation</vt:lpstr>
      <vt:lpstr>Agenda</vt:lpstr>
      <vt:lpstr>PowerPoint Presentation</vt:lpstr>
      <vt:lpstr>Background</vt:lpstr>
      <vt:lpstr>Background</vt:lpstr>
      <vt:lpstr>Planning Tool Organization</vt:lpstr>
      <vt:lpstr>Translation-related Functions</vt:lpstr>
      <vt:lpstr>Planning Tool Sample</vt:lpstr>
      <vt:lpstr>PowerPoint Presentation</vt:lpstr>
      <vt:lpstr>Using the Tool</vt:lpstr>
      <vt:lpstr>Example (by element):   Decision to Adopt</vt:lpstr>
      <vt:lpstr>Example (by element):   Engagement</vt:lpstr>
      <vt:lpstr>Example (by function):   Administrative Decision-making</vt:lpstr>
      <vt:lpstr>Example (by function):   Implementing</vt:lpstr>
      <vt:lpstr>Decision Tree: Practice-based Evidence or Discovery </vt:lpstr>
      <vt:lpstr>Uses of the K2A Planning Tool </vt:lpstr>
      <vt:lpstr>Reciprocal Roles for  Scientists and Practitioners across the K2A Process</vt:lpstr>
      <vt:lpstr>Agenda</vt:lpstr>
      <vt:lpstr>Translation Tools</vt:lpstr>
      <vt:lpstr>Questions</vt:lpstr>
    </vt:vector>
  </TitlesOfParts>
  <Company>CDC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tob9</dc:creator>
  <cp:lastModifiedBy>Tufte, Jessica</cp:lastModifiedBy>
  <cp:revision>106</cp:revision>
  <cp:lastPrinted>2015-03-20T16:36:03Z</cp:lastPrinted>
  <dcterms:created xsi:type="dcterms:W3CDTF">2002-11-19T15:04:20Z</dcterms:created>
  <dcterms:modified xsi:type="dcterms:W3CDTF">2015-03-25T15:39:44Z</dcterms:modified>
</cp:coreProperties>
</file>