
<file path=[Content_Types].xml><?xml version="1.0" encoding="utf-8"?>
<Types xmlns="http://schemas.openxmlformats.org/package/2006/content-types">
  <Override PartName="/ppt/notesSlides/notesSlide2.xml" ContentType="application/vnd.openxmlformats-officedocument.presentationml.notesSlide+xml"/>
  <Override PartName="/ppt/diagrams/colors22.xml" ContentType="application/vnd.openxmlformats-officedocument.drawingml.diagramColors+xml"/>
  <Override PartName="/ppt/slides/slide36.xml" ContentType="application/vnd.openxmlformats-officedocument.presentationml.slide+xml"/>
  <Override PartName="/ppt/diagrams/colors11.xml" ContentType="application/vnd.openxmlformats-officedocument.drawingml.diagramColors+xml"/>
  <Override PartName="/ppt/slides/slide25.xml" ContentType="application/vnd.openxmlformats-officedocument.presentationml.slid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diagrams/quickStyle17.xml" ContentType="application/vnd.openxmlformats-officedocument.drawingml.diagramStyle+xml"/>
  <Override PartName="/ppt/diagrams/drawing18.xml" ContentType="application/vnd.ms-office.drawingml.diagramDrawing+xml"/>
  <Override PartName="/ppt/tableStyles.xml" ContentType="application/vnd.openxmlformats-officedocument.presentationml.tableStyles+xml"/>
  <Override PartName="/ppt/diagrams/layout17.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Default Extension="xlsx" ContentType="application/vnd.openxmlformats-officedocument.spreadsheetml.sheet"/>
  <Override PartName="/ppt/charts/chart3.xml" ContentType="application/vnd.openxmlformats-officedocument.drawingml.chart+xml"/>
  <Override PartName="/ppt/notesSlides/notesSlide7.xml" ContentType="application/vnd.openxmlformats-officedocument.presentationml.notesSlide+xml"/>
  <Override PartName="/ppt/diagrams/quickStyle20.xml" ContentType="application/vnd.openxmlformats-officedocument.drawingml.diagramStyle+xml"/>
  <Override PartName="/ppt/diagrams/drawing21.xml" ContentType="application/vnd.ms-office.drawingml.diagramDrawing+xml"/>
  <Override PartName="/ppt/diagrams/colors4.xml" ContentType="application/vnd.openxmlformats-officedocument.drawingml.diagramColors+xml"/>
  <Override PartName="/ppt/diagrams/drawing10.xml" ContentType="application/vnd.ms-office.drawingml.diagramDrawing+xml"/>
  <Override PartName="/ppt/diagrams/colors16.xml" ContentType="application/vnd.openxmlformats-officedocument.drawingml.diagramColors+xml"/>
  <Override PartName="/ppt/diagrams/data18.xml" ContentType="application/vnd.openxmlformats-officedocument.drawingml.diagramData+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diagrams/drawing3.xml" ContentType="application/vnd.ms-office.drawingml.diagramDrawing+xml"/>
  <Override PartName="/ppt/diagrams/colors12.xml" ContentType="application/vnd.openxmlformats-officedocument.drawingml.diagramColors+xml"/>
  <Override PartName="/ppt/diagrams/layout20.xml" ContentType="application/vnd.openxmlformats-officedocument.drawingml.diagramLayout+xml"/>
  <Override PartName="/ppt/diagrams/colors23.xml" ContentType="application/vnd.openxmlformats-officedocument.drawingml.diagramColors+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ata14.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diagrams/drawing19.xml" ContentType="application/vnd.ms-office.drawingml.diagramDrawing+xml"/>
  <Override PartName="/ppt/diagrams/data21.xml" ContentType="application/vnd.openxmlformats-officedocument.drawingml.diagramData+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14.xml" ContentType="application/vnd.openxmlformats-officedocument.presentationml.slideLayout+xml"/>
  <Override PartName="/ppt/diagrams/layout6.xml" ContentType="application/vnd.openxmlformats-officedocument.drawingml.diagramLayout+xml"/>
  <Override PartName="/ppt/diagrams/data10.xml" ContentType="application/vnd.openxmlformats-officedocument.drawingml.diagramData+xml"/>
  <Override PartName="/ppt/diagrams/quickStyle18.xml" ContentType="application/vnd.openxmlformats-officedocument.drawingml.diagramStyl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diagrams/data7.xml" ContentType="application/vnd.openxmlformats-officedocument.drawingml.diagramData+xml"/>
  <Override PartName="/ppt/notesSlides/notesSlide13.xml" ContentType="application/vnd.openxmlformats-officedocument.presentationml.notesSlide+xml"/>
  <Override PartName="/ppt/diagrams/colors9.xml" ContentType="application/vnd.openxmlformats-officedocument.drawingml.diagramColors+xml"/>
  <Override PartName="/ppt/diagrams/quickStyle14.xml" ContentType="application/vnd.openxmlformats-officedocument.drawingml.diagramStyle+xml"/>
  <Override PartName="/ppt/diagrams/drawing15.xml" ContentType="application/vnd.ms-office.drawingml.diagramDrawing+xml"/>
  <Override PartName="/ppt/diagrams/layout18.xml" ContentType="application/vnd.openxmlformats-officedocument.drawingml.diagramLayout+xml"/>
  <Override PartName="/ppt/slideLayouts/slideLayout10.xml" ContentType="application/vnd.openxmlformats-officedocument.presentationml.slideLayout+xml"/>
  <Default Extension="vml" ContentType="application/vnd.openxmlformats-officedocument.vmlDrawing"/>
  <Override PartName="/ppt/diagrams/layout2.xml" ContentType="application/vnd.openxmlformats-officedocument.drawingml.diagramLayout+xml"/>
  <Override PartName="/ppt/notesSlides/notesSlide8.xml" ContentType="application/vnd.openxmlformats-officedocument.presentationml.notesSlide+xml"/>
  <Override PartName="/ppt/diagrams/drawing8.xml" ContentType="application/vnd.ms-office.drawingml.diagramDrawing+xml"/>
  <Override PartName="/ppt/notesSlides/notesSlide20.xml" ContentType="application/vnd.openxmlformats-officedocument.presentationml.notesSlide+xml"/>
  <Override PartName="/ppt/diagrams/data3.xml" ContentType="application/vnd.openxmlformats-officedocument.drawingml.diagramData+xml"/>
  <Override PartName="/ppt/charts/chart4.xml" ContentType="application/vnd.openxmlformats-officedocument.drawingml.chart+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diagrams/drawing11.xml" ContentType="application/vnd.ms-office.drawingml.diagramDrawing+xml"/>
  <Override PartName="/ppt/diagrams/layout14.xml" ContentType="application/vnd.openxmlformats-officedocument.drawingml.diagramLayout+xml"/>
  <Override PartName="/ppt/diagrams/colors17.xml" ContentType="application/vnd.openxmlformats-officedocument.drawingml.diagramColors+xml"/>
  <Override PartName="/ppt/diagrams/quickStyle21.xml" ContentType="application/vnd.openxmlformats-officedocument.drawingml.diagramStyle+xml"/>
  <Override PartName="/ppt/diagrams/drawing22.xml" ContentType="application/vnd.ms-office.drawingml.diagramDrawing+xml"/>
  <Override PartName="/ppt/notesSlides/notesSlide4.xml" ContentType="application/vnd.openxmlformats-officedocument.presentationml.notesSlide+xml"/>
  <Override PartName="/ppt/diagrams/drawing4.xml" ContentType="application/vnd.ms-office.drawingml.diagramDrawing+xml"/>
  <Override PartName="/ppt/diagrams/data19.xml" ContentType="application/vnd.openxmlformats-officedocument.drawingml.diagramData+xml"/>
  <Override PartName="/ppt/diagrams/layout21.xml" ContentType="application/vnd.openxmlformats-officedocument.drawingml.diagramLayou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diagrams/data15.xml" ContentType="application/vnd.openxmlformats-officedocument.drawingml.diagramData+xml"/>
  <Override PartName="/ppt/diagrams/colors20.xml" ContentType="application/vnd.openxmlformats-officedocument.drawingml.diagramColors+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Default Extension="xls" ContentType="application/vnd.ms-excel"/>
  <Override PartName="/ppt/diagrams/data11.xml" ContentType="application/vnd.openxmlformats-officedocument.drawingml.diagramData+xml"/>
  <Override PartName="/ppt/notesSlides/notesSlide18.xml" ContentType="application/vnd.openxmlformats-officedocument.presentationml.notesSlide+xml"/>
  <Override PartName="/ppt/diagrams/quickStyle19.xml" ContentType="application/vnd.openxmlformats-officedocument.drawingml.diagramStyle+xml"/>
  <Override PartName="/ppt/diagrams/data22.xml" ContentType="application/vnd.openxmlformats-officedocument.drawingml.diagramData+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diagrams/layout7.xml" ContentType="application/vnd.openxmlformats-officedocument.drawingml.diagramLayout+xml"/>
  <Override PartName="/ppt/diagrams/data8.xml" ContentType="application/vnd.openxmlformats-officedocument.drawingml.diagramData+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diagrams/quickStyle15.xml" ContentType="application/vnd.openxmlformats-officedocument.drawingml.diagramStyle+xml"/>
  <Override PartName="/ppt/diagrams/drawing16.xml" ContentType="application/vnd.ms-office.drawingml.diagramDrawing+xml"/>
  <Override PartName="/ppt/diagrams/layout19.xml" ContentType="application/vnd.openxmlformats-officedocument.drawingml.diagramLayout+xml"/>
  <Override PartName="/ppt/commentAuthors.xml" ContentType="application/vnd.openxmlformats-officedocument.presentationml.commentAuthors+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diagrams/drawing9.xml" ContentType="application/vnd.ms-office.drawingml.diagramDrawing+xml"/>
  <Override PartName="/ppt/diagrams/layout15.xml" ContentType="application/vnd.openxmlformats-officedocument.drawingml.diagramLayout+xml"/>
  <Override PartName="/ppt/notesSlides/notesSlide21.xml" ContentType="application/vnd.openxmlformats-officedocument.presentationml.notesSlide+xml"/>
  <Override PartName="/ppt/diagrams/quickStyle22.xml" ContentType="application/vnd.openxmlformats-officedocument.drawingml.diagramStyle+xml"/>
  <Override PartName="/ppt/diagrams/drawing23.xml" ContentType="application/vnd.ms-office.drawingml.diagramDrawing+xml"/>
  <Override PartName="/ppt/charts/chart5.xml" ContentType="application/vnd.openxmlformats-officedocument.drawingml.chart+xml"/>
  <Override PartName="/ppt/notesSlides/notesSlide10.xml" ContentType="application/vnd.openxmlformats-officedocument.presentationml.notesSlide+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12.xml" ContentType="application/vnd.ms-office.drawingml.diagramDrawing+xml"/>
  <Override PartName="/ppt/diagrams/colors18.xml" ContentType="application/vnd.openxmlformats-officedocument.drawingml.diagramColors+xml"/>
  <Override PartName="/ppt/slides/slide7.xml" ContentType="application/vnd.openxmlformats-officedocument.presentationml.slide+xml"/>
  <Override PartName="/ppt/slideLayouts/slideLayout9.xml" ContentType="application/vnd.openxmlformats-officedocument.presentationml.slideLayout+xml"/>
  <Override PartName="/ppt/charts/chart1.xml" ContentType="application/vnd.openxmlformats-officedocument.drawingml.chart+xml"/>
  <Override PartName="/ppt/notesSlides/notesSlide5.xml" ContentType="application/vnd.openxmlformats-officedocument.presentationml.notesSlide+xml"/>
  <Override PartName="/ppt/diagrams/drawing5.xml" ContentType="application/vnd.ms-office.drawingml.diagramDrawing+xml"/>
  <Override PartName="/ppt/diagrams/layout11.xml" ContentType="application/vnd.openxmlformats-officedocument.drawingml.diagramLayout+xml"/>
  <Override PartName="/ppt/diagrams/colors14.xml" ContentType="application/vnd.openxmlformats-officedocument.drawingml.diagramColors+xml"/>
  <Override PartName="/ppt/diagrams/layout22.xml" ContentType="application/vnd.openxmlformats-officedocument.drawingml.diagramLayou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diagrams/data16.xml" ContentType="application/vnd.openxmlformats-officedocument.drawingml.diagramData+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drawings/drawing1.xml" ContentType="application/vnd.openxmlformats-officedocument.drawingml.chartshapes+xml"/>
  <Override PartName="/ppt/diagrams/colors10.xml" ContentType="application/vnd.openxmlformats-officedocument.drawingml.diagramColors+xml"/>
  <Override PartName="/ppt/notesSlides/notesSlide19.xml" ContentType="application/vnd.openxmlformats-officedocument.presentationml.notesSlide+xml"/>
  <Override PartName="/ppt/diagrams/colors21.xml" ContentType="application/vnd.openxmlformats-officedocument.drawingml.diagramColors+xml"/>
  <Override PartName="/ppt/diagrams/data23.xml" ContentType="application/vnd.openxmlformats-officedocument.drawingml.diagramData+xml"/>
  <Override PartName="/ppt/slides/slide24.xml" ContentType="application/vnd.openxmlformats-officedocument.presentationml.slide+xml"/>
  <Override PartName="/ppt/slides/slide35.xml" ContentType="application/vnd.openxmlformats-officedocument.presentationml.slide+xml"/>
  <Default Extension="jpeg" ContentType="image/jpeg"/>
  <Override PartName="/ppt/slideLayouts/slideLayout16.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diagrams/data9.xml" ContentType="application/vnd.openxmlformats-officedocument.drawingml.diagramData+xml"/>
  <Override PartName="/ppt/notesSlides/notesSlide15.xml" ContentType="application/vnd.openxmlformats-officedocument.presentationml.notesSlide+xml"/>
  <Override PartName="/ppt/diagrams/quickStyle16.xml" ContentType="application/vnd.openxmlformats-officedocument.drawingml.diagramStyle+xml"/>
  <Override PartName="/ppt/diagrams/drawing17.xml" ContentType="application/vnd.ms-office.drawingml.diagramDrawing+xml"/>
  <Override PartName="/ppt/notesSlides/notesSlide26.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notesSlides/notesSlide22.xml" ContentType="application/vnd.openxmlformats-officedocument.presentationml.notesSlide+xml"/>
  <Override PartName="/ppt/diagrams/data5.xml" ContentType="application/vnd.openxmlformats-officedocument.drawingml.diagramData+xml"/>
  <Override PartName="/ppt/notesSlides/notesSlide11.xml" ContentType="application/vnd.openxmlformats-officedocument.presentationml.notesSlide+xml"/>
  <Override PartName="/ppt/diagrams/colors7.xml" ContentType="application/vnd.openxmlformats-officedocument.drawingml.diagramColors+xml"/>
  <Override PartName="/ppt/diagrams/quickStyle12.xml" ContentType="application/vnd.openxmlformats-officedocument.drawingml.diagramStyle+xml"/>
  <Override PartName="/ppt/diagrams/drawing13.xml" ContentType="application/vnd.ms-office.drawingml.diagramDrawing+xml"/>
  <Override PartName="/ppt/diagrams/layout16.xml" ContentType="application/vnd.openxmlformats-officedocument.drawingml.diagramLayout+xml"/>
  <Override PartName="/ppt/diagrams/colors19.xml" ContentType="application/vnd.openxmlformats-officedocument.drawingml.diagramColors+xml"/>
  <Override PartName="/ppt/diagrams/quickStyle23.xml" ContentType="application/vnd.openxmlformats-officedocument.drawingml.diagramStyle+xml"/>
  <Override PartName="/ppt/notesSlides/notesSlide6.xml" ContentType="application/vnd.openxmlformats-officedocument.presentationml.notesSlide+xml"/>
  <Override PartName="/ppt/diagrams/drawing6.xml" ContentType="application/vnd.ms-office.drawingml.diagramDrawing+xml"/>
  <Override PartName="/ppt/diagrams/drawing20.xml" ContentType="application/vnd.ms-office.drawingml.diagramDrawing+xml"/>
  <Override PartName="/ppt/diagrams/layout23.xml" ContentType="application/vnd.openxmlformats-officedocument.drawingml.diagramLayout+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charts/chart2.xml" ContentType="application/vnd.openxmlformats-officedocument.drawingml.chart+xml"/>
  <Override PartName="/ppt/diagrams/quickStyle6.xml" ContentType="application/vnd.openxmlformats-officedocument.drawingml.diagramStyle+xml"/>
  <Override PartName="/ppt/diagrams/layout12.xml" ContentType="application/vnd.openxmlformats-officedocument.drawingml.diagramLayout+xml"/>
  <Override PartName="/ppt/diagrams/colors15.xml" ContentType="application/vnd.openxmlformats-officedocument.drawingml.diagramColors+xml"/>
  <Override PartName="/ppt/slides/slide29.xml" ContentType="application/vnd.openxmlformats-officedocument.presentationml.slide+xml"/>
  <Override PartName="/ppt/diagrams/drawing2.xml" ContentType="application/vnd.ms-office.drawingml.diagramDrawing+xml"/>
  <Override PartName="/ppt/diagrams/data17.xml" ContentType="application/vnd.openxmlformats-officedocument.drawingml.diagramData+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slides/slide43.xml" ContentType="application/vnd.openxmlformats-officedocument.presentationml.slide+xml"/>
  <Override PartName="/ppt/theme/theme1.xml" ContentType="application/vnd.openxmlformats-officedocument.theme+xml"/>
  <Override PartName="/ppt/slides/slide32.xml" ContentType="application/vnd.openxmlformats-officedocument.presentationml.slide+xml"/>
  <Override PartName="/ppt/diagrams/data20.xml" ContentType="application/vnd.openxmlformats-officedocument.drawingml.diagramData+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diagrams/colors8.xml" ContentType="application/vnd.openxmlformats-officedocument.drawingml.diagramColors+xml"/>
  <Override PartName="/ppt/diagrams/quickStyle13.xml" ContentType="application/vnd.openxmlformats-officedocument.drawingml.diagramStyle+xml"/>
  <Override PartName="/ppt/diagrams/drawing14.xml" ContentType="application/vnd.ms-office.drawingml.diagramDrawing+xml"/>
  <Override PartName="/ppt/diagrams/drawing7.xml" ContentType="application/vnd.ms-office.drawingml.diagramDrawing+xml"/>
  <Override PartName="/ppt/diagrams/layout13.xml" ContentType="application/vnd.openxmlformats-officedocument.drawingml.diagramLayout+xml"/>
  <Override PartName="/ppt/slides/slide9.xml" ContentType="application/vnd.openxmlformats-officedocument.presentationml.slide+xml"/>
  <Override PartName="/ppt/viewProps.xml" ContentType="application/vnd.openxmlformats-officedocument.presentationml.viewProps+xml"/>
  <Override PartName="/ppt/diagrams/quickStyle7.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900" r:id="rId2"/>
  </p:sldMasterIdLst>
  <p:notesMasterIdLst>
    <p:notesMasterId r:id="rId49"/>
  </p:notesMasterIdLst>
  <p:sldIdLst>
    <p:sldId id="290" r:id="rId3"/>
    <p:sldId id="307" r:id="rId4"/>
    <p:sldId id="308" r:id="rId5"/>
    <p:sldId id="331" r:id="rId6"/>
    <p:sldId id="303" r:id="rId7"/>
    <p:sldId id="297" r:id="rId8"/>
    <p:sldId id="338" r:id="rId9"/>
    <p:sldId id="333" r:id="rId10"/>
    <p:sldId id="336" r:id="rId11"/>
    <p:sldId id="337" r:id="rId12"/>
    <p:sldId id="265" r:id="rId13"/>
    <p:sldId id="343" r:id="rId14"/>
    <p:sldId id="356" r:id="rId15"/>
    <p:sldId id="357" r:id="rId16"/>
    <p:sldId id="341" r:id="rId17"/>
    <p:sldId id="342" r:id="rId18"/>
    <p:sldId id="350" r:id="rId19"/>
    <p:sldId id="351" r:id="rId20"/>
    <p:sldId id="349" r:id="rId21"/>
    <p:sldId id="309" r:id="rId22"/>
    <p:sldId id="355" r:id="rId23"/>
    <p:sldId id="260" r:id="rId24"/>
    <p:sldId id="272" r:id="rId25"/>
    <p:sldId id="278" r:id="rId26"/>
    <p:sldId id="274" r:id="rId27"/>
    <p:sldId id="266" r:id="rId28"/>
    <p:sldId id="306" r:id="rId29"/>
    <p:sldId id="310" r:id="rId30"/>
    <p:sldId id="300" r:id="rId31"/>
    <p:sldId id="345" r:id="rId32"/>
    <p:sldId id="311" r:id="rId33"/>
    <p:sldId id="284" r:id="rId34"/>
    <p:sldId id="313" r:id="rId35"/>
    <p:sldId id="316" r:id="rId36"/>
    <p:sldId id="321" r:id="rId37"/>
    <p:sldId id="317" r:id="rId38"/>
    <p:sldId id="318" r:id="rId39"/>
    <p:sldId id="322" r:id="rId40"/>
    <p:sldId id="324" r:id="rId41"/>
    <p:sldId id="286" r:id="rId42"/>
    <p:sldId id="298" r:id="rId43"/>
    <p:sldId id="305" r:id="rId44"/>
    <p:sldId id="354" r:id="rId45"/>
    <p:sldId id="353" r:id="rId46"/>
    <p:sldId id="288" r:id="rId47"/>
    <p:sldId id="269"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Kurt Ribisl" initials="KMR" lastIdx="28" clrIdx="0"/>
  <p:cmAuthor id="1" name="Heather" initials="H" lastIdx="9" clrIdx="1"/>
  <p:cmAuthor id="2" name="Lenovo User" initials="LU" lastIdx="1" clrIdx="2"/>
  <p:cmAuthor id="3" name="Doug Luke" initials="dal" lastIdx="14" clrIdx="3"/>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66" autoAdjust="0"/>
    <p:restoredTop sz="78674" autoAdjust="0"/>
  </p:normalViewPr>
  <p:slideViewPr>
    <p:cSldViewPr>
      <p:cViewPr>
        <p:scale>
          <a:sx n="112" d="100"/>
          <a:sy n="112" d="100"/>
        </p:scale>
        <p:origin x="-233" y="-60"/>
      </p:cViewPr>
      <p:guideLst>
        <p:guide orient="horz" pos="2160"/>
        <p:guide pos="2880"/>
      </p:guideLst>
    </p:cSldViewPr>
  </p:slideViewPr>
  <p:outlineViewPr>
    <p:cViewPr>
      <p:scale>
        <a:sx n="33" d="100"/>
        <a:sy n="33" d="100"/>
      </p:scale>
      <p:origin x="0" y="14688"/>
    </p:cViewPr>
  </p:outlineViewPr>
  <p:notesTextViewPr>
    <p:cViewPr>
      <p:scale>
        <a:sx n="100" d="100"/>
        <a:sy n="100" d="100"/>
      </p:scale>
      <p:origin x="0" y="0"/>
    </p:cViewPr>
  </p:notesTextViewPr>
  <p:sorterViewPr>
    <p:cViewPr>
      <p:scale>
        <a:sx n="141" d="100"/>
        <a:sy n="141" d="100"/>
      </p:scale>
      <p:origin x="0" y="5272"/>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commentAuthors" Target="commentAuthor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Office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Worksheet5.xlsx"/></Relationships>
</file>

<file path=ppt/charts/chart1.xml><?xml version="1.0" encoding="utf-8"?>
<c:chartSpace xmlns:c="http://schemas.openxmlformats.org/drawingml/2006/chart" xmlns:a="http://schemas.openxmlformats.org/drawingml/2006/main" xmlns:r="http://schemas.openxmlformats.org/officeDocument/2006/relationships">
  <c:lang val="en-US"/>
  <c:style val="27"/>
  <c:chart>
    <c:autoTitleDeleted val="1"/>
    <c:plotArea>
      <c:layout>
        <c:manualLayout>
          <c:layoutTarget val="inner"/>
          <c:xMode val="edge"/>
          <c:yMode val="edge"/>
          <c:x val="0.11604095563139902"/>
          <c:y val="6.9053708439897707E-2"/>
          <c:w val="0.56313993174061394"/>
          <c:h val="0.71867007672634309"/>
        </c:manualLayout>
      </c:layout>
      <c:barChart>
        <c:barDir val="col"/>
        <c:grouping val="clustered"/>
        <c:ser>
          <c:idx val="0"/>
          <c:order val="0"/>
          <c:tx>
            <c:strRef>
              <c:f>Sheet1!$A$2</c:f>
              <c:strCache>
                <c:ptCount val="1"/>
                <c:pt idx="0">
                  <c:v>&lt; 2 visits/mo</c:v>
                </c:pt>
              </c:strCache>
            </c:strRef>
          </c:tx>
          <c:spPr>
            <a:solidFill>
              <a:schemeClr val="accent2">
                <a:lumMod val="60000"/>
                <a:lumOff val="40000"/>
              </a:schemeClr>
            </a:solidFill>
          </c:spPr>
          <c:dLbls>
            <c:dLbl>
              <c:idx val="0"/>
              <c:layout>
                <c:manualLayout>
                  <c:x val="-1.0094066748246202E-2"/>
                  <c:y val="1.6742179102905003E-3"/>
                </c:manualLayout>
              </c:layout>
              <c:dLblPos val="outEnd"/>
              <c:showVal val="1"/>
            </c:dLbl>
            <c:dLbl>
              <c:idx val="1"/>
              <c:layout>
                <c:manualLayout>
                  <c:x val="-1.1480183744650801E-2"/>
                  <c:y val="-3.4985249337386613E-3"/>
                </c:manualLayout>
              </c:layout>
              <c:dLblPos val="outEnd"/>
              <c:showVal val="1"/>
            </c:dLbl>
            <c:numFmt formatCode="0.0&quot;%&quot;" sourceLinked="0"/>
            <c:showVal val="1"/>
          </c:dLbls>
          <c:cat>
            <c:strRef>
              <c:f>Sheet1!$B$1:$C$1</c:f>
              <c:strCache>
                <c:ptCount val="2"/>
                <c:pt idx="0">
                  <c:v>12 Month (n=1,200)</c:v>
                </c:pt>
                <c:pt idx="1">
                  <c:v>30 Month (n=907) </c:v>
                </c:pt>
              </c:strCache>
            </c:strRef>
          </c:cat>
          <c:val>
            <c:numRef>
              <c:f>Sheet1!$B$2:$C$2</c:f>
              <c:numCache>
                <c:formatCode>General</c:formatCode>
                <c:ptCount val="2"/>
                <c:pt idx="0">
                  <c:v>9.4</c:v>
                </c:pt>
                <c:pt idx="1">
                  <c:v>20.5</c:v>
                </c:pt>
              </c:numCache>
            </c:numRef>
          </c:val>
        </c:ser>
        <c:ser>
          <c:idx val="1"/>
          <c:order val="1"/>
          <c:tx>
            <c:strRef>
              <c:f>Sheet1!$A$3</c:f>
              <c:strCache>
                <c:ptCount val="1"/>
                <c:pt idx="0">
                  <c:v>0.5-1.9 visits/wk</c:v>
                </c:pt>
              </c:strCache>
            </c:strRef>
          </c:tx>
          <c:spPr>
            <a:solidFill>
              <a:schemeClr val="accent3">
                <a:lumMod val="60000"/>
                <a:lumOff val="40000"/>
              </a:schemeClr>
            </a:solidFill>
          </c:spPr>
          <c:dLbls>
            <c:dLbl>
              <c:idx val="0"/>
              <c:layout>
                <c:manualLayout>
                  <c:x val="-1.0911313222733501E-2"/>
                  <c:y val="-5.9729560924288005E-3"/>
                </c:manualLayout>
              </c:layout>
              <c:dLblPos val="outEnd"/>
              <c:showVal val="1"/>
            </c:dLbl>
            <c:dLbl>
              <c:idx val="1"/>
              <c:layout>
                <c:manualLayout>
                  <c:x val="-1.0911250599382402E-2"/>
                  <c:y val="2.0347219636935804E-4"/>
                </c:manualLayout>
              </c:layout>
              <c:dLblPos val="outEnd"/>
              <c:showVal val="1"/>
            </c:dLbl>
            <c:numFmt formatCode="0.0&quot;%&quot;" sourceLinked="0"/>
            <c:showVal val="1"/>
          </c:dLbls>
          <c:cat>
            <c:strRef>
              <c:f>Sheet1!$B$1:$C$1</c:f>
              <c:strCache>
                <c:ptCount val="2"/>
                <c:pt idx="0">
                  <c:v>12 Month (n=1,200)</c:v>
                </c:pt>
                <c:pt idx="1">
                  <c:v>30 Month (n=907) </c:v>
                </c:pt>
              </c:strCache>
            </c:strRef>
          </c:cat>
          <c:val>
            <c:numRef>
              <c:f>Sheet1!$B$3:$C$3</c:f>
              <c:numCache>
                <c:formatCode>General</c:formatCode>
                <c:ptCount val="2"/>
                <c:pt idx="0">
                  <c:v>17.8</c:v>
                </c:pt>
                <c:pt idx="1">
                  <c:v>26.4</c:v>
                </c:pt>
              </c:numCache>
            </c:numRef>
          </c:val>
        </c:ser>
        <c:ser>
          <c:idx val="2"/>
          <c:order val="2"/>
          <c:tx>
            <c:strRef>
              <c:f>Sheet1!$A$4</c:f>
              <c:strCache>
                <c:ptCount val="1"/>
                <c:pt idx="0">
                  <c:v>2 or more visits/wk</c:v>
                </c:pt>
              </c:strCache>
            </c:strRef>
          </c:tx>
          <c:spPr>
            <a:solidFill>
              <a:schemeClr val="tx2"/>
            </a:solidFill>
          </c:spPr>
          <c:dLbls>
            <c:dLbl>
              <c:idx val="0"/>
              <c:layout>
                <c:manualLayout>
                  <c:x val="-1.8101206964337105E-3"/>
                  <c:y val="-1.5774756388593304E-2"/>
                </c:manualLayout>
              </c:layout>
              <c:dLblPos val="outEnd"/>
              <c:showVal val="1"/>
            </c:dLbl>
            <c:dLbl>
              <c:idx val="1"/>
              <c:layout>
                <c:manualLayout>
                  <c:x val="-3.5165427147207705E-3"/>
                  <c:y val="1.4760419696221803E-3"/>
                </c:manualLayout>
              </c:layout>
              <c:dLblPos val="outEnd"/>
              <c:showVal val="1"/>
            </c:dLbl>
            <c:numFmt formatCode="0.0&quot;%&quot;" sourceLinked="0"/>
            <c:showVal val="1"/>
          </c:dLbls>
          <c:cat>
            <c:strRef>
              <c:f>Sheet1!$B$1:$C$1</c:f>
              <c:strCache>
                <c:ptCount val="2"/>
                <c:pt idx="0">
                  <c:v>12 Month (n=1,200)</c:v>
                </c:pt>
                <c:pt idx="1">
                  <c:v>30 Month (n=907) </c:v>
                </c:pt>
              </c:strCache>
            </c:strRef>
          </c:cat>
          <c:val>
            <c:numRef>
              <c:f>Sheet1!$B$4:$C$4</c:f>
              <c:numCache>
                <c:formatCode>General</c:formatCode>
                <c:ptCount val="2"/>
                <c:pt idx="0">
                  <c:v>28.5</c:v>
                </c:pt>
                <c:pt idx="1">
                  <c:v>34.300000000000004</c:v>
                </c:pt>
              </c:numCache>
            </c:numRef>
          </c:val>
        </c:ser>
        <c:dLbls/>
        <c:axId val="89389312"/>
        <c:axId val="90710016"/>
      </c:barChart>
      <c:catAx>
        <c:axId val="89389312"/>
        <c:scaling>
          <c:orientation val="minMax"/>
        </c:scaling>
        <c:axPos val="b"/>
        <c:numFmt formatCode="General" sourceLinked="1"/>
        <c:tickLblPos val="nextTo"/>
        <c:txPr>
          <a:bodyPr rot="0" vert="horz"/>
          <a:lstStyle/>
          <a:p>
            <a:pPr>
              <a:defRPr/>
            </a:pPr>
            <a:endParaRPr lang="en-US"/>
          </a:p>
        </c:txPr>
        <c:crossAx val="90710016"/>
        <c:crosses val="autoZero"/>
        <c:auto val="1"/>
        <c:lblAlgn val="ctr"/>
        <c:lblOffset val="100"/>
        <c:tickLblSkip val="1"/>
        <c:tickMarkSkip val="1"/>
      </c:catAx>
      <c:valAx>
        <c:axId val="90710016"/>
        <c:scaling>
          <c:orientation val="minMax"/>
        </c:scaling>
        <c:axPos val="l"/>
        <c:majorGridlines/>
        <c:numFmt formatCode="0&quot;%&quot;" sourceLinked="0"/>
        <c:tickLblPos val="nextTo"/>
        <c:txPr>
          <a:bodyPr rot="0" vert="horz"/>
          <a:lstStyle/>
          <a:p>
            <a:pPr>
              <a:defRPr/>
            </a:pPr>
            <a:endParaRPr lang="en-US"/>
          </a:p>
        </c:txPr>
        <c:crossAx val="89389312"/>
        <c:crosses val="autoZero"/>
        <c:crossBetween val="between"/>
      </c:valAx>
    </c:plotArea>
    <c:legend>
      <c:legendPos val="r"/>
      <c:layout>
        <c:manualLayout>
          <c:xMode val="edge"/>
          <c:yMode val="edge"/>
          <c:x val="0.69624573378839727"/>
          <c:y val="0.237851662404092"/>
          <c:w val="0.29692832764505112"/>
          <c:h val="0.37851662404092107"/>
        </c:manualLayout>
      </c:layout>
    </c:legend>
    <c:plotVisOnly val="1"/>
    <c:dispBlanksAs val="gap"/>
  </c:chart>
  <c:txPr>
    <a:bodyPr/>
    <a:lstStyle/>
    <a:p>
      <a:pPr>
        <a:defRPr sz="1800"/>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n-US"/>
  <c:style val="27"/>
  <c:chart>
    <c:autoTitleDeleted val="1"/>
    <c:plotArea>
      <c:layout>
        <c:manualLayout>
          <c:layoutTarget val="inner"/>
          <c:xMode val="edge"/>
          <c:yMode val="edge"/>
          <c:x val="0.116040955631399"/>
          <c:y val="6.9053708439897693E-2"/>
          <c:w val="0.56313993174061394"/>
          <c:h val="0.71867007672634309"/>
        </c:manualLayout>
      </c:layout>
      <c:barChart>
        <c:barDir val="col"/>
        <c:grouping val="clustered"/>
        <c:ser>
          <c:idx val="0"/>
          <c:order val="0"/>
          <c:tx>
            <c:strRef>
              <c:f>Sheet1!$A$2</c:f>
              <c:strCache>
                <c:ptCount val="1"/>
                <c:pt idx="0">
                  <c:v>&lt; 2 visits/mo</c:v>
                </c:pt>
              </c:strCache>
            </c:strRef>
          </c:tx>
          <c:spPr>
            <a:solidFill>
              <a:schemeClr val="accent2">
                <a:lumMod val="60000"/>
                <a:lumOff val="40000"/>
              </a:schemeClr>
            </a:solidFill>
          </c:spPr>
          <c:dLbls>
            <c:dLbl>
              <c:idx val="0"/>
              <c:layout>
                <c:manualLayout>
                  <c:x val="-2.0806049285107403E-3"/>
                  <c:y val="6.844068933722261E-3"/>
                </c:manualLayout>
              </c:layout>
              <c:dLblPos val="outEnd"/>
              <c:showVal val="1"/>
            </c:dLbl>
            <c:dLblPos val="inBase"/>
            <c:showVal val="1"/>
          </c:dLbls>
          <c:cat>
            <c:strRef>
              <c:f>Sheet1!$B$1:$B$1</c:f>
              <c:strCache>
                <c:ptCount val="1"/>
                <c:pt idx="0">
                  <c:v>12 Month (n=1,200)</c:v>
                </c:pt>
              </c:strCache>
            </c:strRef>
          </c:cat>
          <c:val>
            <c:numRef>
              <c:f>Sheet1!$B$2:$B$2</c:f>
              <c:numCache>
                <c:formatCode>0.00</c:formatCode>
                <c:ptCount val="1"/>
                <c:pt idx="0">
                  <c:v>1</c:v>
                </c:pt>
              </c:numCache>
            </c:numRef>
          </c:val>
        </c:ser>
        <c:ser>
          <c:idx val="1"/>
          <c:order val="1"/>
          <c:tx>
            <c:strRef>
              <c:f>Sheet1!$A$3</c:f>
              <c:strCache>
                <c:ptCount val="1"/>
                <c:pt idx="0">
                  <c:v>0.5-1.9 visits/wk</c:v>
                </c:pt>
              </c:strCache>
            </c:strRef>
          </c:tx>
          <c:spPr>
            <a:solidFill>
              <a:schemeClr val="accent3">
                <a:lumMod val="60000"/>
                <a:lumOff val="40000"/>
              </a:schemeClr>
            </a:solidFill>
          </c:spPr>
          <c:cat>
            <c:strRef>
              <c:f>Sheet1!$B$1:$B$1</c:f>
              <c:strCache>
                <c:ptCount val="1"/>
                <c:pt idx="0">
                  <c:v>12 Month (n=1,200)</c:v>
                </c:pt>
              </c:strCache>
            </c:strRef>
          </c:cat>
          <c:val>
            <c:numRef>
              <c:f>Sheet1!$B$3:$B$3</c:f>
              <c:numCache>
                <c:formatCode>0.00</c:formatCode>
                <c:ptCount val="1"/>
                <c:pt idx="0">
                  <c:v>1.6400000000000001</c:v>
                </c:pt>
              </c:numCache>
            </c:numRef>
          </c:val>
        </c:ser>
        <c:ser>
          <c:idx val="2"/>
          <c:order val="2"/>
          <c:tx>
            <c:strRef>
              <c:f>Sheet1!$A$4</c:f>
              <c:strCache>
                <c:ptCount val="1"/>
                <c:pt idx="0">
                  <c:v>2 or more visits/wk</c:v>
                </c:pt>
              </c:strCache>
            </c:strRef>
          </c:tx>
          <c:spPr>
            <a:solidFill>
              <a:schemeClr val="tx2"/>
            </a:solidFill>
          </c:spPr>
          <c:cat>
            <c:strRef>
              <c:f>Sheet1!$B$1:$B$1</c:f>
              <c:strCache>
                <c:ptCount val="1"/>
                <c:pt idx="0">
                  <c:v>12 Month (n=1,200)</c:v>
                </c:pt>
              </c:strCache>
            </c:strRef>
          </c:cat>
          <c:val>
            <c:numRef>
              <c:f>Sheet1!$B$4:$B$4</c:f>
              <c:numCache>
                <c:formatCode>0.00</c:formatCode>
                <c:ptCount val="1"/>
                <c:pt idx="0">
                  <c:v>2.58</c:v>
                </c:pt>
              </c:numCache>
            </c:numRef>
          </c:val>
        </c:ser>
        <c:dLbls>
          <c:showVal val="1"/>
        </c:dLbls>
        <c:axId val="90773760"/>
        <c:axId val="90791936"/>
      </c:barChart>
      <c:catAx>
        <c:axId val="90773760"/>
        <c:scaling>
          <c:orientation val="minMax"/>
        </c:scaling>
        <c:axPos val="b"/>
        <c:numFmt formatCode="General" sourceLinked="1"/>
        <c:tickLblPos val="nextTo"/>
        <c:txPr>
          <a:bodyPr rot="0" vert="horz"/>
          <a:lstStyle/>
          <a:p>
            <a:pPr>
              <a:defRPr/>
            </a:pPr>
            <a:endParaRPr lang="en-US"/>
          </a:p>
        </c:txPr>
        <c:crossAx val="90791936"/>
        <c:crosses val="autoZero"/>
        <c:auto val="1"/>
        <c:lblAlgn val="ctr"/>
        <c:lblOffset val="100"/>
        <c:tickLblSkip val="1"/>
        <c:tickMarkSkip val="1"/>
      </c:catAx>
      <c:valAx>
        <c:axId val="90791936"/>
        <c:scaling>
          <c:orientation val="minMax"/>
        </c:scaling>
        <c:axPos val="l"/>
        <c:numFmt formatCode="#,##0.00" sourceLinked="0"/>
        <c:tickLblPos val="nextTo"/>
        <c:txPr>
          <a:bodyPr rot="0" vert="horz"/>
          <a:lstStyle/>
          <a:p>
            <a:pPr>
              <a:defRPr/>
            </a:pPr>
            <a:endParaRPr lang="en-US"/>
          </a:p>
        </c:txPr>
        <c:crossAx val="90773760"/>
        <c:crosses val="autoZero"/>
        <c:crossBetween val="between"/>
      </c:valAx>
      <c:spPr>
        <a:noFill/>
        <a:ln w="25400">
          <a:noFill/>
        </a:ln>
      </c:spPr>
    </c:plotArea>
    <c:legend>
      <c:legendPos val="r"/>
      <c:layout>
        <c:manualLayout>
          <c:xMode val="edge"/>
          <c:yMode val="edge"/>
          <c:x val="0.69624573378839616"/>
          <c:y val="0.237851662404092"/>
          <c:w val="0.29692832764505112"/>
          <c:h val="0.37851662404092107"/>
        </c:manualLayout>
      </c:layout>
    </c:legend>
    <c:plotVisOnly val="1"/>
    <c:dispBlanksAs val="gap"/>
  </c:chart>
  <c:txPr>
    <a:bodyPr/>
    <a:lstStyle/>
    <a:p>
      <a:pPr>
        <a:defRPr sz="1800"/>
      </a:pPr>
      <a:endParaRPr lang="en-US"/>
    </a:p>
  </c:txPr>
  <c:externalData r:id="rId1"/>
  <c:userShapes r:id="rId2"/>
</c:chartSpace>
</file>

<file path=ppt/charts/chart3.xml><?xml version="1.0" encoding="utf-8"?>
<c:chartSpace xmlns:c="http://schemas.openxmlformats.org/drawingml/2006/chart" xmlns:a="http://schemas.openxmlformats.org/drawingml/2006/main" xmlns:r="http://schemas.openxmlformats.org/officeDocument/2006/relationships">
  <c:lang val="en-US"/>
  <c:style val="27"/>
  <c:chart>
    <c:autoTitleDeleted val="1"/>
    <c:plotArea>
      <c:layout>
        <c:manualLayout>
          <c:layoutTarget val="inner"/>
          <c:xMode val="edge"/>
          <c:yMode val="edge"/>
          <c:x val="0.116040955631399"/>
          <c:y val="6.9053708439897693E-2"/>
          <c:w val="0.56313993174061394"/>
          <c:h val="0.71867007672634309"/>
        </c:manualLayout>
      </c:layout>
      <c:barChart>
        <c:barDir val="col"/>
        <c:grouping val="clustered"/>
        <c:ser>
          <c:idx val="0"/>
          <c:order val="0"/>
          <c:tx>
            <c:strRef>
              <c:f>Sheet1!$A$2</c:f>
              <c:strCache>
                <c:ptCount val="1"/>
                <c:pt idx="0">
                  <c:v>&lt;60</c:v>
                </c:pt>
              </c:strCache>
            </c:strRef>
          </c:tx>
          <c:spPr>
            <a:solidFill>
              <a:schemeClr val="accent2">
                <a:lumMod val="60000"/>
                <a:lumOff val="40000"/>
              </a:schemeClr>
            </a:solidFill>
          </c:spPr>
          <c:dLbls>
            <c:dLbl>
              <c:idx val="0"/>
              <c:layout>
                <c:manualLayout>
                  <c:x val="-2.0806049285107403E-3"/>
                  <c:y val="6.844068933722261E-3"/>
                </c:manualLayout>
              </c:layout>
              <c:dLblPos val="outEnd"/>
              <c:showVal val="1"/>
            </c:dLbl>
            <c:dLblPos val="inBase"/>
            <c:showVal val="1"/>
          </c:dLbls>
          <c:cat>
            <c:strRef>
              <c:f>Sheet1!$B$1</c:f>
              <c:strCache>
                <c:ptCount val="1"/>
                <c:pt idx="0">
                  <c:v>12 Month (n=1,200)</c:v>
                </c:pt>
              </c:strCache>
            </c:strRef>
          </c:cat>
          <c:val>
            <c:numRef>
              <c:f>Sheet1!$B$2</c:f>
              <c:numCache>
                <c:formatCode>0.00</c:formatCode>
                <c:ptCount val="1"/>
                <c:pt idx="0">
                  <c:v>1</c:v>
                </c:pt>
              </c:numCache>
            </c:numRef>
          </c:val>
        </c:ser>
        <c:ser>
          <c:idx val="1"/>
          <c:order val="1"/>
          <c:tx>
            <c:strRef>
              <c:f>Sheet1!$A$3</c:f>
              <c:strCache>
                <c:ptCount val="1"/>
                <c:pt idx="0">
                  <c:v>60-259</c:v>
                </c:pt>
              </c:strCache>
            </c:strRef>
          </c:tx>
          <c:spPr>
            <a:solidFill>
              <a:schemeClr val="accent3">
                <a:lumMod val="60000"/>
                <a:lumOff val="40000"/>
              </a:schemeClr>
            </a:solidFill>
          </c:spPr>
          <c:cat>
            <c:strRef>
              <c:f>Sheet1!$B$1</c:f>
              <c:strCache>
                <c:ptCount val="1"/>
                <c:pt idx="0">
                  <c:v>12 Month (n=1,200)</c:v>
                </c:pt>
              </c:strCache>
            </c:strRef>
          </c:cat>
          <c:val>
            <c:numRef>
              <c:f>Sheet1!$B$3</c:f>
              <c:numCache>
                <c:formatCode>0.00</c:formatCode>
                <c:ptCount val="1"/>
                <c:pt idx="0">
                  <c:v>1.6400000000000001</c:v>
                </c:pt>
              </c:numCache>
            </c:numRef>
          </c:val>
        </c:ser>
        <c:ser>
          <c:idx val="2"/>
          <c:order val="2"/>
          <c:tx>
            <c:strRef>
              <c:f>Sheet1!$A$4</c:f>
              <c:strCache>
                <c:ptCount val="1"/>
                <c:pt idx="0">
                  <c:v>260 or more</c:v>
                </c:pt>
              </c:strCache>
            </c:strRef>
          </c:tx>
          <c:spPr>
            <a:solidFill>
              <a:schemeClr val="tx2"/>
            </a:solidFill>
          </c:spPr>
          <c:cat>
            <c:strRef>
              <c:f>Sheet1!$B$1</c:f>
              <c:strCache>
                <c:ptCount val="1"/>
                <c:pt idx="0">
                  <c:v>12 Month (n=1,200)</c:v>
                </c:pt>
              </c:strCache>
            </c:strRef>
          </c:cat>
          <c:val>
            <c:numRef>
              <c:f>Sheet1!$B$4</c:f>
              <c:numCache>
                <c:formatCode>0.00</c:formatCode>
                <c:ptCount val="1"/>
                <c:pt idx="0">
                  <c:v>2.36</c:v>
                </c:pt>
              </c:numCache>
            </c:numRef>
          </c:val>
        </c:ser>
        <c:dLbls>
          <c:showVal val="1"/>
        </c:dLbls>
        <c:axId val="90831104"/>
        <c:axId val="90849280"/>
      </c:barChart>
      <c:catAx>
        <c:axId val="90831104"/>
        <c:scaling>
          <c:orientation val="minMax"/>
        </c:scaling>
        <c:axPos val="b"/>
        <c:numFmt formatCode="General" sourceLinked="1"/>
        <c:tickLblPos val="nextTo"/>
        <c:txPr>
          <a:bodyPr rot="0" vert="horz"/>
          <a:lstStyle/>
          <a:p>
            <a:pPr>
              <a:defRPr/>
            </a:pPr>
            <a:endParaRPr lang="en-US"/>
          </a:p>
        </c:txPr>
        <c:crossAx val="90849280"/>
        <c:crosses val="autoZero"/>
        <c:auto val="1"/>
        <c:lblAlgn val="ctr"/>
        <c:lblOffset val="100"/>
        <c:tickLblSkip val="1"/>
        <c:tickMarkSkip val="1"/>
      </c:catAx>
      <c:valAx>
        <c:axId val="90849280"/>
        <c:scaling>
          <c:orientation val="minMax"/>
        </c:scaling>
        <c:axPos val="l"/>
        <c:numFmt formatCode="#,##0.00" sourceLinked="0"/>
        <c:tickLblPos val="nextTo"/>
        <c:txPr>
          <a:bodyPr rot="0" vert="horz"/>
          <a:lstStyle/>
          <a:p>
            <a:pPr>
              <a:defRPr/>
            </a:pPr>
            <a:endParaRPr lang="en-US"/>
          </a:p>
        </c:txPr>
        <c:crossAx val="90831104"/>
        <c:crosses val="autoZero"/>
        <c:crossBetween val="between"/>
      </c:valAx>
      <c:spPr>
        <a:noFill/>
        <a:ln w="25400">
          <a:noFill/>
        </a:ln>
      </c:spPr>
    </c:plotArea>
    <c:legend>
      <c:legendPos val="r"/>
      <c:layout>
        <c:manualLayout>
          <c:xMode val="edge"/>
          <c:yMode val="edge"/>
          <c:x val="0.69624573378839616"/>
          <c:y val="0.237851662404092"/>
          <c:w val="0.29692832764505112"/>
          <c:h val="0.37851662404092107"/>
        </c:manualLayout>
      </c:layout>
    </c:legend>
    <c:plotVisOnly val="1"/>
    <c:dispBlanksAs val="gap"/>
  </c:chart>
  <c:txPr>
    <a:bodyPr/>
    <a:lstStyle/>
    <a:p>
      <a:pPr>
        <a:defRPr sz="1800"/>
      </a:pPr>
      <a:endParaRPr lang="en-U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b="0"/>
            </a:pPr>
            <a:r>
              <a:rPr lang="en-US" sz="1500" b="0" baseline="0" dirty="0" smtClean="0"/>
              <a:t>Outlets by Median Household Income (Q)</a:t>
            </a:r>
            <a:endParaRPr lang="en-US" sz="1500" b="0" baseline="0" dirty="0"/>
          </a:p>
        </c:rich>
      </c:tx>
    </c:title>
    <c:plotArea>
      <c:layout/>
      <c:barChart>
        <c:barDir val="col"/>
        <c:grouping val="clustered"/>
        <c:ser>
          <c:idx val="0"/>
          <c:order val="0"/>
          <c:tx>
            <c:strRef>
              <c:f>Sheet1!$B$1</c:f>
              <c:strCache>
                <c:ptCount val="1"/>
                <c:pt idx="0">
                  <c:v>Series 1</c:v>
                </c:pt>
              </c:strCache>
            </c:strRef>
          </c:tx>
          <c:cat>
            <c:strRef>
              <c:f>Sheet1!$A$2:$A$5</c:f>
              <c:strCache>
                <c:ptCount val="4"/>
                <c:pt idx="0">
                  <c:v>&lt; 19 850</c:v>
                </c:pt>
                <c:pt idx="1">
                  <c:v>&lt; 27 736</c:v>
                </c:pt>
                <c:pt idx="2">
                  <c:v>&lt; 35 386</c:v>
                </c:pt>
                <c:pt idx="3">
                  <c:v>≥ 35 386</c:v>
                </c:pt>
              </c:strCache>
            </c:strRef>
          </c:cat>
          <c:val>
            <c:numRef>
              <c:f>Sheet1!$B$2:$B$5</c:f>
              <c:numCache>
                <c:formatCode>General</c:formatCode>
                <c:ptCount val="4"/>
                <c:pt idx="0">
                  <c:v>4</c:v>
                </c:pt>
                <c:pt idx="1">
                  <c:v>3.1</c:v>
                </c:pt>
                <c:pt idx="2">
                  <c:v>1.7000000000000011</c:v>
                </c:pt>
                <c:pt idx="3">
                  <c:v>1.2</c:v>
                </c:pt>
              </c:numCache>
            </c:numRef>
          </c:val>
        </c:ser>
        <c:dLbls/>
        <c:axId val="91139072"/>
        <c:axId val="91140864"/>
      </c:barChart>
      <c:catAx>
        <c:axId val="91139072"/>
        <c:scaling>
          <c:orientation val="minMax"/>
        </c:scaling>
        <c:axPos val="b"/>
        <c:tickLblPos val="nextTo"/>
        <c:txPr>
          <a:bodyPr/>
          <a:lstStyle/>
          <a:p>
            <a:pPr>
              <a:defRPr sz="1400" baseline="0"/>
            </a:pPr>
            <a:endParaRPr lang="en-US"/>
          </a:p>
        </c:txPr>
        <c:crossAx val="91140864"/>
        <c:crosses val="autoZero"/>
        <c:auto val="1"/>
        <c:lblAlgn val="ctr"/>
        <c:lblOffset val="100"/>
      </c:catAx>
      <c:valAx>
        <c:axId val="91140864"/>
        <c:scaling>
          <c:orientation val="minMax"/>
        </c:scaling>
        <c:axPos val="l"/>
        <c:majorGridlines/>
        <c:numFmt formatCode="General" sourceLinked="1"/>
        <c:tickLblPos val="nextTo"/>
        <c:crossAx val="91139072"/>
        <c:crosses val="autoZero"/>
        <c:crossBetween val="between"/>
        <c:minorUnit val="1"/>
      </c:valAx>
    </c:plotArea>
    <c:plotVisOnly val="1"/>
    <c:dispBlanksAs val="gap"/>
  </c:chart>
  <c:txPr>
    <a:bodyPr/>
    <a:lstStyle/>
    <a:p>
      <a:pPr>
        <a:defRPr sz="1800"/>
      </a:pPr>
      <a:endParaRPr lang="en-US"/>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b="0"/>
            </a:pPr>
            <a:r>
              <a:rPr lang="en-US" sz="1500" b="0" baseline="0" dirty="0" smtClean="0"/>
              <a:t>Outlets by % African American (Q)</a:t>
            </a:r>
            <a:endParaRPr lang="en-US" sz="1500" b="0" baseline="0" dirty="0"/>
          </a:p>
        </c:rich>
      </c:tx>
    </c:title>
    <c:plotArea>
      <c:layout/>
      <c:barChart>
        <c:barDir val="col"/>
        <c:grouping val="clustered"/>
        <c:ser>
          <c:idx val="0"/>
          <c:order val="0"/>
          <c:tx>
            <c:strRef>
              <c:f>Sheet1!$B$1</c:f>
              <c:strCache>
                <c:ptCount val="1"/>
                <c:pt idx="0">
                  <c:v>Outlets</c:v>
                </c:pt>
              </c:strCache>
            </c:strRef>
          </c:tx>
          <c:cat>
            <c:strRef>
              <c:f>Sheet1!$A$2:$A$5</c:f>
              <c:strCache>
                <c:ptCount val="4"/>
                <c:pt idx="0">
                  <c:v>&gt;6.1</c:v>
                </c:pt>
                <c:pt idx="1">
                  <c:v>&gt;.8</c:v>
                </c:pt>
                <c:pt idx="2">
                  <c:v>.3</c:v>
                </c:pt>
                <c:pt idx="3">
                  <c:v>&lt;.3</c:v>
                </c:pt>
              </c:strCache>
            </c:strRef>
          </c:cat>
          <c:val>
            <c:numRef>
              <c:f>Sheet1!$B$2:$B$5</c:f>
              <c:numCache>
                <c:formatCode>General</c:formatCode>
                <c:ptCount val="4"/>
                <c:pt idx="0">
                  <c:v>4.2</c:v>
                </c:pt>
                <c:pt idx="1">
                  <c:v>2.2999999999999998</c:v>
                </c:pt>
                <c:pt idx="2">
                  <c:v>1.6</c:v>
                </c:pt>
                <c:pt idx="3">
                  <c:v>2</c:v>
                </c:pt>
              </c:numCache>
            </c:numRef>
          </c:val>
        </c:ser>
        <c:dLbls/>
        <c:axId val="91320704"/>
        <c:axId val="91322240"/>
      </c:barChart>
      <c:catAx>
        <c:axId val="91320704"/>
        <c:scaling>
          <c:orientation val="minMax"/>
        </c:scaling>
        <c:axPos val="b"/>
        <c:tickLblPos val="nextTo"/>
        <c:txPr>
          <a:bodyPr/>
          <a:lstStyle/>
          <a:p>
            <a:pPr>
              <a:defRPr sz="1400" baseline="0"/>
            </a:pPr>
            <a:endParaRPr lang="en-US"/>
          </a:p>
        </c:txPr>
        <c:crossAx val="91322240"/>
        <c:crosses val="autoZero"/>
        <c:auto val="1"/>
        <c:lblAlgn val="ctr"/>
        <c:lblOffset val="100"/>
      </c:catAx>
      <c:valAx>
        <c:axId val="91322240"/>
        <c:scaling>
          <c:orientation val="minMax"/>
        </c:scaling>
        <c:axPos val="l"/>
        <c:majorGridlines/>
        <c:numFmt formatCode="General" sourceLinked="1"/>
        <c:tickLblPos val="nextTo"/>
        <c:crossAx val="91320704"/>
        <c:crosses val="autoZero"/>
        <c:crossBetween val="between"/>
        <c:minorUnit val="1"/>
      </c:valAx>
    </c:plotArea>
    <c:plotVisOnly val="1"/>
    <c:dispBlanksAs val="gap"/>
  </c:chart>
  <c:txPr>
    <a:bodyPr/>
    <a:lstStyle/>
    <a:p>
      <a:pPr>
        <a:defRPr sz="1800"/>
      </a:pPr>
      <a:endParaRPr lang="en-US"/>
    </a:p>
  </c:txPr>
  <c:externalData r:id="rId1"/>
</c:chartSpace>
</file>

<file path=ppt/diagrams/_rels/data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 Id="rId4" Type="http://schemas.openxmlformats.org/officeDocument/2006/relationships/image" Target="../media/image8.jpeg"/></Relationships>
</file>

<file path=ppt/diagrams/_rels/data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0.png"/><Relationship Id="rId1" Type="http://schemas.openxmlformats.org/officeDocument/2006/relationships/image" Target="../media/image9.jpeg"/></Relationships>
</file>

<file path=ppt/diagrams/_rels/data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image" Target="../media/image16.jpeg"/><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diagrams/_rels/data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image" Target="../media/image25.png"/><Relationship Id="rId4" Type="http://schemas.openxmlformats.org/officeDocument/2006/relationships/image" Target="../media/image28.png"/></Relationships>
</file>

<file path=ppt/diagrams/_rels/data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29.png"/></Relationships>
</file>

<file path=ppt/diagrams/_rels/drawing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 Id="rId4" Type="http://schemas.openxmlformats.org/officeDocument/2006/relationships/image" Target="../media/image8.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0.png"/><Relationship Id="rId1" Type="http://schemas.openxmlformats.org/officeDocument/2006/relationships/image" Target="../media/image9.jpeg"/></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6_3">
  <dgm:title val=""/>
  <dgm:desc val=""/>
  <dgm:catLst>
    <dgm:cat type="accent6" pri="11300"/>
  </dgm:catLst>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6_3">
  <dgm:title val=""/>
  <dgm:desc val=""/>
  <dgm:catLst>
    <dgm:cat type="accent6" pri="11300"/>
  </dgm:catLst>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6_3">
  <dgm:title val=""/>
  <dgm:desc val=""/>
  <dgm:catLst>
    <dgm:cat type="accent6" pri="11300"/>
  </dgm:catLst>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6_3">
  <dgm:title val=""/>
  <dgm:desc val=""/>
  <dgm:catLst>
    <dgm:cat type="accent6" pri="11300"/>
  </dgm:catLst>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6_3">
  <dgm:title val=""/>
  <dgm:desc val=""/>
  <dgm:catLst>
    <dgm:cat type="accent6" pri="11300"/>
  </dgm:catLst>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0C7E23-415C-46BB-8E2C-C7A1C19A1D5C}" type="doc">
      <dgm:prSet loTypeId="urn:microsoft.com/office/officeart/2005/8/layout/list1" loCatId="list" qsTypeId="urn:microsoft.com/office/officeart/2005/8/quickstyle/simple1" qsCatId="simple" csTypeId="urn:microsoft.com/office/officeart/2005/8/colors/accent1_3" csCatId="accent1" phldr="1"/>
      <dgm:spPr/>
      <dgm:t>
        <a:bodyPr/>
        <a:lstStyle/>
        <a:p>
          <a:endParaRPr lang="en-US"/>
        </a:p>
      </dgm:t>
    </dgm:pt>
    <dgm:pt modelId="{19CC8257-A1CB-4114-8EE1-8D346474C9D2}">
      <dgm:prSet phldrT="[Text]"/>
      <dgm:spPr>
        <a:solidFill>
          <a:schemeClr val="accent1">
            <a:lumMod val="60000"/>
            <a:lumOff val="40000"/>
          </a:schemeClr>
        </a:solidFill>
      </dgm:spPr>
      <dgm:t>
        <a:bodyPr/>
        <a:lstStyle/>
        <a:p>
          <a:r>
            <a:rPr lang="en-US" dirty="0" smtClean="0"/>
            <a:t>Background on point-of sale</a:t>
          </a:r>
          <a:endParaRPr lang="en-US" dirty="0"/>
        </a:p>
      </dgm:t>
    </dgm:pt>
    <dgm:pt modelId="{EC14AB45-B2B9-4952-B91D-A27B887D6C3A}" type="parTrans" cxnId="{47CDA84E-004B-41E7-8A04-01D706BCC2FD}">
      <dgm:prSet/>
      <dgm:spPr/>
      <dgm:t>
        <a:bodyPr/>
        <a:lstStyle/>
        <a:p>
          <a:endParaRPr lang="en-US"/>
        </a:p>
      </dgm:t>
    </dgm:pt>
    <dgm:pt modelId="{16CA55C4-56DA-48FB-9E52-67DC47771884}" type="sibTrans" cxnId="{47CDA84E-004B-41E7-8A04-01D706BCC2FD}">
      <dgm:prSet/>
      <dgm:spPr/>
      <dgm:t>
        <a:bodyPr/>
        <a:lstStyle/>
        <a:p>
          <a:endParaRPr lang="en-US"/>
        </a:p>
      </dgm:t>
    </dgm:pt>
    <dgm:pt modelId="{D304ED11-5B71-45FA-957D-AB6FE5DA842C}">
      <dgm:prSet phldrT="[Text]"/>
      <dgm:spPr/>
      <dgm:t>
        <a:bodyPr/>
        <a:lstStyle/>
        <a:p>
          <a:r>
            <a:rPr lang="en-US" dirty="0" smtClean="0"/>
            <a:t>Sampling and study design</a:t>
          </a:r>
          <a:endParaRPr lang="en-US" dirty="0"/>
        </a:p>
      </dgm:t>
    </dgm:pt>
    <dgm:pt modelId="{5D459851-4BEB-480C-9660-6E8E5E7CD5C3}" type="parTrans" cxnId="{C80098F4-BB43-4F71-B70D-290C79FDC70D}">
      <dgm:prSet/>
      <dgm:spPr/>
      <dgm:t>
        <a:bodyPr/>
        <a:lstStyle/>
        <a:p>
          <a:endParaRPr lang="en-US"/>
        </a:p>
      </dgm:t>
    </dgm:pt>
    <dgm:pt modelId="{032A81AC-520C-4CF9-B011-0EEDF294A252}" type="sibTrans" cxnId="{C80098F4-BB43-4F71-B70D-290C79FDC70D}">
      <dgm:prSet/>
      <dgm:spPr/>
      <dgm:t>
        <a:bodyPr/>
        <a:lstStyle/>
        <a:p>
          <a:endParaRPr lang="en-US"/>
        </a:p>
      </dgm:t>
    </dgm:pt>
    <dgm:pt modelId="{33F9E59E-85F8-488D-A3D2-BFA9BFD18712}">
      <dgm:prSet phldrT="[Text]"/>
      <dgm:spPr>
        <a:solidFill>
          <a:schemeClr val="accent1">
            <a:lumMod val="75000"/>
          </a:schemeClr>
        </a:solidFill>
      </dgm:spPr>
      <dgm:t>
        <a:bodyPr/>
        <a:lstStyle/>
        <a:p>
          <a:r>
            <a:rPr lang="en-US" dirty="0" smtClean="0"/>
            <a:t>Description of study aims</a:t>
          </a:r>
          <a:endParaRPr lang="en-US" dirty="0"/>
        </a:p>
      </dgm:t>
    </dgm:pt>
    <dgm:pt modelId="{5DED61CF-4760-41FE-908B-BDD6A81F9169}" type="parTrans" cxnId="{4BFB5C9B-0582-4C5F-8432-CACF7A3A838E}">
      <dgm:prSet/>
      <dgm:spPr/>
      <dgm:t>
        <a:bodyPr/>
        <a:lstStyle/>
        <a:p>
          <a:endParaRPr lang="en-US"/>
        </a:p>
      </dgm:t>
    </dgm:pt>
    <dgm:pt modelId="{9A4B7E83-F7D4-46C2-8DFA-0D9F58CDD643}" type="sibTrans" cxnId="{4BFB5C9B-0582-4C5F-8432-CACF7A3A838E}">
      <dgm:prSet/>
      <dgm:spPr/>
      <dgm:t>
        <a:bodyPr/>
        <a:lstStyle/>
        <a:p>
          <a:endParaRPr lang="en-US"/>
        </a:p>
      </dgm:t>
    </dgm:pt>
    <dgm:pt modelId="{B4E3F305-33BB-4B31-B0E3-5C7171A37C0E}" type="pres">
      <dgm:prSet presAssocID="{E80C7E23-415C-46BB-8E2C-C7A1C19A1D5C}" presName="linear" presStyleCnt="0">
        <dgm:presLayoutVars>
          <dgm:dir/>
          <dgm:animLvl val="lvl"/>
          <dgm:resizeHandles val="exact"/>
        </dgm:presLayoutVars>
      </dgm:prSet>
      <dgm:spPr/>
      <dgm:t>
        <a:bodyPr/>
        <a:lstStyle/>
        <a:p>
          <a:endParaRPr lang="en-US"/>
        </a:p>
      </dgm:t>
    </dgm:pt>
    <dgm:pt modelId="{4B28CDF2-C751-41B1-BF40-E4810A5E2826}" type="pres">
      <dgm:prSet presAssocID="{19CC8257-A1CB-4114-8EE1-8D346474C9D2}" presName="parentLin" presStyleCnt="0"/>
      <dgm:spPr/>
    </dgm:pt>
    <dgm:pt modelId="{5C37CE95-9B4B-4100-B3B1-BB4ECC9672EC}" type="pres">
      <dgm:prSet presAssocID="{19CC8257-A1CB-4114-8EE1-8D346474C9D2}" presName="parentLeftMargin" presStyleLbl="node1" presStyleIdx="0" presStyleCnt="3"/>
      <dgm:spPr/>
      <dgm:t>
        <a:bodyPr/>
        <a:lstStyle/>
        <a:p>
          <a:endParaRPr lang="en-US"/>
        </a:p>
      </dgm:t>
    </dgm:pt>
    <dgm:pt modelId="{E8586125-598A-4E98-A1A6-673F72FFFD8F}" type="pres">
      <dgm:prSet presAssocID="{19CC8257-A1CB-4114-8EE1-8D346474C9D2}" presName="parentText" presStyleLbl="node1" presStyleIdx="0" presStyleCnt="3">
        <dgm:presLayoutVars>
          <dgm:chMax val="0"/>
          <dgm:bulletEnabled val="1"/>
        </dgm:presLayoutVars>
      </dgm:prSet>
      <dgm:spPr/>
      <dgm:t>
        <a:bodyPr/>
        <a:lstStyle/>
        <a:p>
          <a:endParaRPr lang="en-US"/>
        </a:p>
      </dgm:t>
    </dgm:pt>
    <dgm:pt modelId="{85F25119-0CDF-4478-90C4-88DDAD8CA6E8}" type="pres">
      <dgm:prSet presAssocID="{19CC8257-A1CB-4114-8EE1-8D346474C9D2}" presName="negativeSpace" presStyleCnt="0"/>
      <dgm:spPr/>
    </dgm:pt>
    <dgm:pt modelId="{121B7BEA-DD6D-4B91-A42C-82393D9AC48E}" type="pres">
      <dgm:prSet presAssocID="{19CC8257-A1CB-4114-8EE1-8D346474C9D2}" presName="childText" presStyleLbl="conFgAcc1" presStyleIdx="0" presStyleCnt="3">
        <dgm:presLayoutVars>
          <dgm:bulletEnabled val="1"/>
        </dgm:presLayoutVars>
      </dgm:prSet>
      <dgm:spPr/>
    </dgm:pt>
    <dgm:pt modelId="{2293ABE2-DE84-4C14-8A28-4A45F6A3DFC1}" type="pres">
      <dgm:prSet presAssocID="{16CA55C4-56DA-48FB-9E52-67DC47771884}" presName="spaceBetweenRectangles" presStyleCnt="0"/>
      <dgm:spPr/>
    </dgm:pt>
    <dgm:pt modelId="{7AE0F580-A26A-4ACE-A73F-B380B07A14E7}" type="pres">
      <dgm:prSet presAssocID="{D304ED11-5B71-45FA-957D-AB6FE5DA842C}" presName="parentLin" presStyleCnt="0"/>
      <dgm:spPr/>
    </dgm:pt>
    <dgm:pt modelId="{6C3EB2AF-29ED-4E56-B1C6-F4BC28B0DE2C}" type="pres">
      <dgm:prSet presAssocID="{D304ED11-5B71-45FA-957D-AB6FE5DA842C}" presName="parentLeftMargin" presStyleLbl="node1" presStyleIdx="0" presStyleCnt="3"/>
      <dgm:spPr/>
      <dgm:t>
        <a:bodyPr/>
        <a:lstStyle/>
        <a:p>
          <a:endParaRPr lang="en-US"/>
        </a:p>
      </dgm:t>
    </dgm:pt>
    <dgm:pt modelId="{86D7184B-7F13-4BE7-A427-1496DDF19CF0}" type="pres">
      <dgm:prSet presAssocID="{D304ED11-5B71-45FA-957D-AB6FE5DA842C}" presName="parentText" presStyleLbl="node1" presStyleIdx="1" presStyleCnt="3">
        <dgm:presLayoutVars>
          <dgm:chMax val="0"/>
          <dgm:bulletEnabled val="1"/>
        </dgm:presLayoutVars>
      </dgm:prSet>
      <dgm:spPr/>
      <dgm:t>
        <a:bodyPr/>
        <a:lstStyle/>
        <a:p>
          <a:endParaRPr lang="en-US"/>
        </a:p>
      </dgm:t>
    </dgm:pt>
    <dgm:pt modelId="{110D9029-3660-40CA-8366-F42C09086F45}" type="pres">
      <dgm:prSet presAssocID="{D304ED11-5B71-45FA-957D-AB6FE5DA842C}" presName="negativeSpace" presStyleCnt="0"/>
      <dgm:spPr/>
    </dgm:pt>
    <dgm:pt modelId="{CD78EEA1-A78B-4124-8C03-076C86CB06A5}" type="pres">
      <dgm:prSet presAssocID="{D304ED11-5B71-45FA-957D-AB6FE5DA842C}" presName="childText" presStyleLbl="conFgAcc1" presStyleIdx="1" presStyleCnt="3">
        <dgm:presLayoutVars>
          <dgm:bulletEnabled val="1"/>
        </dgm:presLayoutVars>
      </dgm:prSet>
      <dgm:spPr/>
    </dgm:pt>
    <dgm:pt modelId="{CE39F891-C928-40D6-A607-B5E52CC82AAD}" type="pres">
      <dgm:prSet presAssocID="{032A81AC-520C-4CF9-B011-0EEDF294A252}" presName="spaceBetweenRectangles" presStyleCnt="0"/>
      <dgm:spPr/>
    </dgm:pt>
    <dgm:pt modelId="{CA6236ED-DF2E-423F-8372-976BE7FB8330}" type="pres">
      <dgm:prSet presAssocID="{33F9E59E-85F8-488D-A3D2-BFA9BFD18712}" presName="parentLin" presStyleCnt="0"/>
      <dgm:spPr/>
    </dgm:pt>
    <dgm:pt modelId="{4B5D8EFD-9F8B-4A6C-BB23-4FDF6F31F3CA}" type="pres">
      <dgm:prSet presAssocID="{33F9E59E-85F8-488D-A3D2-BFA9BFD18712}" presName="parentLeftMargin" presStyleLbl="node1" presStyleIdx="1" presStyleCnt="3"/>
      <dgm:spPr/>
      <dgm:t>
        <a:bodyPr/>
        <a:lstStyle/>
        <a:p>
          <a:endParaRPr lang="en-US"/>
        </a:p>
      </dgm:t>
    </dgm:pt>
    <dgm:pt modelId="{3F9356B0-90C9-4428-B351-D144BBE05768}" type="pres">
      <dgm:prSet presAssocID="{33F9E59E-85F8-488D-A3D2-BFA9BFD18712}" presName="parentText" presStyleLbl="node1" presStyleIdx="2" presStyleCnt="3">
        <dgm:presLayoutVars>
          <dgm:chMax val="0"/>
          <dgm:bulletEnabled val="1"/>
        </dgm:presLayoutVars>
      </dgm:prSet>
      <dgm:spPr/>
      <dgm:t>
        <a:bodyPr/>
        <a:lstStyle/>
        <a:p>
          <a:endParaRPr lang="en-US"/>
        </a:p>
      </dgm:t>
    </dgm:pt>
    <dgm:pt modelId="{D44C2A97-19B0-4E59-A6D2-A2F85CD0E874}" type="pres">
      <dgm:prSet presAssocID="{33F9E59E-85F8-488D-A3D2-BFA9BFD18712}" presName="negativeSpace" presStyleCnt="0"/>
      <dgm:spPr/>
    </dgm:pt>
    <dgm:pt modelId="{B50A241D-749F-4A4B-9C47-E42A1E57D674}" type="pres">
      <dgm:prSet presAssocID="{33F9E59E-85F8-488D-A3D2-BFA9BFD18712}" presName="childText" presStyleLbl="conFgAcc1" presStyleIdx="2" presStyleCnt="3">
        <dgm:presLayoutVars>
          <dgm:bulletEnabled val="1"/>
        </dgm:presLayoutVars>
      </dgm:prSet>
      <dgm:spPr/>
    </dgm:pt>
  </dgm:ptLst>
  <dgm:cxnLst>
    <dgm:cxn modelId="{C80098F4-BB43-4F71-B70D-290C79FDC70D}" srcId="{E80C7E23-415C-46BB-8E2C-C7A1C19A1D5C}" destId="{D304ED11-5B71-45FA-957D-AB6FE5DA842C}" srcOrd="1" destOrd="0" parTransId="{5D459851-4BEB-480C-9660-6E8E5E7CD5C3}" sibTransId="{032A81AC-520C-4CF9-B011-0EEDF294A252}"/>
    <dgm:cxn modelId="{1C8C2EB8-6535-4737-9D36-34C9D2CB49ED}" type="presOf" srcId="{33F9E59E-85F8-488D-A3D2-BFA9BFD18712}" destId="{3F9356B0-90C9-4428-B351-D144BBE05768}" srcOrd="1" destOrd="0" presId="urn:microsoft.com/office/officeart/2005/8/layout/list1"/>
    <dgm:cxn modelId="{283D4831-ECE7-4258-A879-0461828CB963}" type="presOf" srcId="{33F9E59E-85F8-488D-A3D2-BFA9BFD18712}" destId="{4B5D8EFD-9F8B-4A6C-BB23-4FDF6F31F3CA}" srcOrd="0" destOrd="0" presId="urn:microsoft.com/office/officeart/2005/8/layout/list1"/>
    <dgm:cxn modelId="{57D6D609-AD86-4BEB-B821-4F06A88F8B37}" type="presOf" srcId="{D304ED11-5B71-45FA-957D-AB6FE5DA842C}" destId="{86D7184B-7F13-4BE7-A427-1496DDF19CF0}" srcOrd="1" destOrd="0" presId="urn:microsoft.com/office/officeart/2005/8/layout/list1"/>
    <dgm:cxn modelId="{8A87CE82-F74B-4585-B4EB-AB6DDFC059E0}" type="presOf" srcId="{E80C7E23-415C-46BB-8E2C-C7A1C19A1D5C}" destId="{B4E3F305-33BB-4B31-B0E3-5C7171A37C0E}" srcOrd="0" destOrd="0" presId="urn:microsoft.com/office/officeart/2005/8/layout/list1"/>
    <dgm:cxn modelId="{47CDA84E-004B-41E7-8A04-01D706BCC2FD}" srcId="{E80C7E23-415C-46BB-8E2C-C7A1C19A1D5C}" destId="{19CC8257-A1CB-4114-8EE1-8D346474C9D2}" srcOrd="0" destOrd="0" parTransId="{EC14AB45-B2B9-4952-B91D-A27B887D6C3A}" sibTransId="{16CA55C4-56DA-48FB-9E52-67DC47771884}"/>
    <dgm:cxn modelId="{ED45C0CE-E152-4143-9502-24F31551CDAD}" type="presOf" srcId="{D304ED11-5B71-45FA-957D-AB6FE5DA842C}" destId="{6C3EB2AF-29ED-4E56-B1C6-F4BC28B0DE2C}" srcOrd="0" destOrd="0" presId="urn:microsoft.com/office/officeart/2005/8/layout/list1"/>
    <dgm:cxn modelId="{6164A2B3-BA71-4E93-B263-A7D56F841A2D}" type="presOf" srcId="{19CC8257-A1CB-4114-8EE1-8D346474C9D2}" destId="{5C37CE95-9B4B-4100-B3B1-BB4ECC9672EC}" srcOrd="0" destOrd="0" presId="urn:microsoft.com/office/officeart/2005/8/layout/list1"/>
    <dgm:cxn modelId="{CA8126CA-B4D8-4674-BC7D-ABD0C504B70A}" type="presOf" srcId="{19CC8257-A1CB-4114-8EE1-8D346474C9D2}" destId="{E8586125-598A-4E98-A1A6-673F72FFFD8F}" srcOrd="1" destOrd="0" presId="urn:microsoft.com/office/officeart/2005/8/layout/list1"/>
    <dgm:cxn modelId="{4BFB5C9B-0582-4C5F-8432-CACF7A3A838E}" srcId="{E80C7E23-415C-46BB-8E2C-C7A1C19A1D5C}" destId="{33F9E59E-85F8-488D-A3D2-BFA9BFD18712}" srcOrd="2" destOrd="0" parTransId="{5DED61CF-4760-41FE-908B-BDD6A81F9169}" sibTransId="{9A4B7E83-F7D4-46C2-8DFA-0D9F58CDD643}"/>
    <dgm:cxn modelId="{AD7CBA37-47A4-4033-A3C5-FB5E7F6225B9}" type="presParOf" srcId="{B4E3F305-33BB-4B31-B0E3-5C7171A37C0E}" destId="{4B28CDF2-C751-41B1-BF40-E4810A5E2826}" srcOrd="0" destOrd="0" presId="urn:microsoft.com/office/officeart/2005/8/layout/list1"/>
    <dgm:cxn modelId="{3BE16766-973A-446D-B1C8-8B455AE6D8BB}" type="presParOf" srcId="{4B28CDF2-C751-41B1-BF40-E4810A5E2826}" destId="{5C37CE95-9B4B-4100-B3B1-BB4ECC9672EC}" srcOrd="0" destOrd="0" presId="urn:microsoft.com/office/officeart/2005/8/layout/list1"/>
    <dgm:cxn modelId="{B7FC6EF7-3D31-47D8-9CC1-FAB5F0CFCE09}" type="presParOf" srcId="{4B28CDF2-C751-41B1-BF40-E4810A5E2826}" destId="{E8586125-598A-4E98-A1A6-673F72FFFD8F}" srcOrd="1" destOrd="0" presId="urn:microsoft.com/office/officeart/2005/8/layout/list1"/>
    <dgm:cxn modelId="{47156B75-4A1D-4556-BB36-F1FA3428C0EF}" type="presParOf" srcId="{B4E3F305-33BB-4B31-B0E3-5C7171A37C0E}" destId="{85F25119-0CDF-4478-90C4-88DDAD8CA6E8}" srcOrd="1" destOrd="0" presId="urn:microsoft.com/office/officeart/2005/8/layout/list1"/>
    <dgm:cxn modelId="{B995FBDD-53B6-48C7-A9EA-45E701CCB43C}" type="presParOf" srcId="{B4E3F305-33BB-4B31-B0E3-5C7171A37C0E}" destId="{121B7BEA-DD6D-4B91-A42C-82393D9AC48E}" srcOrd="2" destOrd="0" presId="urn:microsoft.com/office/officeart/2005/8/layout/list1"/>
    <dgm:cxn modelId="{5EC9F2FE-9C6E-4425-847D-C222A2F0FDA6}" type="presParOf" srcId="{B4E3F305-33BB-4B31-B0E3-5C7171A37C0E}" destId="{2293ABE2-DE84-4C14-8A28-4A45F6A3DFC1}" srcOrd="3" destOrd="0" presId="urn:microsoft.com/office/officeart/2005/8/layout/list1"/>
    <dgm:cxn modelId="{4B83A5A8-A5A3-48CD-A5A4-1739846E0192}" type="presParOf" srcId="{B4E3F305-33BB-4B31-B0E3-5C7171A37C0E}" destId="{7AE0F580-A26A-4ACE-A73F-B380B07A14E7}" srcOrd="4" destOrd="0" presId="urn:microsoft.com/office/officeart/2005/8/layout/list1"/>
    <dgm:cxn modelId="{252195D7-0DCA-4BF6-98DA-12984E4125E1}" type="presParOf" srcId="{7AE0F580-A26A-4ACE-A73F-B380B07A14E7}" destId="{6C3EB2AF-29ED-4E56-B1C6-F4BC28B0DE2C}" srcOrd="0" destOrd="0" presId="urn:microsoft.com/office/officeart/2005/8/layout/list1"/>
    <dgm:cxn modelId="{B49702CF-48FF-41CB-A9E7-6396487352AB}" type="presParOf" srcId="{7AE0F580-A26A-4ACE-A73F-B380B07A14E7}" destId="{86D7184B-7F13-4BE7-A427-1496DDF19CF0}" srcOrd="1" destOrd="0" presId="urn:microsoft.com/office/officeart/2005/8/layout/list1"/>
    <dgm:cxn modelId="{D71B83EC-C341-4328-9731-5D85DBA05E33}" type="presParOf" srcId="{B4E3F305-33BB-4B31-B0E3-5C7171A37C0E}" destId="{110D9029-3660-40CA-8366-F42C09086F45}" srcOrd="5" destOrd="0" presId="urn:microsoft.com/office/officeart/2005/8/layout/list1"/>
    <dgm:cxn modelId="{D1619AFF-0908-4BD0-80C2-12B08A7F8C86}" type="presParOf" srcId="{B4E3F305-33BB-4B31-B0E3-5C7171A37C0E}" destId="{CD78EEA1-A78B-4124-8C03-076C86CB06A5}" srcOrd="6" destOrd="0" presId="urn:microsoft.com/office/officeart/2005/8/layout/list1"/>
    <dgm:cxn modelId="{AD0D24E2-3456-4FB3-BB36-03A4825CCA5B}" type="presParOf" srcId="{B4E3F305-33BB-4B31-B0E3-5C7171A37C0E}" destId="{CE39F891-C928-40D6-A607-B5E52CC82AAD}" srcOrd="7" destOrd="0" presId="urn:microsoft.com/office/officeart/2005/8/layout/list1"/>
    <dgm:cxn modelId="{4E0D8018-D65B-4556-9675-774F7A9B660A}" type="presParOf" srcId="{B4E3F305-33BB-4B31-B0E3-5C7171A37C0E}" destId="{CA6236ED-DF2E-423F-8372-976BE7FB8330}" srcOrd="8" destOrd="0" presId="urn:microsoft.com/office/officeart/2005/8/layout/list1"/>
    <dgm:cxn modelId="{3E0C505B-FFCE-4B20-9001-6BDBBD7293D1}" type="presParOf" srcId="{CA6236ED-DF2E-423F-8372-976BE7FB8330}" destId="{4B5D8EFD-9F8B-4A6C-BB23-4FDF6F31F3CA}" srcOrd="0" destOrd="0" presId="urn:microsoft.com/office/officeart/2005/8/layout/list1"/>
    <dgm:cxn modelId="{83AFFF1A-030E-4C42-81B7-C51677B9BBC8}" type="presParOf" srcId="{CA6236ED-DF2E-423F-8372-976BE7FB8330}" destId="{3F9356B0-90C9-4428-B351-D144BBE05768}" srcOrd="1" destOrd="0" presId="urn:microsoft.com/office/officeart/2005/8/layout/list1"/>
    <dgm:cxn modelId="{4325FC7C-2CF9-494E-B502-B1950460DC27}" type="presParOf" srcId="{B4E3F305-33BB-4B31-B0E3-5C7171A37C0E}" destId="{D44C2A97-19B0-4E59-A6D2-A2F85CD0E874}" srcOrd="9" destOrd="0" presId="urn:microsoft.com/office/officeart/2005/8/layout/list1"/>
    <dgm:cxn modelId="{1A0CC5DB-849B-4995-8FAF-91D31535DE40}" type="presParOf" srcId="{B4E3F305-33BB-4B31-B0E3-5C7171A37C0E}" destId="{B50A241D-749F-4A4B-9C47-E42A1E57D674}" srcOrd="10"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072F10-2D34-47C8-99EF-DE5E37C22315}" type="doc">
      <dgm:prSet loTypeId="urn:microsoft.com/office/officeart/2009/3/layout/SpiralPicture" loCatId="picture" qsTypeId="urn:microsoft.com/office/officeart/2005/8/quickstyle/simple1" qsCatId="simple" csTypeId="urn:microsoft.com/office/officeart/2005/8/colors/accent1_2" csCatId="accent1" phldr="1"/>
      <dgm:spPr/>
      <dgm:t>
        <a:bodyPr/>
        <a:lstStyle/>
        <a:p>
          <a:endParaRPr lang="en-US"/>
        </a:p>
      </dgm:t>
    </dgm:pt>
    <dgm:pt modelId="{232DD13A-BDF5-4097-86AF-51E22890402E}">
      <dgm:prSet phldrT="[Text]" phldr="1"/>
      <dgm:spPr/>
      <dgm:t>
        <a:bodyPr/>
        <a:lstStyle/>
        <a:p>
          <a:endParaRPr lang="en-US" dirty="0"/>
        </a:p>
      </dgm:t>
    </dgm:pt>
    <dgm:pt modelId="{D4931BA4-0048-4B2A-B24C-A51DDA556B20}" type="parTrans" cxnId="{24B29D3A-2308-4519-9B38-316C4EAB46A9}">
      <dgm:prSet/>
      <dgm:spPr/>
      <dgm:t>
        <a:bodyPr/>
        <a:lstStyle/>
        <a:p>
          <a:endParaRPr lang="en-US"/>
        </a:p>
      </dgm:t>
    </dgm:pt>
    <dgm:pt modelId="{2962E3E6-433D-42AF-9795-0D78CB9FCF6C}" type="sibTrans" cxnId="{24B29D3A-2308-4519-9B38-316C4EAB46A9}">
      <dgm:prSet/>
      <dgm:spPr>
        <a:blipFill>
          <a:blip xmlns:r="http://schemas.openxmlformats.org/officeDocument/2006/relationships" r:embed="rId1">
            <a:extLst>
              <a:ext uri="{28A0092B-C50C-407E-A947-70E740481C1C}">
                <a14:useLocalDpi xmlns:a14="http://schemas.microsoft.com/office/drawing/2010/main" xmlns="" val="0"/>
              </a:ext>
            </a:extLst>
          </a:blip>
          <a:srcRect/>
          <a:stretch>
            <a:fillRect t="-4000" b="-4000"/>
          </a:stretch>
        </a:blipFill>
      </dgm:spPr>
      <dgm:t>
        <a:bodyPr/>
        <a:lstStyle/>
        <a:p>
          <a:endParaRPr lang="en-US"/>
        </a:p>
      </dgm:t>
    </dgm:pt>
    <dgm:pt modelId="{DB415F6C-E202-4B83-80F4-C6F886BF21A4}">
      <dgm:prSet phldrT="[Text]" phldr="1"/>
      <dgm:spPr/>
      <dgm:t>
        <a:bodyPr/>
        <a:lstStyle/>
        <a:p>
          <a:endParaRPr lang="en-US" dirty="0"/>
        </a:p>
      </dgm:t>
    </dgm:pt>
    <dgm:pt modelId="{03EF932E-1B18-48FB-9783-45A4AAFDF5A0}" type="parTrans" cxnId="{DA454FD3-7FB6-4FCB-BC9B-4246DC870386}">
      <dgm:prSet/>
      <dgm:spPr/>
      <dgm:t>
        <a:bodyPr/>
        <a:lstStyle/>
        <a:p>
          <a:endParaRPr lang="en-US"/>
        </a:p>
      </dgm:t>
    </dgm:pt>
    <dgm:pt modelId="{F8F684D4-E5E0-49C6-89B5-5C9C97DC717B}" type="sibTrans" cxnId="{DA454FD3-7FB6-4FCB-BC9B-4246DC870386}">
      <dgm:prSet/>
      <dgm:spPr>
        <a:blipFill>
          <a:blip xmlns:r="http://schemas.openxmlformats.org/officeDocument/2006/relationships" r:embed="rId2">
            <a:extLst>
              <a:ext uri="{28A0092B-C50C-407E-A947-70E740481C1C}">
                <a14:useLocalDpi xmlns:a14="http://schemas.microsoft.com/office/drawing/2010/main" xmlns="" val="0"/>
              </a:ext>
            </a:extLst>
          </a:blip>
          <a:srcRect/>
          <a:stretch>
            <a:fillRect l="-17000" r="-17000"/>
          </a:stretch>
        </a:blipFill>
      </dgm:spPr>
      <dgm:t>
        <a:bodyPr/>
        <a:lstStyle/>
        <a:p>
          <a:endParaRPr lang="en-US"/>
        </a:p>
      </dgm:t>
    </dgm:pt>
    <dgm:pt modelId="{474091D9-DD85-40B0-B87C-7D63F9190D82}">
      <dgm:prSet phldrT="[Text]" phldr="1"/>
      <dgm:spPr/>
      <dgm:t>
        <a:bodyPr/>
        <a:lstStyle/>
        <a:p>
          <a:endParaRPr lang="en-US" dirty="0"/>
        </a:p>
      </dgm:t>
    </dgm:pt>
    <dgm:pt modelId="{0A12F093-ADE7-476A-BD9B-825B6952E71C}" type="parTrans" cxnId="{5B19AB36-6178-43BC-804E-AF53BE66617E}">
      <dgm:prSet/>
      <dgm:spPr/>
      <dgm:t>
        <a:bodyPr/>
        <a:lstStyle/>
        <a:p>
          <a:endParaRPr lang="en-US"/>
        </a:p>
      </dgm:t>
    </dgm:pt>
    <dgm:pt modelId="{62AB3D32-BB7F-4E1D-BB80-BCEBE6FFCC14}" type="sibTrans" cxnId="{5B19AB36-6178-43BC-804E-AF53BE66617E}">
      <dgm:prSet/>
      <dgm:spPr>
        <a:blipFill>
          <a:blip xmlns:r="http://schemas.openxmlformats.org/officeDocument/2006/relationships" r:embed="rId3">
            <a:extLst>
              <a:ext uri="{28A0092B-C50C-407E-A947-70E740481C1C}">
                <a14:useLocalDpi xmlns:a14="http://schemas.microsoft.com/office/drawing/2010/main" xmlns="" val="0"/>
              </a:ext>
            </a:extLst>
          </a:blip>
          <a:srcRect/>
          <a:stretch>
            <a:fillRect l="-13000" r="-13000"/>
          </a:stretch>
        </a:blipFill>
      </dgm:spPr>
      <dgm:t>
        <a:bodyPr/>
        <a:lstStyle/>
        <a:p>
          <a:endParaRPr lang="en-US"/>
        </a:p>
      </dgm:t>
    </dgm:pt>
    <dgm:pt modelId="{FF156D8B-A1C9-4F12-A59F-B015260C9158}">
      <dgm:prSet phldrT="[Text]"/>
      <dgm:spPr/>
      <dgm:t>
        <a:bodyPr/>
        <a:lstStyle/>
        <a:p>
          <a:endParaRPr lang="en-US" dirty="0"/>
        </a:p>
      </dgm:t>
    </dgm:pt>
    <dgm:pt modelId="{0C021FF2-853A-4ADC-9C85-A9F8002CA7A2}" type="sibTrans" cxnId="{F544C090-1854-463E-A8BA-4F8FF363576B}">
      <dgm:prSet/>
      <dgm:spPr>
        <a:blipFill>
          <a:blip xmlns:r="http://schemas.openxmlformats.org/officeDocument/2006/relationships" r:embed="rId4">
            <a:extLst>
              <a:ext uri="{28A0092B-C50C-407E-A947-70E740481C1C}">
                <a14:useLocalDpi xmlns:a14="http://schemas.microsoft.com/office/drawing/2010/main" xmlns="" val="0"/>
              </a:ext>
            </a:extLst>
          </a:blip>
          <a:srcRect/>
          <a:stretch>
            <a:fillRect l="-25000" r="-25000"/>
          </a:stretch>
        </a:blipFill>
      </dgm:spPr>
      <dgm:t>
        <a:bodyPr/>
        <a:lstStyle/>
        <a:p>
          <a:endParaRPr lang="en-US"/>
        </a:p>
      </dgm:t>
    </dgm:pt>
    <dgm:pt modelId="{A75A894F-D797-4764-B3BF-3502E4EDA25E}" type="parTrans" cxnId="{F544C090-1854-463E-A8BA-4F8FF363576B}">
      <dgm:prSet/>
      <dgm:spPr/>
      <dgm:t>
        <a:bodyPr/>
        <a:lstStyle/>
        <a:p>
          <a:endParaRPr lang="en-US"/>
        </a:p>
      </dgm:t>
    </dgm:pt>
    <dgm:pt modelId="{552B8903-47C2-4732-9C95-1E226D27CFA6}" type="pres">
      <dgm:prSet presAssocID="{67072F10-2D34-47C8-99EF-DE5E37C22315}" presName="Name0" presStyleCnt="0">
        <dgm:presLayoutVars>
          <dgm:chMax val="5"/>
          <dgm:dir/>
        </dgm:presLayoutVars>
      </dgm:prSet>
      <dgm:spPr/>
      <dgm:t>
        <a:bodyPr/>
        <a:lstStyle/>
        <a:p>
          <a:endParaRPr lang="en-US"/>
        </a:p>
      </dgm:t>
    </dgm:pt>
    <dgm:pt modelId="{46925A0D-014D-4238-952F-FB5EE9CA92B0}" type="pres">
      <dgm:prSet presAssocID="{67072F10-2D34-47C8-99EF-DE5E37C22315}" presName="picts" presStyleCnt="0"/>
      <dgm:spPr/>
    </dgm:pt>
    <dgm:pt modelId="{84D10FA5-4AFC-4C96-B760-C88DE1A45D78}" type="pres">
      <dgm:prSet presAssocID="{67072F10-2D34-47C8-99EF-DE5E37C22315}" presName="space1" presStyleCnt="0"/>
      <dgm:spPr/>
    </dgm:pt>
    <dgm:pt modelId="{2EB6D54B-E878-494E-9B30-A1B2B82BB7D6}" type="pres">
      <dgm:prSet presAssocID="{67072F10-2D34-47C8-99EF-DE5E37C22315}" presName="space2" presStyleCnt="0"/>
      <dgm:spPr/>
    </dgm:pt>
    <dgm:pt modelId="{13312D66-FB23-4C50-884A-7B5091FC9178}" type="pres">
      <dgm:prSet presAssocID="{2962E3E6-433D-42AF-9795-0D78CB9FCF6C}" presName="pictA1" presStyleCnt="0"/>
      <dgm:spPr/>
    </dgm:pt>
    <dgm:pt modelId="{06233655-92EC-445C-9686-673F291AC690}" type="pres">
      <dgm:prSet presAssocID="{2962E3E6-433D-42AF-9795-0D78CB9FCF6C}" presName="imageRepeatNode" presStyleLbl="alignNode1" presStyleIdx="0" presStyleCnt="5" custScaleX="104355" custScaleY="85048" custLinFactNeighborX="-10166" custLinFactNeighborY="-789"/>
      <dgm:spPr/>
      <dgm:t>
        <a:bodyPr/>
        <a:lstStyle/>
        <a:p>
          <a:endParaRPr lang="en-US"/>
        </a:p>
      </dgm:t>
    </dgm:pt>
    <dgm:pt modelId="{5FE6C084-74F7-4710-9952-1C57F74BA7C1}" type="pres">
      <dgm:prSet presAssocID="{2962E3E6-433D-42AF-9795-0D78CB9FCF6C}" presName="oneDotPict" presStyleCnt="0"/>
      <dgm:spPr/>
    </dgm:pt>
    <dgm:pt modelId="{FCB78DC5-60A9-4D45-A618-5DD59BD045FA}" type="pres">
      <dgm:prSet presAssocID="{2962E3E6-433D-42AF-9795-0D78CB9FCF6C}" presName="dotPict_11" presStyleLbl="solidFgAcc1" presStyleIdx="0" presStyleCnt="20"/>
      <dgm:spPr/>
    </dgm:pt>
    <dgm:pt modelId="{4F8B2778-FD3F-421A-96EE-D8771157F1DD}" type="pres">
      <dgm:prSet presAssocID="{F8F684D4-E5E0-49C6-89B5-5C9C97DC717B}" presName="pictA2" presStyleCnt="0"/>
      <dgm:spPr/>
    </dgm:pt>
    <dgm:pt modelId="{049DEB7D-F81B-4C55-B8D5-C81334A28BA1}" type="pres">
      <dgm:prSet presAssocID="{F8F684D4-E5E0-49C6-89B5-5C9C97DC717B}" presName="imageRepeatNode" presStyleLbl="alignNode1" presStyleIdx="1" presStyleCnt="5" custScaleX="68172" custScaleY="67488" custLinFactNeighborX="-30028" custLinFactNeighborY="85688"/>
      <dgm:spPr/>
      <dgm:t>
        <a:bodyPr/>
        <a:lstStyle/>
        <a:p>
          <a:endParaRPr lang="en-US"/>
        </a:p>
      </dgm:t>
    </dgm:pt>
    <dgm:pt modelId="{0E0805AA-D9FE-4E99-8603-B28B899FC2C7}" type="pres">
      <dgm:prSet presAssocID="{F8F684D4-E5E0-49C6-89B5-5C9C97DC717B}" presName="twoDotsPict" presStyleCnt="0"/>
      <dgm:spPr/>
    </dgm:pt>
    <dgm:pt modelId="{AA89973F-7ED8-44B6-87A7-3DF30C1BDE79}" type="pres">
      <dgm:prSet presAssocID="{F8F684D4-E5E0-49C6-89B5-5C9C97DC717B}" presName="dotPict_21" presStyleLbl="solidFgAcc1" presStyleIdx="1" presStyleCnt="20"/>
      <dgm:spPr/>
    </dgm:pt>
    <dgm:pt modelId="{4D5FAFBE-11BE-4736-96A3-9C8D0D1B96F7}" type="pres">
      <dgm:prSet presAssocID="{F8F684D4-E5E0-49C6-89B5-5C9C97DC717B}" presName="dotPict_22" presStyleLbl="solidFgAcc1" presStyleIdx="2" presStyleCnt="20"/>
      <dgm:spPr/>
    </dgm:pt>
    <dgm:pt modelId="{2F0A9081-F235-4CDA-91CF-D6837E38C9DB}" type="pres">
      <dgm:prSet presAssocID="{62AB3D32-BB7F-4E1D-BB80-BCEBE6FFCC14}" presName="pictA3" presStyleCnt="0"/>
      <dgm:spPr/>
    </dgm:pt>
    <dgm:pt modelId="{4FC33969-0FC0-4E22-A468-19B90EF7A834}" type="pres">
      <dgm:prSet presAssocID="{62AB3D32-BB7F-4E1D-BB80-BCEBE6FFCC14}" presName="imageRepeatNode" presStyleLbl="alignNode1" presStyleIdx="2" presStyleCnt="5" custLinFactNeighborX="34248" custLinFactNeighborY="-2475"/>
      <dgm:spPr/>
      <dgm:t>
        <a:bodyPr/>
        <a:lstStyle/>
        <a:p>
          <a:endParaRPr lang="en-US"/>
        </a:p>
      </dgm:t>
    </dgm:pt>
    <dgm:pt modelId="{302AB0E9-FB76-4F3B-B1A4-93B55F1D1F51}" type="pres">
      <dgm:prSet presAssocID="{62AB3D32-BB7F-4E1D-BB80-BCEBE6FFCC14}" presName="threeDotsPict" presStyleCnt="0"/>
      <dgm:spPr/>
    </dgm:pt>
    <dgm:pt modelId="{176BCC8A-6DBE-4B1E-919C-3DFD4FBE391B}" type="pres">
      <dgm:prSet presAssocID="{62AB3D32-BB7F-4E1D-BB80-BCEBE6FFCC14}" presName="dotPict_31" presStyleLbl="solidFgAcc1" presStyleIdx="3" presStyleCnt="20"/>
      <dgm:spPr/>
    </dgm:pt>
    <dgm:pt modelId="{7DF2F95B-66CB-4400-B0B2-0827C6197F29}" type="pres">
      <dgm:prSet presAssocID="{62AB3D32-BB7F-4E1D-BB80-BCEBE6FFCC14}" presName="dotPict_32" presStyleLbl="solidFgAcc1" presStyleIdx="4" presStyleCnt="20"/>
      <dgm:spPr/>
    </dgm:pt>
    <dgm:pt modelId="{1F699574-ABF5-43BE-A402-8FBE1021433A}" type="pres">
      <dgm:prSet presAssocID="{62AB3D32-BB7F-4E1D-BB80-BCEBE6FFCC14}" presName="dotPict_33" presStyleLbl="solidFgAcc1" presStyleIdx="5" presStyleCnt="20"/>
      <dgm:spPr/>
    </dgm:pt>
    <dgm:pt modelId="{27665818-AE97-44C2-B910-5288F2CDB243}" type="pres">
      <dgm:prSet presAssocID="{0C021FF2-853A-4ADC-9C85-A9F8002CA7A2}" presName="pictA4" presStyleCnt="0"/>
      <dgm:spPr/>
    </dgm:pt>
    <dgm:pt modelId="{7DBFFA07-B2DD-4EEB-A656-FFD4C62B558E}" type="pres">
      <dgm:prSet presAssocID="{0C021FF2-853A-4ADC-9C85-A9F8002CA7A2}" presName="imageRepeatNode" presStyleLbl="alignNode1" presStyleIdx="3" presStyleCnt="5" custScaleX="275732" custScaleY="246444" custLinFactY="-100000" custLinFactNeighborX="48530" custLinFactNeighborY="-159803"/>
      <dgm:spPr/>
      <dgm:t>
        <a:bodyPr/>
        <a:lstStyle/>
        <a:p>
          <a:endParaRPr lang="en-US"/>
        </a:p>
      </dgm:t>
    </dgm:pt>
    <dgm:pt modelId="{D11B32EC-7593-48A5-9B8F-6987CD7E9353}" type="pres">
      <dgm:prSet presAssocID="{0C021FF2-853A-4ADC-9C85-A9F8002CA7A2}" presName="fourDotsPict" presStyleCnt="0"/>
      <dgm:spPr/>
    </dgm:pt>
    <dgm:pt modelId="{A908C4D6-1AC0-47B4-ABCA-181FD4C7CB41}" type="pres">
      <dgm:prSet presAssocID="{0C021FF2-853A-4ADC-9C85-A9F8002CA7A2}" presName="dotPict_41" presStyleLbl="solidFgAcc1" presStyleIdx="6" presStyleCnt="20"/>
      <dgm:spPr/>
    </dgm:pt>
    <dgm:pt modelId="{14381D52-302B-4BB1-B553-E2E775857B80}" type="pres">
      <dgm:prSet presAssocID="{0C021FF2-853A-4ADC-9C85-A9F8002CA7A2}" presName="dotPict_42" presStyleLbl="solidFgAcc1" presStyleIdx="7" presStyleCnt="20"/>
      <dgm:spPr/>
    </dgm:pt>
    <dgm:pt modelId="{A51F34FB-8CE5-4ECF-A147-89EB61A9899C}" type="pres">
      <dgm:prSet presAssocID="{0C021FF2-853A-4ADC-9C85-A9F8002CA7A2}" presName="dotPict_43" presStyleLbl="solidFgAcc1" presStyleIdx="8" presStyleCnt="20"/>
      <dgm:spPr/>
    </dgm:pt>
    <dgm:pt modelId="{AAE4B288-C705-4CBF-BB83-9479686EC4E3}" type="pres">
      <dgm:prSet presAssocID="{0C021FF2-853A-4ADC-9C85-A9F8002CA7A2}" presName="dotPict_44" presStyleLbl="solidFgAcc1" presStyleIdx="9" presStyleCnt="20"/>
      <dgm:spPr/>
    </dgm:pt>
    <dgm:pt modelId="{346F71B8-42AC-43E8-B770-39FFE22C0092}" type="pres">
      <dgm:prSet presAssocID="{67072F10-2D34-47C8-99EF-DE5E37C22315}" presName="pictB5" presStyleLbl="alignNode1" presStyleIdx="4" presStyleCnt="5" custScaleY="209126" custLinFactX="100000" custLinFactY="-100000" custLinFactNeighborX="122718" custLinFactNeighborY="-133340"/>
      <dgm:spPr>
        <a:noFill/>
        <a:ln>
          <a:noFill/>
        </a:ln>
      </dgm:spPr>
      <dgm:t>
        <a:bodyPr/>
        <a:lstStyle/>
        <a:p>
          <a:endParaRPr lang="en-US"/>
        </a:p>
      </dgm:t>
    </dgm:pt>
    <dgm:pt modelId="{19800868-6318-4423-92A7-67BBBF9033DA}" type="pres">
      <dgm:prSet presAssocID="{67072F10-2D34-47C8-99EF-DE5E37C22315}" presName="txLine" presStyleCnt="0"/>
      <dgm:spPr/>
    </dgm:pt>
    <dgm:pt modelId="{52AA61E4-8F6A-461D-8752-442DE6D566C5}" type="pres">
      <dgm:prSet presAssocID="{232DD13A-BDF5-4097-86AF-51E22890402E}" presName="oneDotTx" presStyleCnt="0"/>
      <dgm:spPr/>
    </dgm:pt>
    <dgm:pt modelId="{FFDF6995-20E3-45A0-8B76-20EB26A08E7B}" type="pres">
      <dgm:prSet presAssocID="{232DD13A-BDF5-4097-86AF-51E22890402E}" presName="dotTx_11" presStyleLbl="solidFgAcc1" presStyleIdx="10" presStyleCnt="20"/>
      <dgm:spPr/>
    </dgm:pt>
    <dgm:pt modelId="{49436630-9B32-4B27-B7BA-A1AD85946A4F}" type="pres">
      <dgm:prSet presAssocID="{232DD13A-BDF5-4097-86AF-51E22890402E}" presName="Name37" presStyleLbl="revTx" presStyleIdx="0" presStyleCnt="4">
        <dgm:presLayoutVars>
          <dgm:bulletEnabled val="1"/>
        </dgm:presLayoutVars>
      </dgm:prSet>
      <dgm:spPr/>
      <dgm:t>
        <a:bodyPr/>
        <a:lstStyle/>
        <a:p>
          <a:endParaRPr lang="en-US"/>
        </a:p>
      </dgm:t>
    </dgm:pt>
    <dgm:pt modelId="{94872017-7E73-442F-A79D-2BBFEF869C97}" type="pres">
      <dgm:prSet presAssocID="{DB415F6C-E202-4B83-80F4-C6F886BF21A4}" presName="twoDotsTx" presStyleCnt="0"/>
      <dgm:spPr/>
    </dgm:pt>
    <dgm:pt modelId="{12DBD53A-FA6E-4B8B-B124-BF15073D96D5}" type="pres">
      <dgm:prSet presAssocID="{DB415F6C-E202-4B83-80F4-C6F886BF21A4}" presName="dotTx_21" presStyleLbl="solidFgAcc1" presStyleIdx="11" presStyleCnt="20"/>
      <dgm:spPr/>
    </dgm:pt>
    <dgm:pt modelId="{A316B10D-C963-4291-9BFA-7A931C69C76C}" type="pres">
      <dgm:prSet presAssocID="{DB415F6C-E202-4B83-80F4-C6F886BF21A4}" presName="dotTx_22" presStyleLbl="solidFgAcc1" presStyleIdx="12" presStyleCnt="20"/>
      <dgm:spPr/>
    </dgm:pt>
    <dgm:pt modelId="{64F5CAEF-C9C5-4797-B506-60BED646D980}" type="pres">
      <dgm:prSet presAssocID="{DB415F6C-E202-4B83-80F4-C6F886BF21A4}" presName="Name39" presStyleLbl="revTx" presStyleIdx="1" presStyleCnt="4">
        <dgm:presLayoutVars>
          <dgm:bulletEnabled val="1"/>
        </dgm:presLayoutVars>
      </dgm:prSet>
      <dgm:spPr/>
      <dgm:t>
        <a:bodyPr/>
        <a:lstStyle/>
        <a:p>
          <a:endParaRPr lang="en-US"/>
        </a:p>
      </dgm:t>
    </dgm:pt>
    <dgm:pt modelId="{76445F28-3F84-4AA8-9027-81DEF8DEC7BE}" type="pres">
      <dgm:prSet presAssocID="{474091D9-DD85-40B0-B87C-7D63F9190D82}" presName="threeDotsTx" presStyleCnt="0"/>
      <dgm:spPr/>
    </dgm:pt>
    <dgm:pt modelId="{4AAD1C18-CEE1-4762-9820-136520CF1F2B}" type="pres">
      <dgm:prSet presAssocID="{474091D9-DD85-40B0-B87C-7D63F9190D82}" presName="dotTx_31" presStyleLbl="solidFgAcc1" presStyleIdx="13" presStyleCnt="20"/>
      <dgm:spPr/>
    </dgm:pt>
    <dgm:pt modelId="{6554FF4F-8EC8-492B-971D-D8DCFAF1504A}" type="pres">
      <dgm:prSet presAssocID="{474091D9-DD85-40B0-B87C-7D63F9190D82}" presName="dotTx_32" presStyleLbl="solidFgAcc1" presStyleIdx="14" presStyleCnt="20"/>
      <dgm:spPr/>
    </dgm:pt>
    <dgm:pt modelId="{897932C6-7D06-45C0-8061-2E67BD918455}" type="pres">
      <dgm:prSet presAssocID="{474091D9-DD85-40B0-B87C-7D63F9190D82}" presName="dotTx_33" presStyleLbl="solidFgAcc1" presStyleIdx="15" presStyleCnt="20"/>
      <dgm:spPr/>
    </dgm:pt>
    <dgm:pt modelId="{AA35E8E1-25AB-493A-8351-CC633CD357C0}" type="pres">
      <dgm:prSet presAssocID="{474091D9-DD85-40B0-B87C-7D63F9190D82}" presName="Name41" presStyleLbl="revTx" presStyleIdx="2" presStyleCnt="4">
        <dgm:presLayoutVars>
          <dgm:bulletEnabled val="1"/>
        </dgm:presLayoutVars>
      </dgm:prSet>
      <dgm:spPr/>
      <dgm:t>
        <a:bodyPr/>
        <a:lstStyle/>
        <a:p>
          <a:endParaRPr lang="en-US"/>
        </a:p>
      </dgm:t>
    </dgm:pt>
    <dgm:pt modelId="{2CFF659B-F305-4182-8530-2F11EF0ED3E5}" type="pres">
      <dgm:prSet presAssocID="{FF156D8B-A1C9-4F12-A59F-B015260C9158}" presName="fourDotsTx" presStyleCnt="0"/>
      <dgm:spPr/>
    </dgm:pt>
    <dgm:pt modelId="{71A67C30-A520-4E84-B7F9-6DF01C885C53}" type="pres">
      <dgm:prSet presAssocID="{FF156D8B-A1C9-4F12-A59F-B015260C9158}" presName="dotTx_41" presStyleLbl="solidFgAcc1" presStyleIdx="16" presStyleCnt="20"/>
      <dgm:spPr/>
    </dgm:pt>
    <dgm:pt modelId="{70F4BCF6-95B2-44C9-84E1-8FBA0B637C2D}" type="pres">
      <dgm:prSet presAssocID="{FF156D8B-A1C9-4F12-A59F-B015260C9158}" presName="dotTx_42" presStyleLbl="solidFgAcc1" presStyleIdx="17" presStyleCnt="20"/>
      <dgm:spPr/>
    </dgm:pt>
    <dgm:pt modelId="{8874E69F-13F6-433A-A979-C7B8AF4C414C}" type="pres">
      <dgm:prSet presAssocID="{FF156D8B-A1C9-4F12-A59F-B015260C9158}" presName="dotTx_43" presStyleLbl="solidFgAcc1" presStyleIdx="18" presStyleCnt="20"/>
      <dgm:spPr/>
    </dgm:pt>
    <dgm:pt modelId="{69033779-FB94-48B8-B1F3-B828C3CD55CE}" type="pres">
      <dgm:prSet presAssocID="{FF156D8B-A1C9-4F12-A59F-B015260C9158}" presName="dotTx_44" presStyleLbl="solidFgAcc1" presStyleIdx="19" presStyleCnt="20"/>
      <dgm:spPr/>
    </dgm:pt>
    <dgm:pt modelId="{BF94CB6C-A5F1-470D-A83E-405CF857A2BE}" type="pres">
      <dgm:prSet presAssocID="{FF156D8B-A1C9-4F12-A59F-B015260C9158}" presName="Name43" presStyleLbl="revTx" presStyleIdx="3" presStyleCnt="4">
        <dgm:presLayoutVars>
          <dgm:bulletEnabled val="1"/>
        </dgm:presLayoutVars>
      </dgm:prSet>
      <dgm:spPr/>
      <dgm:t>
        <a:bodyPr/>
        <a:lstStyle/>
        <a:p>
          <a:endParaRPr lang="en-US"/>
        </a:p>
      </dgm:t>
    </dgm:pt>
  </dgm:ptLst>
  <dgm:cxnLst>
    <dgm:cxn modelId="{19ADEE24-0275-4273-97A0-73374E5C2957}" type="presOf" srcId="{FF156D8B-A1C9-4F12-A59F-B015260C9158}" destId="{BF94CB6C-A5F1-470D-A83E-405CF857A2BE}" srcOrd="0" destOrd="0" presId="urn:microsoft.com/office/officeart/2009/3/layout/SpiralPicture"/>
    <dgm:cxn modelId="{039DB4A8-D4B5-4217-8758-DC95ED32B6D4}" type="presOf" srcId="{67072F10-2D34-47C8-99EF-DE5E37C22315}" destId="{552B8903-47C2-4732-9C95-1E226D27CFA6}" srcOrd="0" destOrd="0" presId="urn:microsoft.com/office/officeart/2009/3/layout/SpiralPicture"/>
    <dgm:cxn modelId="{09EDF321-291F-4E97-9E65-C24C79A88CAF}" type="presOf" srcId="{DB415F6C-E202-4B83-80F4-C6F886BF21A4}" destId="{64F5CAEF-C9C5-4797-B506-60BED646D980}" srcOrd="0" destOrd="0" presId="urn:microsoft.com/office/officeart/2009/3/layout/SpiralPicture"/>
    <dgm:cxn modelId="{8BD5C7FA-9DF0-46C5-BBFB-7BF12FD9BBFD}" type="presOf" srcId="{0C021FF2-853A-4ADC-9C85-A9F8002CA7A2}" destId="{7DBFFA07-B2DD-4EEB-A656-FFD4C62B558E}" srcOrd="0" destOrd="0" presId="urn:microsoft.com/office/officeart/2009/3/layout/SpiralPicture"/>
    <dgm:cxn modelId="{24B29D3A-2308-4519-9B38-316C4EAB46A9}" srcId="{67072F10-2D34-47C8-99EF-DE5E37C22315}" destId="{232DD13A-BDF5-4097-86AF-51E22890402E}" srcOrd="0" destOrd="0" parTransId="{D4931BA4-0048-4B2A-B24C-A51DDA556B20}" sibTransId="{2962E3E6-433D-42AF-9795-0D78CB9FCF6C}"/>
    <dgm:cxn modelId="{5B19AB36-6178-43BC-804E-AF53BE66617E}" srcId="{67072F10-2D34-47C8-99EF-DE5E37C22315}" destId="{474091D9-DD85-40B0-B87C-7D63F9190D82}" srcOrd="2" destOrd="0" parTransId="{0A12F093-ADE7-476A-BD9B-825B6952E71C}" sibTransId="{62AB3D32-BB7F-4E1D-BB80-BCEBE6FFCC14}"/>
    <dgm:cxn modelId="{8CFBAF8B-C1ED-470E-872D-395F889D4A00}" type="presOf" srcId="{2962E3E6-433D-42AF-9795-0D78CB9FCF6C}" destId="{06233655-92EC-445C-9686-673F291AC690}" srcOrd="0" destOrd="0" presId="urn:microsoft.com/office/officeart/2009/3/layout/SpiralPicture"/>
    <dgm:cxn modelId="{DA454FD3-7FB6-4FCB-BC9B-4246DC870386}" srcId="{67072F10-2D34-47C8-99EF-DE5E37C22315}" destId="{DB415F6C-E202-4B83-80F4-C6F886BF21A4}" srcOrd="1" destOrd="0" parTransId="{03EF932E-1B18-48FB-9783-45A4AAFDF5A0}" sibTransId="{F8F684D4-E5E0-49C6-89B5-5C9C97DC717B}"/>
    <dgm:cxn modelId="{E36E30AB-7230-48A6-996D-734692553842}" type="presOf" srcId="{62AB3D32-BB7F-4E1D-BB80-BCEBE6FFCC14}" destId="{4FC33969-0FC0-4E22-A468-19B90EF7A834}" srcOrd="0" destOrd="0" presId="urn:microsoft.com/office/officeart/2009/3/layout/SpiralPicture"/>
    <dgm:cxn modelId="{51B81E41-D8D1-4ED7-B1E6-30ACC92A7BA8}" type="presOf" srcId="{232DD13A-BDF5-4097-86AF-51E22890402E}" destId="{49436630-9B32-4B27-B7BA-A1AD85946A4F}" srcOrd="0" destOrd="0" presId="urn:microsoft.com/office/officeart/2009/3/layout/SpiralPicture"/>
    <dgm:cxn modelId="{939F4E49-9315-4C09-85D7-D1D8D7078066}" type="presOf" srcId="{F8F684D4-E5E0-49C6-89B5-5C9C97DC717B}" destId="{049DEB7D-F81B-4C55-B8D5-C81334A28BA1}" srcOrd="0" destOrd="0" presId="urn:microsoft.com/office/officeart/2009/3/layout/SpiralPicture"/>
    <dgm:cxn modelId="{F544C090-1854-463E-A8BA-4F8FF363576B}" srcId="{67072F10-2D34-47C8-99EF-DE5E37C22315}" destId="{FF156D8B-A1C9-4F12-A59F-B015260C9158}" srcOrd="3" destOrd="0" parTransId="{A75A894F-D797-4764-B3BF-3502E4EDA25E}" sibTransId="{0C021FF2-853A-4ADC-9C85-A9F8002CA7A2}"/>
    <dgm:cxn modelId="{73855120-7A98-400B-927B-BF839B043FA0}" type="presOf" srcId="{474091D9-DD85-40B0-B87C-7D63F9190D82}" destId="{AA35E8E1-25AB-493A-8351-CC633CD357C0}" srcOrd="0" destOrd="0" presId="urn:microsoft.com/office/officeart/2009/3/layout/SpiralPicture"/>
    <dgm:cxn modelId="{FE562C83-5AD9-44D7-AA24-F92F96F3A33A}" type="presParOf" srcId="{552B8903-47C2-4732-9C95-1E226D27CFA6}" destId="{46925A0D-014D-4238-952F-FB5EE9CA92B0}" srcOrd="0" destOrd="0" presId="urn:microsoft.com/office/officeart/2009/3/layout/SpiralPicture"/>
    <dgm:cxn modelId="{FCACD6EE-B544-4A7E-BCAC-FB42B2DF5D5D}" type="presParOf" srcId="{46925A0D-014D-4238-952F-FB5EE9CA92B0}" destId="{84D10FA5-4AFC-4C96-B760-C88DE1A45D78}" srcOrd="0" destOrd="0" presId="urn:microsoft.com/office/officeart/2009/3/layout/SpiralPicture"/>
    <dgm:cxn modelId="{F95F9511-0646-444F-B8AB-F489EA8CE03A}" type="presParOf" srcId="{46925A0D-014D-4238-952F-FB5EE9CA92B0}" destId="{2EB6D54B-E878-494E-9B30-A1B2B82BB7D6}" srcOrd="1" destOrd="0" presId="urn:microsoft.com/office/officeart/2009/3/layout/SpiralPicture"/>
    <dgm:cxn modelId="{90B23906-BB10-4CCB-A808-98495B172A87}" type="presParOf" srcId="{46925A0D-014D-4238-952F-FB5EE9CA92B0}" destId="{13312D66-FB23-4C50-884A-7B5091FC9178}" srcOrd="2" destOrd="0" presId="urn:microsoft.com/office/officeart/2009/3/layout/SpiralPicture"/>
    <dgm:cxn modelId="{83B5A8C3-A424-4657-9F71-71FB73E32F7F}" type="presParOf" srcId="{13312D66-FB23-4C50-884A-7B5091FC9178}" destId="{06233655-92EC-445C-9686-673F291AC690}" srcOrd="0" destOrd="0" presId="urn:microsoft.com/office/officeart/2009/3/layout/SpiralPicture"/>
    <dgm:cxn modelId="{695FB3D3-7E61-48A4-B58A-EA884CEF1415}" type="presParOf" srcId="{46925A0D-014D-4238-952F-FB5EE9CA92B0}" destId="{5FE6C084-74F7-4710-9952-1C57F74BA7C1}" srcOrd="3" destOrd="0" presId="urn:microsoft.com/office/officeart/2009/3/layout/SpiralPicture"/>
    <dgm:cxn modelId="{EE850DEC-CBAC-4712-8254-4CC21C1D94C9}" type="presParOf" srcId="{5FE6C084-74F7-4710-9952-1C57F74BA7C1}" destId="{FCB78DC5-60A9-4D45-A618-5DD59BD045FA}" srcOrd="0" destOrd="0" presId="urn:microsoft.com/office/officeart/2009/3/layout/SpiralPicture"/>
    <dgm:cxn modelId="{740A81ED-C9ED-448B-A54F-63155C577D40}" type="presParOf" srcId="{46925A0D-014D-4238-952F-FB5EE9CA92B0}" destId="{4F8B2778-FD3F-421A-96EE-D8771157F1DD}" srcOrd="4" destOrd="0" presId="urn:microsoft.com/office/officeart/2009/3/layout/SpiralPicture"/>
    <dgm:cxn modelId="{C68818A6-5DF5-4ECC-B28F-87995C3E41DC}" type="presParOf" srcId="{4F8B2778-FD3F-421A-96EE-D8771157F1DD}" destId="{049DEB7D-F81B-4C55-B8D5-C81334A28BA1}" srcOrd="0" destOrd="0" presId="urn:microsoft.com/office/officeart/2009/3/layout/SpiralPicture"/>
    <dgm:cxn modelId="{770319B1-BBB1-4EF9-B831-4870955BD59D}" type="presParOf" srcId="{46925A0D-014D-4238-952F-FB5EE9CA92B0}" destId="{0E0805AA-D9FE-4E99-8603-B28B899FC2C7}" srcOrd="5" destOrd="0" presId="urn:microsoft.com/office/officeart/2009/3/layout/SpiralPicture"/>
    <dgm:cxn modelId="{6223FD1C-E1C5-49B8-AD82-8943360EF0CD}" type="presParOf" srcId="{0E0805AA-D9FE-4E99-8603-B28B899FC2C7}" destId="{AA89973F-7ED8-44B6-87A7-3DF30C1BDE79}" srcOrd="0" destOrd="0" presId="urn:microsoft.com/office/officeart/2009/3/layout/SpiralPicture"/>
    <dgm:cxn modelId="{3E934FA1-2E4B-40C5-A50B-0787DF281DC1}" type="presParOf" srcId="{0E0805AA-D9FE-4E99-8603-B28B899FC2C7}" destId="{4D5FAFBE-11BE-4736-96A3-9C8D0D1B96F7}" srcOrd="1" destOrd="0" presId="urn:microsoft.com/office/officeart/2009/3/layout/SpiralPicture"/>
    <dgm:cxn modelId="{5CD4D3CD-C085-4E46-AF00-E9E87A2559AB}" type="presParOf" srcId="{46925A0D-014D-4238-952F-FB5EE9CA92B0}" destId="{2F0A9081-F235-4CDA-91CF-D6837E38C9DB}" srcOrd="6" destOrd="0" presId="urn:microsoft.com/office/officeart/2009/3/layout/SpiralPicture"/>
    <dgm:cxn modelId="{04AA242C-8B7E-42A3-AC59-2FA43A836201}" type="presParOf" srcId="{2F0A9081-F235-4CDA-91CF-D6837E38C9DB}" destId="{4FC33969-0FC0-4E22-A468-19B90EF7A834}" srcOrd="0" destOrd="0" presId="urn:microsoft.com/office/officeart/2009/3/layout/SpiralPicture"/>
    <dgm:cxn modelId="{0F3F4C5C-C146-43B6-81C2-42368A6916D0}" type="presParOf" srcId="{46925A0D-014D-4238-952F-FB5EE9CA92B0}" destId="{302AB0E9-FB76-4F3B-B1A4-93B55F1D1F51}" srcOrd="7" destOrd="0" presId="urn:microsoft.com/office/officeart/2009/3/layout/SpiralPicture"/>
    <dgm:cxn modelId="{DD801483-B17B-42A0-9D3E-F865D79D5581}" type="presParOf" srcId="{302AB0E9-FB76-4F3B-B1A4-93B55F1D1F51}" destId="{176BCC8A-6DBE-4B1E-919C-3DFD4FBE391B}" srcOrd="0" destOrd="0" presId="urn:microsoft.com/office/officeart/2009/3/layout/SpiralPicture"/>
    <dgm:cxn modelId="{08CE83A2-BCBF-4496-98D8-700E2612C51E}" type="presParOf" srcId="{302AB0E9-FB76-4F3B-B1A4-93B55F1D1F51}" destId="{7DF2F95B-66CB-4400-B0B2-0827C6197F29}" srcOrd="1" destOrd="0" presId="urn:microsoft.com/office/officeart/2009/3/layout/SpiralPicture"/>
    <dgm:cxn modelId="{DC2838FB-5857-4357-8AB3-1A89A5031955}" type="presParOf" srcId="{302AB0E9-FB76-4F3B-B1A4-93B55F1D1F51}" destId="{1F699574-ABF5-43BE-A402-8FBE1021433A}" srcOrd="2" destOrd="0" presId="urn:microsoft.com/office/officeart/2009/3/layout/SpiralPicture"/>
    <dgm:cxn modelId="{83190BE8-51DA-4DE1-9B39-8F64ABFDAA07}" type="presParOf" srcId="{46925A0D-014D-4238-952F-FB5EE9CA92B0}" destId="{27665818-AE97-44C2-B910-5288F2CDB243}" srcOrd="8" destOrd="0" presId="urn:microsoft.com/office/officeart/2009/3/layout/SpiralPicture"/>
    <dgm:cxn modelId="{7BB36568-9398-4365-A4B0-2F99ADA031FC}" type="presParOf" srcId="{27665818-AE97-44C2-B910-5288F2CDB243}" destId="{7DBFFA07-B2DD-4EEB-A656-FFD4C62B558E}" srcOrd="0" destOrd="0" presId="urn:microsoft.com/office/officeart/2009/3/layout/SpiralPicture"/>
    <dgm:cxn modelId="{7CF7834C-E0AD-4E4D-8AC5-81076E651BD8}" type="presParOf" srcId="{46925A0D-014D-4238-952F-FB5EE9CA92B0}" destId="{D11B32EC-7593-48A5-9B8F-6987CD7E9353}" srcOrd="9" destOrd="0" presId="urn:microsoft.com/office/officeart/2009/3/layout/SpiralPicture"/>
    <dgm:cxn modelId="{87A5E5C7-E4E2-4D15-9E7A-C2638CC57828}" type="presParOf" srcId="{D11B32EC-7593-48A5-9B8F-6987CD7E9353}" destId="{A908C4D6-1AC0-47B4-ABCA-181FD4C7CB41}" srcOrd="0" destOrd="0" presId="urn:microsoft.com/office/officeart/2009/3/layout/SpiralPicture"/>
    <dgm:cxn modelId="{49154748-F200-4418-B4E3-07E10F8ACA35}" type="presParOf" srcId="{D11B32EC-7593-48A5-9B8F-6987CD7E9353}" destId="{14381D52-302B-4BB1-B553-E2E775857B80}" srcOrd="1" destOrd="0" presId="urn:microsoft.com/office/officeart/2009/3/layout/SpiralPicture"/>
    <dgm:cxn modelId="{398CE70D-4C6A-46BF-8D75-36B8E2D468CE}" type="presParOf" srcId="{D11B32EC-7593-48A5-9B8F-6987CD7E9353}" destId="{A51F34FB-8CE5-4ECF-A147-89EB61A9899C}" srcOrd="2" destOrd="0" presId="urn:microsoft.com/office/officeart/2009/3/layout/SpiralPicture"/>
    <dgm:cxn modelId="{6099109D-A55B-41B4-AB48-B971CF33612C}" type="presParOf" srcId="{D11B32EC-7593-48A5-9B8F-6987CD7E9353}" destId="{AAE4B288-C705-4CBF-BB83-9479686EC4E3}" srcOrd="3" destOrd="0" presId="urn:microsoft.com/office/officeart/2009/3/layout/SpiralPicture"/>
    <dgm:cxn modelId="{177B54CE-10D6-4934-8994-A9B074A4E05F}" type="presParOf" srcId="{46925A0D-014D-4238-952F-FB5EE9CA92B0}" destId="{346F71B8-42AC-43E8-B770-39FFE22C0092}" srcOrd="10" destOrd="0" presId="urn:microsoft.com/office/officeart/2009/3/layout/SpiralPicture"/>
    <dgm:cxn modelId="{E288FCF0-9FFF-471D-BE4F-EA4BA362AB71}" type="presParOf" srcId="{552B8903-47C2-4732-9C95-1E226D27CFA6}" destId="{19800868-6318-4423-92A7-67BBBF9033DA}" srcOrd="1" destOrd="0" presId="urn:microsoft.com/office/officeart/2009/3/layout/SpiralPicture"/>
    <dgm:cxn modelId="{145D8ABB-9A72-42DB-ADC7-81D7F285B75D}" type="presParOf" srcId="{19800868-6318-4423-92A7-67BBBF9033DA}" destId="{52AA61E4-8F6A-461D-8752-442DE6D566C5}" srcOrd="0" destOrd="0" presId="urn:microsoft.com/office/officeart/2009/3/layout/SpiralPicture"/>
    <dgm:cxn modelId="{78B27EC4-E368-4807-AEB5-4A1EA40EC55C}" type="presParOf" srcId="{52AA61E4-8F6A-461D-8752-442DE6D566C5}" destId="{FFDF6995-20E3-45A0-8B76-20EB26A08E7B}" srcOrd="0" destOrd="0" presId="urn:microsoft.com/office/officeart/2009/3/layout/SpiralPicture"/>
    <dgm:cxn modelId="{A63ED900-D99E-41D3-9371-C69A2C33267A}" type="presParOf" srcId="{19800868-6318-4423-92A7-67BBBF9033DA}" destId="{49436630-9B32-4B27-B7BA-A1AD85946A4F}" srcOrd="1" destOrd="0" presId="urn:microsoft.com/office/officeart/2009/3/layout/SpiralPicture"/>
    <dgm:cxn modelId="{F98C7D54-84FF-4599-A64F-8E30966C0DAD}" type="presParOf" srcId="{19800868-6318-4423-92A7-67BBBF9033DA}" destId="{94872017-7E73-442F-A79D-2BBFEF869C97}" srcOrd="2" destOrd="0" presId="urn:microsoft.com/office/officeart/2009/3/layout/SpiralPicture"/>
    <dgm:cxn modelId="{EF49F1D8-ADF1-40FA-8A07-DB66F55DD920}" type="presParOf" srcId="{94872017-7E73-442F-A79D-2BBFEF869C97}" destId="{12DBD53A-FA6E-4B8B-B124-BF15073D96D5}" srcOrd="0" destOrd="0" presId="urn:microsoft.com/office/officeart/2009/3/layout/SpiralPicture"/>
    <dgm:cxn modelId="{FBF10232-C090-4E1D-8C33-EC6B9169EC20}" type="presParOf" srcId="{94872017-7E73-442F-A79D-2BBFEF869C97}" destId="{A316B10D-C963-4291-9BFA-7A931C69C76C}" srcOrd="1" destOrd="0" presId="urn:microsoft.com/office/officeart/2009/3/layout/SpiralPicture"/>
    <dgm:cxn modelId="{692F97DF-2CE5-4166-AE84-795A89B117FB}" type="presParOf" srcId="{19800868-6318-4423-92A7-67BBBF9033DA}" destId="{64F5CAEF-C9C5-4797-B506-60BED646D980}" srcOrd="3" destOrd="0" presId="urn:microsoft.com/office/officeart/2009/3/layout/SpiralPicture"/>
    <dgm:cxn modelId="{90C37943-9B3C-4C8A-82C9-66D6955AD17F}" type="presParOf" srcId="{19800868-6318-4423-92A7-67BBBF9033DA}" destId="{76445F28-3F84-4AA8-9027-81DEF8DEC7BE}" srcOrd="4" destOrd="0" presId="urn:microsoft.com/office/officeart/2009/3/layout/SpiralPicture"/>
    <dgm:cxn modelId="{F03E5089-406E-4032-8D6A-0D70DD3250DD}" type="presParOf" srcId="{76445F28-3F84-4AA8-9027-81DEF8DEC7BE}" destId="{4AAD1C18-CEE1-4762-9820-136520CF1F2B}" srcOrd="0" destOrd="0" presId="urn:microsoft.com/office/officeart/2009/3/layout/SpiralPicture"/>
    <dgm:cxn modelId="{45CFF5FE-EED8-46FA-A43E-53109B89FB32}" type="presParOf" srcId="{76445F28-3F84-4AA8-9027-81DEF8DEC7BE}" destId="{6554FF4F-8EC8-492B-971D-D8DCFAF1504A}" srcOrd="1" destOrd="0" presId="urn:microsoft.com/office/officeart/2009/3/layout/SpiralPicture"/>
    <dgm:cxn modelId="{CF8DF4C9-D296-45E5-9093-334BE26B6976}" type="presParOf" srcId="{76445F28-3F84-4AA8-9027-81DEF8DEC7BE}" destId="{897932C6-7D06-45C0-8061-2E67BD918455}" srcOrd="2" destOrd="0" presId="urn:microsoft.com/office/officeart/2009/3/layout/SpiralPicture"/>
    <dgm:cxn modelId="{1168034A-D54E-45C0-A4A1-F1E1FB41B088}" type="presParOf" srcId="{19800868-6318-4423-92A7-67BBBF9033DA}" destId="{AA35E8E1-25AB-493A-8351-CC633CD357C0}" srcOrd="5" destOrd="0" presId="urn:microsoft.com/office/officeart/2009/3/layout/SpiralPicture"/>
    <dgm:cxn modelId="{9AE16040-E765-4DA0-983E-20E9149D497A}" type="presParOf" srcId="{19800868-6318-4423-92A7-67BBBF9033DA}" destId="{2CFF659B-F305-4182-8530-2F11EF0ED3E5}" srcOrd="6" destOrd="0" presId="urn:microsoft.com/office/officeart/2009/3/layout/SpiralPicture"/>
    <dgm:cxn modelId="{852F09E8-0B01-482C-936F-54C08F28F138}" type="presParOf" srcId="{2CFF659B-F305-4182-8530-2F11EF0ED3E5}" destId="{71A67C30-A520-4E84-B7F9-6DF01C885C53}" srcOrd="0" destOrd="0" presId="urn:microsoft.com/office/officeart/2009/3/layout/SpiralPicture"/>
    <dgm:cxn modelId="{CEDE30B7-5372-48A9-9C86-C6CE9EE5B650}" type="presParOf" srcId="{2CFF659B-F305-4182-8530-2F11EF0ED3E5}" destId="{70F4BCF6-95B2-44C9-84E1-8FBA0B637C2D}" srcOrd="1" destOrd="0" presId="urn:microsoft.com/office/officeart/2009/3/layout/SpiralPicture"/>
    <dgm:cxn modelId="{D5681B62-BC01-4C85-A747-708A07259D7A}" type="presParOf" srcId="{2CFF659B-F305-4182-8530-2F11EF0ED3E5}" destId="{8874E69F-13F6-433A-A979-C7B8AF4C414C}" srcOrd="2" destOrd="0" presId="urn:microsoft.com/office/officeart/2009/3/layout/SpiralPicture"/>
    <dgm:cxn modelId="{23EFE32E-FA2A-48A5-9CA7-914AFFC4C8D7}" type="presParOf" srcId="{2CFF659B-F305-4182-8530-2F11EF0ED3E5}" destId="{69033779-FB94-48B8-B1F3-B828C3CD55CE}" srcOrd="3" destOrd="0" presId="urn:microsoft.com/office/officeart/2009/3/layout/SpiralPicture"/>
    <dgm:cxn modelId="{D335149E-1F0B-41F4-B964-2CA0A9E01A64}" type="presParOf" srcId="{19800868-6318-4423-92A7-67BBBF9033DA}" destId="{BF94CB6C-A5F1-470D-A83E-405CF857A2BE}" srcOrd="7" destOrd="0" presId="urn:microsoft.com/office/officeart/2009/3/layout/SpiralPicture"/>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2FFD3C-BCC5-47F0-BA59-655C1E88A13D}" type="doc">
      <dgm:prSet loTypeId="urn:microsoft.com/office/officeart/2005/8/layout/vList4#1" loCatId="picture" qsTypeId="urn:microsoft.com/office/officeart/2005/8/quickstyle/simple1" qsCatId="simple" csTypeId="urn:microsoft.com/office/officeart/2005/8/colors/accent1_2" csCatId="accent1" phldr="1"/>
      <dgm:spPr/>
      <dgm:t>
        <a:bodyPr/>
        <a:lstStyle/>
        <a:p>
          <a:endParaRPr lang="en-US"/>
        </a:p>
      </dgm:t>
    </dgm:pt>
    <dgm:pt modelId="{E8EDCFE9-A7EC-4050-A1BD-809849045FD7}">
      <dgm:prSet phldrT="[Text]"/>
      <dgm:spPr/>
      <dgm:t>
        <a:bodyPr/>
        <a:lstStyle/>
        <a:p>
          <a:r>
            <a:rPr lang="en-US" dirty="0" smtClean="0"/>
            <a:t>Study Design &amp; Sample</a:t>
          </a:r>
          <a:endParaRPr lang="en-US" dirty="0"/>
        </a:p>
      </dgm:t>
    </dgm:pt>
    <dgm:pt modelId="{2E26252F-2703-44B7-9DC6-DF2D8E416547}" type="parTrans" cxnId="{7E44BAB4-301D-4359-ADF5-88EF55ED3701}">
      <dgm:prSet/>
      <dgm:spPr/>
      <dgm:t>
        <a:bodyPr/>
        <a:lstStyle/>
        <a:p>
          <a:endParaRPr lang="en-US"/>
        </a:p>
      </dgm:t>
    </dgm:pt>
    <dgm:pt modelId="{A5F4C410-8650-4F5D-B25D-E3CE25A46433}" type="sibTrans" cxnId="{7E44BAB4-301D-4359-ADF5-88EF55ED3701}">
      <dgm:prSet/>
      <dgm:spPr/>
      <dgm:t>
        <a:bodyPr/>
        <a:lstStyle/>
        <a:p>
          <a:endParaRPr lang="en-US"/>
        </a:p>
      </dgm:t>
    </dgm:pt>
    <dgm:pt modelId="{06CEAFCB-E589-4CE2-8316-12068D20832C}">
      <dgm:prSet phldrT="[Text]"/>
      <dgm:spPr/>
      <dgm:t>
        <a:bodyPr/>
        <a:lstStyle/>
        <a:p>
          <a:r>
            <a:rPr lang="en-US" dirty="0" smtClean="0"/>
            <a:t>Shopping frequency</a:t>
          </a:r>
          <a:endParaRPr lang="en-US" dirty="0"/>
        </a:p>
      </dgm:t>
    </dgm:pt>
    <dgm:pt modelId="{179FCC23-4A49-4D6D-8AE0-C26DABB0B177}" type="parTrans" cxnId="{EF800EEF-6339-4203-AF7B-8D0FA12DFC11}">
      <dgm:prSet/>
      <dgm:spPr/>
      <dgm:t>
        <a:bodyPr/>
        <a:lstStyle/>
        <a:p>
          <a:endParaRPr lang="en-US"/>
        </a:p>
      </dgm:t>
    </dgm:pt>
    <dgm:pt modelId="{08EFC29F-F2E0-488A-B765-5037C3BF2F83}" type="sibTrans" cxnId="{EF800EEF-6339-4203-AF7B-8D0FA12DFC11}">
      <dgm:prSet/>
      <dgm:spPr/>
      <dgm:t>
        <a:bodyPr/>
        <a:lstStyle/>
        <a:p>
          <a:endParaRPr lang="en-US"/>
        </a:p>
      </dgm:t>
    </dgm:pt>
    <dgm:pt modelId="{90F3A2EE-5552-409B-950D-D943B9EBEE80}">
      <dgm:prSet phldrT="[Text]"/>
      <dgm:spPr/>
      <dgm:t>
        <a:bodyPr/>
        <a:lstStyle/>
        <a:p>
          <a:r>
            <a:rPr lang="en-US" dirty="0" smtClean="0"/>
            <a:t>How often students visited any convenience stores , liquor stores or small grocery stores(visits/week)</a:t>
          </a:r>
          <a:endParaRPr lang="en-US" dirty="0"/>
        </a:p>
      </dgm:t>
    </dgm:pt>
    <dgm:pt modelId="{2BB3A0EC-C132-4E7B-98D9-1AB73B3D3760}" type="parTrans" cxnId="{DCC295C4-FE39-430C-91CC-2B7D25260A58}">
      <dgm:prSet/>
      <dgm:spPr/>
      <dgm:t>
        <a:bodyPr/>
        <a:lstStyle/>
        <a:p>
          <a:endParaRPr lang="en-US"/>
        </a:p>
      </dgm:t>
    </dgm:pt>
    <dgm:pt modelId="{08E9757A-E2CA-49F4-AA58-8A1C30A4AB9E}" type="sibTrans" cxnId="{DCC295C4-FE39-430C-91CC-2B7D25260A58}">
      <dgm:prSet/>
      <dgm:spPr/>
      <dgm:t>
        <a:bodyPr/>
        <a:lstStyle/>
        <a:p>
          <a:endParaRPr lang="en-US"/>
        </a:p>
      </dgm:t>
    </dgm:pt>
    <dgm:pt modelId="{FCBE6CB4-E14A-4173-BB40-48C819FFEB04}">
      <dgm:prSet phldrT="[Text]"/>
      <dgm:spPr/>
      <dgm:t>
        <a:bodyPr/>
        <a:lstStyle/>
        <a:p>
          <a:r>
            <a:rPr lang="en-US" dirty="0" smtClean="0"/>
            <a:t>Brand impressions</a:t>
          </a:r>
          <a:endParaRPr lang="en-US" dirty="0"/>
        </a:p>
      </dgm:t>
    </dgm:pt>
    <dgm:pt modelId="{9FECA256-D953-45C6-87B6-302EA331A15A}" type="parTrans" cxnId="{6E5C99A5-5BD9-414D-8A66-EB2241971BD9}">
      <dgm:prSet/>
      <dgm:spPr/>
      <dgm:t>
        <a:bodyPr/>
        <a:lstStyle/>
        <a:p>
          <a:endParaRPr lang="en-US"/>
        </a:p>
      </dgm:t>
    </dgm:pt>
    <dgm:pt modelId="{E48AFAFD-A464-48C7-BE08-BE4C5364D4DA}" type="sibTrans" cxnId="{6E5C99A5-5BD9-414D-8A66-EB2241971BD9}">
      <dgm:prSet/>
      <dgm:spPr/>
      <dgm:t>
        <a:bodyPr/>
        <a:lstStyle/>
        <a:p>
          <a:endParaRPr lang="en-US"/>
        </a:p>
      </dgm:t>
    </dgm:pt>
    <dgm:pt modelId="{660111DE-14DA-4FBC-8F68-D21B719487A5}">
      <dgm:prSet phldrT="[Text]"/>
      <dgm:spPr/>
      <dgm:t>
        <a:bodyPr/>
        <a:lstStyle/>
        <a:p>
          <a:r>
            <a:rPr lang="en-US" dirty="0" smtClean="0"/>
            <a:t>Store audits to quantify advertising and shelf space</a:t>
          </a:r>
          <a:endParaRPr lang="en-US" dirty="0"/>
        </a:p>
      </dgm:t>
    </dgm:pt>
    <dgm:pt modelId="{11B12C26-B986-460C-965A-D8060AE98CDC}" type="parTrans" cxnId="{5926D50A-527D-4D28-8B8C-50D498B27C2E}">
      <dgm:prSet/>
      <dgm:spPr/>
      <dgm:t>
        <a:bodyPr/>
        <a:lstStyle/>
        <a:p>
          <a:endParaRPr lang="en-US"/>
        </a:p>
      </dgm:t>
    </dgm:pt>
    <dgm:pt modelId="{71879274-30E9-4DC1-8806-DF1778C7CAE2}" type="sibTrans" cxnId="{5926D50A-527D-4D28-8B8C-50D498B27C2E}">
      <dgm:prSet/>
      <dgm:spPr/>
      <dgm:t>
        <a:bodyPr/>
        <a:lstStyle/>
        <a:p>
          <a:endParaRPr lang="en-US"/>
        </a:p>
      </dgm:t>
    </dgm:pt>
    <dgm:pt modelId="{7306FCDE-40E3-4FD3-822D-AADF0B322AA0}">
      <dgm:prSet/>
      <dgm:spPr/>
      <dgm:t>
        <a:bodyPr/>
        <a:lstStyle/>
        <a:p>
          <a:r>
            <a:rPr lang="en-US" dirty="0" smtClean="0"/>
            <a:t>Multiplied the frequency of visits to each store near school by the number of cigarette branded ads, functional items, and product facings in each store </a:t>
          </a:r>
        </a:p>
      </dgm:t>
    </dgm:pt>
    <dgm:pt modelId="{D2B6F462-76DC-478C-9822-B8AA1074DA3D}" type="parTrans" cxnId="{457EF597-6524-4DC3-87DC-A65C69EEC900}">
      <dgm:prSet/>
      <dgm:spPr/>
      <dgm:t>
        <a:bodyPr/>
        <a:lstStyle/>
        <a:p>
          <a:endParaRPr lang="en-US"/>
        </a:p>
      </dgm:t>
    </dgm:pt>
    <dgm:pt modelId="{50D42583-ADEB-4300-B467-B4C6F14524FA}" type="sibTrans" cxnId="{457EF597-6524-4DC3-87DC-A65C69EEC900}">
      <dgm:prSet/>
      <dgm:spPr/>
      <dgm:t>
        <a:bodyPr/>
        <a:lstStyle/>
        <a:p>
          <a:endParaRPr lang="en-US"/>
        </a:p>
      </dgm:t>
    </dgm:pt>
    <dgm:pt modelId="{B7299AD9-190C-43B6-B7B0-65452B8496E7}">
      <dgm:prSet phldrT="[Text]"/>
      <dgm:spPr/>
      <dgm:t>
        <a:bodyPr/>
        <a:lstStyle/>
        <a:p>
          <a:r>
            <a:rPr lang="en-US" dirty="0" smtClean="0"/>
            <a:t>Youth smoking from a longitudinal, school-based survey</a:t>
          </a:r>
          <a:endParaRPr lang="en-US" dirty="0"/>
        </a:p>
      </dgm:t>
    </dgm:pt>
    <dgm:pt modelId="{5449E997-098D-4BDE-A76B-7C277B2EBBA8}" type="parTrans" cxnId="{D67AFF02-BBEA-4FD1-BCE2-7446A9204BCC}">
      <dgm:prSet/>
      <dgm:spPr/>
      <dgm:t>
        <a:bodyPr/>
        <a:lstStyle/>
        <a:p>
          <a:endParaRPr lang="en-US"/>
        </a:p>
      </dgm:t>
    </dgm:pt>
    <dgm:pt modelId="{59B47B77-375C-4640-85E2-C717DCAEE26F}" type="sibTrans" cxnId="{D67AFF02-BBEA-4FD1-BCE2-7446A9204BCC}">
      <dgm:prSet/>
      <dgm:spPr/>
      <dgm:t>
        <a:bodyPr/>
        <a:lstStyle/>
        <a:p>
          <a:endParaRPr lang="en-US"/>
        </a:p>
      </dgm:t>
    </dgm:pt>
    <dgm:pt modelId="{0EBA87D3-546B-42D7-84A1-686AAFA5B1B9}">
      <dgm:prSet phldrT="[Text]"/>
      <dgm:spPr/>
      <dgm:t>
        <a:bodyPr/>
        <a:lstStyle/>
        <a:p>
          <a:r>
            <a:rPr lang="en-US" dirty="0" smtClean="0"/>
            <a:t>Store audits to assess tobacco marketing in Tracy, CA</a:t>
          </a:r>
          <a:endParaRPr lang="en-US" dirty="0"/>
        </a:p>
      </dgm:t>
    </dgm:pt>
    <dgm:pt modelId="{54909FB1-CC0F-4C65-AA99-7AA3BBC83C61}" type="parTrans" cxnId="{8E00ADC8-D8D4-4D01-B843-889F6B6320EC}">
      <dgm:prSet/>
      <dgm:spPr/>
      <dgm:t>
        <a:bodyPr/>
        <a:lstStyle/>
        <a:p>
          <a:endParaRPr lang="en-US"/>
        </a:p>
      </dgm:t>
    </dgm:pt>
    <dgm:pt modelId="{8B1B47D1-1C5B-4290-ADB4-13656E204707}" type="sibTrans" cxnId="{8E00ADC8-D8D4-4D01-B843-889F6B6320EC}">
      <dgm:prSet/>
      <dgm:spPr/>
      <dgm:t>
        <a:bodyPr/>
        <a:lstStyle/>
        <a:p>
          <a:endParaRPr lang="en-US"/>
        </a:p>
      </dgm:t>
    </dgm:pt>
    <dgm:pt modelId="{FDC2D9AF-B91A-4FCA-8F18-54E13C8455C7}">
      <dgm:prSet phldrT="[Text]"/>
      <dgm:spPr/>
      <dgm:t>
        <a:bodyPr/>
        <a:lstStyle/>
        <a:p>
          <a:r>
            <a:rPr lang="en-US" b="0" i="0" u="none" strike="noStrike" baseline="0" dirty="0" smtClean="0">
              <a:solidFill>
                <a:schemeClr val="bg1"/>
              </a:solidFill>
              <a:latin typeface="+mn-lt"/>
              <a:ea typeface="+mn-ea"/>
              <a:cs typeface="+mn-cs"/>
            </a:rPr>
            <a:t>Where and how often students shopped in </a:t>
          </a:r>
          <a:r>
            <a:rPr lang="en-US" b="0" i="0" u="sng" strike="noStrike" baseline="0" dirty="0" smtClean="0">
              <a:solidFill>
                <a:schemeClr val="bg1"/>
              </a:solidFill>
              <a:latin typeface="+mn-lt"/>
              <a:ea typeface="+mn-ea"/>
              <a:cs typeface="+mn-cs"/>
            </a:rPr>
            <a:t>specific</a:t>
          </a:r>
          <a:r>
            <a:rPr lang="en-US" b="0" i="0" u="none" strike="noStrike" baseline="0" dirty="0" smtClean="0">
              <a:solidFill>
                <a:schemeClr val="bg1"/>
              </a:solidFill>
              <a:latin typeface="+mn-lt"/>
              <a:ea typeface="+mn-ea"/>
              <a:cs typeface="+mn-cs"/>
            </a:rPr>
            <a:t> stores near school</a:t>
          </a:r>
          <a:endParaRPr lang="en-US" dirty="0">
            <a:solidFill>
              <a:schemeClr val="bg1"/>
            </a:solidFill>
          </a:endParaRPr>
        </a:p>
      </dgm:t>
    </dgm:pt>
    <dgm:pt modelId="{0AED3287-5D1D-4BEC-B7B4-D03DA1A65D98}" type="parTrans" cxnId="{28247404-620F-4BEA-95C0-1DEE97C39712}">
      <dgm:prSet/>
      <dgm:spPr/>
      <dgm:t>
        <a:bodyPr/>
        <a:lstStyle/>
        <a:p>
          <a:endParaRPr lang="en-US"/>
        </a:p>
      </dgm:t>
    </dgm:pt>
    <dgm:pt modelId="{67FEDCC7-CD50-41DB-8C93-6CBFCB9E589E}" type="sibTrans" cxnId="{28247404-620F-4BEA-95C0-1DEE97C39712}">
      <dgm:prSet/>
      <dgm:spPr/>
      <dgm:t>
        <a:bodyPr/>
        <a:lstStyle/>
        <a:p>
          <a:endParaRPr lang="en-US"/>
        </a:p>
      </dgm:t>
    </dgm:pt>
    <dgm:pt modelId="{4C8FA1B3-0F79-4146-B7CE-21DADEB7D08C}">
      <dgm:prSet/>
      <dgm:spPr/>
      <dgm:t>
        <a:bodyPr/>
        <a:lstStyle/>
        <a:p>
          <a:r>
            <a:rPr lang="en-US" dirty="0" smtClean="0"/>
            <a:t>Summed scores for each student  for brand impressions per week.</a:t>
          </a:r>
        </a:p>
      </dgm:t>
    </dgm:pt>
    <dgm:pt modelId="{3343D3A8-EBDC-46A9-8F79-F35F512D2D26}" type="parTrans" cxnId="{897A5D6C-BF18-422D-86FC-6C313F149B75}">
      <dgm:prSet/>
      <dgm:spPr/>
      <dgm:t>
        <a:bodyPr/>
        <a:lstStyle/>
        <a:p>
          <a:endParaRPr lang="en-US"/>
        </a:p>
      </dgm:t>
    </dgm:pt>
    <dgm:pt modelId="{AC987C6D-24CA-4DF1-8820-EF49DF13A24F}" type="sibTrans" cxnId="{897A5D6C-BF18-422D-86FC-6C313F149B75}">
      <dgm:prSet/>
      <dgm:spPr/>
      <dgm:t>
        <a:bodyPr/>
        <a:lstStyle/>
        <a:p>
          <a:endParaRPr lang="en-US"/>
        </a:p>
      </dgm:t>
    </dgm:pt>
    <dgm:pt modelId="{2D71FAF6-FB15-4B19-B4A7-4D0666CE3263}">
      <dgm:prSet phldrT="[Text]"/>
      <dgm:spPr/>
      <dgm:t>
        <a:bodyPr/>
        <a:lstStyle/>
        <a:p>
          <a:r>
            <a:rPr lang="en-US" dirty="0" smtClean="0"/>
            <a:t>Non-smoking adolescents 11-14 </a:t>
          </a:r>
          <a:r>
            <a:rPr lang="en-US" dirty="0" err="1" smtClean="0"/>
            <a:t>yrs</a:t>
          </a:r>
          <a:r>
            <a:rPr lang="en-US" dirty="0" smtClean="0"/>
            <a:t> at baseline </a:t>
          </a:r>
        </a:p>
        <a:p>
          <a:r>
            <a:rPr lang="en-US" dirty="0" smtClean="0"/>
            <a:t>N=1681</a:t>
          </a:r>
        </a:p>
        <a:p>
          <a:endParaRPr lang="en-US" dirty="0"/>
        </a:p>
      </dgm:t>
    </dgm:pt>
    <dgm:pt modelId="{D6FF1236-A50F-479A-AC5A-DB24D263AF94}" type="parTrans" cxnId="{833A2C53-BBEA-4FDE-9F49-5A8D891E4131}">
      <dgm:prSet/>
      <dgm:spPr/>
      <dgm:t>
        <a:bodyPr/>
        <a:lstStyle/>
        <a:p>
          <a:endParaRPr lang="en-US"/>
        </a:p>
      </dgm:t>
    </dgm:pt>
    <dgm:pt modelId="{39F8257A-D14C-41F1-B9AD-54033050D179}" type="sibTrans" cxnId="{833A2C53-BBEA-4FDE-9F49-5A8D891E4131}">
      <dgm:prSet/>
      <dgm:spPr/>
      <dgm:t>
        <a:bodyPr/>
        <a:lstStyle/>
        <a:p>
          <a:endParaRPr lang="en-US"/>
        </a:p>
      </dgm:t>
    </dgm:pt>
    <dgm:pt modelId="{C09F8FBF-10A2-4832-B23D-6BE7B833CE5E}" type="pres">
      <dgm:prSet presAssocID="{142FFD3C-BCC5-47F0-BA59-655C1E88A13D}" presName="linear" presStyleCnt="0">
        <dgm:presLayoutVars>
          <dgm:dir/>
          <dgm:resizeHandles val="exact"/>
        </dgm:presLayoutVars>
      </dgm:prSet>
      <dgm:spPr/>
      <dgm:t>
        <a:bodyPr/>
        <a:lstStyle/>
        <a:p>
          <a:endParaRPr lang="en-US"/>
        </a:p>
      </dgm:t>
    </dgm:pt>
    <dgm:pt modelId="{DEDEF66E-E6FB-49A7-BB47-54D351CAEA8E}" type="pres">
      <dgm:prSet presAssocID="{E8EDCFE9-A7EC-4050-A1BD-809849045FD7}" presName="comp" presStyleCnt="0"/>
      <dgm:spPr/>
    </dgm:pt>
    <dgm:pt modelId="{4C992E05-2769-4F27-BD7D-34A899B165DB}" type="pres">
      <dgm:prSet presAssocID="{E8EDCFE9-A7EC-4050-A1BD-809849045FD7}" presName="box" presStyleLbl="node1" presStyleIdx="0" presStyleCnt="3"/>
      <dgm:spPr/>
      <dgm:t>
        <a:bodyPr/>
        <a:lstStyle/>
        <a:p>
          <a:endParaRPr lang="en-US"/>
        </a:p>
      </dgm:t>
    </dgm:pt>
    <dgm:pt modelId="{7456EAD4-4486-466C-9545-9B42DC3A570F}" type="pres">
      <dgm:prSet presAssocID="{E8EDCFE9-A7EC-4050-A1BD-809849045FD7}" presName="img" presStyleLbl="fgImgPlace1" presStyleIdx="0" presStyleCnt="3"/>
      <dgm:spPr>
        <a:blipFill rotWithShape="1">
          <a:blip xmlns:r="http://schemas.openxmlformats.org/officeDocument/2006/relationships" r:embed="rId1"/>
          <a:stretch>
            <a:fillRect/>
          </a:stretch>
        </a:blipFill>
      </dgm:spPr>
      <dgm:t>
        <a:bodyPr/>
        <a:lstStyle/>
        <a:p>
          <a:endParaRPr lang="en-US"/>
        </a:p>
      </dgm:t>
    </dgm:pt>
    <dgm:pt modelId="{21CF1774-1A59-4C2F-9CBE-ECB8BCBFE839}" type="pres">
      <dgm:prSet presAssocID="{E8EDCFE9-A7EC-4050-A1BD-809849045FD7}" presName="text" presStyleLbl="node1" presStyleIdx="0" presStyleCnt="3">
        <dgm:presLayoutVars>
          <dgm:bulletEnabled val="1"/>
        </dgm:presLayoutVars>
      </dgm:prSet>
      <dgm:spPr/>
      <dgm:t>
        <a:bodyPr/>
        <a:lstStyle/>
        <a:p>
          <a:endParaRPr lang="en-US"/>
        </a:p>
      </dgm:t>
    </dgm:pt>
    <dgm:pt modelId="{1E66F202-7288-425A-A3FE-A04F4210ABD1}" type="pres">
      <dgm:prSet presAssocID="{A5F4C410-8650-4F5D-B25D-E3CE25A46433}" presName="spacer" presStyleCnt="0"/>
      <dgm:spPr/>
    </dgm:pt>
    <dgm:pt modelId="{589F315B-7EA6-40F0-8069-2B4338EFE3E8}" type="pres">
      <dgm:prSet presAssocID="{06CEAFCB-E589-4CE2-8316-12068D20832C}" presName="comp" presStyleCnt="0"/>
      <dgm:spPr/>
    </dgm:pt>
    <dgm:pt modelId="{A1EFC22A-6A99-429B-97D4-D65D13B00197}" type="pres">
      <dgm:prSet presAssocID="{06CEAFCB-E589-4CE2-8316-12068D20832C}" presName="box" presStyleLbl="node1" presStyleIdx="1" presStyleCnt="3"/>
      <dgm:spPr/>
      <dgm:t>
        <a:bodyPr/>
        <a:lstStyle/>
        <a:p>
          <a:endParaRPr lang="en-US"/>
        </a:p>
      </dgm:t>
    </dgm:pt>
    <dgm:pt modelId="{13E16B64-B4FD-4797-A58D-3F3F134AC688}" type="pres">
      <dgm:prSet presAssocID="{06CEAFCB-E589-4CE2-8316-12068D20832C}" presName="img" presStyleLbl="fgImgPlace1" presStyleIdx="1" presStyleCnt="3"/>
      <dgm:spPr>
        <a:blipFill rotWithShape="1">
          <a:blip xmlns:r="http://schemas.openxmlformats.org/officeDocument/2006/relationships" r:embed="rId2"/>
          <a:stretch>
            <a:fillRect/>
          </a:stretch>
        </a:blipFill>
      </dgm:spPr>
      <dgm:t>
        <a:bodyPr/>
        <a:lstStyle/>
        <a:p>
          <a:endParaRPr lang="en-US"/>
        </a:p>
      </dgm:t>
    </dgm:pt>
    <dgm:pt modelId="{9CAFE1FC-87E3-4606-9A9B-34EEF2189FA6}" type="pres">
      <dgm:prSet presAssocID="{06CEAFCB-E589-4CE2-8316-12068D20832C}" presName="text" presStyleLbl="node1" presStyleIdx="1" presStyleCnt="3">
        <dgm:presLayoutVars>
          <dgm:bulletEnabled val="1"/>
        </dgm:presLayoutVars>
      </dgm:prSet>
      <dgm:spPr/>
      <dgm:t>
        <a:bodyPr/>
        <a:lstStyle/>
        <a:p>
          <a:endParaRPr lang="en-US"/>
        </a:p>
      </dgm:t>
    </dgm:pt>
    <dgm:pt modelId="{CBE73240-5256-423D-9606-3A5568E7A546}" type="pres">
      <dgm:prSet presAssocID="{08EFC29F-F2E0-488A-B765-5037C3BF2F83}" presName="spacer" presStyleCnt="0"/>
      <dgm:spPr/>
    </dgm:pt>
    <dgm:pt modelId="{5027E709-5C32-433D-AE12-A51B2C4EE93C}" type="pres">
      <dgm:prSet presAssocID="{FCBE6CB4-E14A-4173-BB40-48C819FFEB04}" presName="comp" presStyleCnt="0"/>
      <dgm:spPr/>
    </dgm:pt>
    <dgm:pt modelId="{AFFD78EB-C979-45E4-9D9C-FBEF35BB485C}" type="pres">
      <dgm:prSet presAssocID="{FCBE6CB4-E14A-4173-BB40-48C819FFEB04}" presName="box" presStyleLbl="node1" presStyleIdx="2" presStyleCnt="3"/>
      <dgm:spPr/>
      <dgm:t>
        <a:bodyPr/>
        <a:lstStyle/>
        <a:p>
          <a:endParaRPr lang="en-US"/>
        </a:p>
      </dgm:t>
    </dgm:pt>
    <dgm:pt modelId="{82F719F5-6721-4328-9366-C850F9F5E73D}" type="pres">
      <dgm:prSet presAssocID="{FCBE6CB4-E14A-4173-BB40-48C819FFEB04}" presName="img" presStyleLbl="fgImgPlace1" presStyleIdx="2" presStyleCnt="3"/>
      <dgm:spPr>
        <a:blipFill>
          <a:blip xmlns:r="http://schemas.openxmlformats.org/officeDocument/2006/relationships" r:embed="rId3">
            <a:extLst>
              <a:ext uri="{28A0092B-C50C-407E-A947-70E740481C1C}">
                <a14:useLocalDpi xmlns:a14="http://schemas.microsoft.com/office/drawing/2010/main" xmlns="" val="0"/>
              </a:ext>
            </a:extLst>
          </a:blip>
          <a:srcRect/>
          <a:stretch>
            <a:fillRect t="-1000" b="-1000"/>
          </a:stretch>
        </a:blipFill>
      </dgm:spPr>
      <dgm:t>
        <a:bodyPr/>
        <a:lstStyle/>
        <a:p>
          <a:endParaRPr lang="en-US"/>
        </a:p>
      </dgm:t>
    </dgm:pt>
    <dgm:pt modelId="{6902B394-B6D0-4FF9-856F-B267E6C83B39}" type="pres">
      <dgm:prSet presAssocID="{FCBE6CB4-E14A-4173-BB40-48C819FFEB04}" presName="text" presStyleLbl="node1" presStyleIdx="2" presStyleCnt="3">
        <dgm:presLayoutVars>
          <dgm:bulletEnabled val="1"/>
        </dgm:presLayoutVars>
      </dgm:prSet>
      <dgm:spPr/>
      <dgm:t>
        <a:bodyPr/>
        <a:lstStyle/>
        <a:p>
          <a:endParaRPr lang="en-US"/>
        </a:p>
      </dgm:t>
    </dgm:pt>
  </dgm:ptLst>
  <dgm:cxnLst>
    <dgm:cxn modelId="{0D500370-E3C0-4C5A-8EC1-8AC6C0FD8824}" type="presOf" srcId="{FCBE6CB4-E14A-4173-BB40-48C819FFEB04}" destId="{6902B394-B6D0-4FF9-856F-B267E6C83B39}" srcOrd="1" destOrd="0" presId="urn:microsoft.com/office/officeart/2005/8/layout/vList4#1"/>
    <dgm:cxn modelId="{97D81E6D-BE23-4FC2-AA16-6826B1C1EFDE}" type="presOf" srcId="{142FFD3C-BCC5-47F0-BA59-655C1E88A13D}" destId="{C09F8FBF-10A2-4832-B23D-6BE7B833CE5E}" srcOrd="0" destOrd="0" presId="urn:microsoft.com/office/officeart/2005/8/layout/vList4#1"/>
    <dgm:cxn modelId="{F244717E-6634-4178-8E97-F4BDB31B4575}" type="presOf" srcId="{4C8FA1B3-0F79-4146-B7CE-21DADEB7D08C}" destId="{6902B394-B6D0-4FF9-856F-B267E6C83B39}" srcOrd="1" destOrd="3" presId="urn:microsoft.com/office/officeart/2005/8/layout/vList4#1"/>
    <dgm:cxn modelId="{C76DE0B6-339A-47BA-AFD3-640C3F892704}" type="presOf" srcId="{7306FCDE-40E3-4FD3-822D-AADF0B322AA0}" destId="{6902B394-B6D0-4FF9-856F-B267E6C83B39}" srcOrd="1" destOrd="2" presId="urn:microsoft.com/office/officeart/2005/8/layout/vList4#1"/>
    <dgm:cxn modelId="{CC91C3E6-E547-49DF-B962-C80C9DF18C13}" type="presOf" srcId="{FCBE6CB4-E14A-4173-BB40-48C819FFEB04}" destId="{AFFD78EB-C979-45E4-9D9C-FBEF35BB485C}" srcOrd="0" destOrd="0" presId="urn:microsoft.com/office/officeart/2005/8/layout/vList4#1"/>
    <dgm:cxn modelId="{C6142045-1FB6-4487-A6B5-67909C51781F}" type="presOf" srcId="{FDC2D9AF-B91A-4FCA-8F18-54E13C8455C7}" destId="{9CAFE1FC-87E3-4606-9A9B-34EEF2189FA6}" srcOrd="1" destOrd="2" presId="urn:microsoft.com/office/officeart/2005/8/layout/vList4#1"/>
    <dgm:cxn modelId="{84EB0483-3E72-4F16-A4D9-8161A396BC67}" type="presOf" srcId="{E8EDCFE9-A7EC-4050-A1BD-809849045FD7}" destId="{4C992E05-2769-4F27-BD7D-34A899B165DB}" srcOrd="0" destOrd="0" presId="urn:microsoft.com/office/officeart/2005/8/layout/vList4#1"/>
    <dgm:cxn modelId="{1922801B-386A-4D77-A194-777DD5D3D5A8}" type="presOf" srcId="{0EBA87D3-546B-42D7-84A1-686AAFA5B1B9}" destId="{21CF1774-1A59-4C2F-9CBE-ECB8BCBFE839}" srcOrd="1" destOrd="2" presId="urn:microsoft.com/office/officeart/2005/8/layout/vList4#1"/>
    <dgm:cxn modelId="{28247404-620F-4BEA-95C0-1DEE97C39712}" srcId="{06CEAFCB-E589-4CE2-8316-12068D20832C}" destId="{FDC2D9AF-B91A-4FCA-8F18-54E13C8455C7}" srcOrd="1" destOrd="0" parTransId="{0AED3287-5D1D-4BEC-B7B4-D03DA1A65D98}" sibTransId="{67FEDCC7-CD50-41DB-8C93-6CBFCB9E589E}"/>
    <dgm:cxn modelId="{0381A8E6-63BC-4252-94AD-B87CB21E22DD}" type="presOf" srcId="{FDC2D9AF-B91A-4FCA-8F18-54E13C8455C7}" destId="{A1EFC22A-6A99-429B-97D4-D65D13B00197}" srcOrd="0" destOrd="2" presId="urn:microsoft.com/office/officeart/2005/8/layout/vList4#1"/>
    <dgm:cxn modelId="{E8B8CFEA-2797-4F65-B650-4415B99E546F}" type="presOf" srcId="{06CEAFCB-E589-4CE2-8316-12068D20832C}" destId="{9CAFE1FC-87E3-4606-9A9B-34EEF2189FA6}" srcOrd="1" destOrd="0" presId="urn:microsoft.com/office/officeart/2005/8/layout/vList4#1"/>
    <dgm:cxn modelId="{833A2C53-BBEA-4FDE-9F49-5A8D891E4131}" srcId="{E8EDCFE9-A7EC-4050-A1BD-809849045FD7}" destId="{2D71FAF6-FB15-4B19-B4A7-4D0666CE3263}" srcOrd="2" destOrd="0" parTransId="{D6FF1236-A50F-479A-AC5A-DB24D263AF94}" sibTransId="{39F8257A-D14C-41F1-B9AD-54033050D179}"/>
    <dgm:cxn modelId="{8E00ADC8-D8D4-4D01-B843-889F6B6320EC}" srcId="{E8EDCFE9-A7EC-4050-A1BD-809849045FD7}" destId="{0EBA87D3-546B-42D7-84A1-686AAFA5B1B9}" srcOrd="1" destOrd="0" parTransId="{54909FB1-CC0F-4C65-AA99-7AA3BBC83C61}" sibTransId="{8B1B47D1-1C5B-4290-ADB4-13656E204707}"/>
    <dgm:cxn modelId="{6F698E1E-8995-4FC6-9C96-F34AD9B6A59F}" type="presOf" srcId="{660111DE-14DA-4FBC-8F68-D21B719487A5}" destId="{AFFD78EB-C979-45E4-9D9C-FBEF35BB485C}" srcOrd="0" destOrd="1" presId="urn:microsoft.com/office/officeart/2005/8/layout/vList4#1"/>
    <dgm:cxn modelId="{EF800EEF-6339-4203-AF7B-8D0FA12DFC11}" srcId="{142FFD3C-BCC5-47F0-BA59-655C1E88A13D}" destId="{06CEAFCB-E589-4CE2-8316-12068D20832C}" srcOrd="1" destOrd="0" parTransId="{179FCC23-4A49-4D6D-8AE0-C26DABB0B177}" sibTransId="{08EFC29F-F2E0-488A-B765-5037C3BF2F83}"/>
    <dgm:cxn modelId="{536C2680-1B92-4384-925F-074772F17E15}" type="presOf" srcId="{2D71FAF6-FB15-4B19-B4A7-4D0666CE3263}" destId="{4C992E05-2769-4F27-BD7D-34A899B165DB}" srcOrd="0" destOrd="3" presId="urn:microsoft.com/office/officeart/2005/8/layout/vList4#1"/>
    <dgm:cxn modelId="{834ECD1D-1DB5-462A-82E5-22C700A977B1}" type="presOf" srcId="{7306FCDE-40E3-4FD3-822D-AADF0B322AA0}" destId="{AFFD78EB-C979-45E4-9D9C-FBEF35BB485C}" srcOrd="0" destOrd="2" presId="urn:microsoft.com/office/officeart/2005/8/layout/vList4#1"/>
    <dgm:cxn modelId="{D67AFF02-BBEA-4FD1-BCE2-7446A9204BCC}" srcId="{E8EDCFE9-A7EC-4050-A1BD-809849045FD7}" destId="{B7299AD9-190C-43B6-B7B0-65452B8496E7}" srcOrd="0" destOrd="0" parTransId="{5449E997-098D-4BDE-A76B-7C277B2EBBA8}" sibTransId="{59B47B77-375C-4640-85E2-C717DCAEE26F}"/>
    <dgm:cxn modelId="{2A154C1D-BAA6-41CA-87DD-1EA8E08038B4}" type="presOf" srcId="{B7299AD9-190C-43B6-B7B0-65452B8496E7}" destId="{4C992E05-2769-4F27-BD7D-34A899B165DB}" srcOrd="0" destOrd="1" presId="urn:microsoft.com/office/officeart/2005/8/layout/vList4#1"/>
    <dgm:cxn modelId="{B062E2F4-D595-481B-A700-4BABD399B95C}" type="presOf" srcId="{E8EDCFE9-A7EC-4050-A1BD-809849045FD7}" destId="{21CF1774-1A59-4C2F-9CBE-ECB8BCBFE839}" srcOrd="1" destOrd="0" presId="urn:microsoft.com/office/officeart/2005/8/layout/vList4#1"/>
    <dgm:cxn modelId="{DCC295C4-FE39-430C-91CC-2B7D25260A58}" srcId="{06CEAFCB-E589-4CE2-8316-12068D20832C}" destId="{90F3A2EE-5552-409B-950D-D943B9EBEE80}" srcOrd="0" destOrd="0" parTransId="{2BB3A0EC-C132-4E7B-98D9-1AB73B3D3760}" sibTransId="{08E9757A-E2CA-49F4-AA58-8A1C30A4AB9E}"/>
    <dgm:cxn modelId="{6E5C99A5-5BD9-414D-8A66-EB2241971BD9}" srcId="{142FFD3C-BCC5-47F0-BA59-655C1E88A13D}" destId="{FCBE6CB4-E14A-4173-BB40-48C819FFEB04}" srcOrd="2" destOrd="0" parTransId="{9FECA256-D953-45C6-87B6-302EA331A15A}" sibTransId="{E48AFAFD-A464-48C7-BE08-BE4C5364D4DA}"/>
    <dgm:cxn modelId="{91791E44-D3AA-4185-A2C7-08FC43FFDE80}" type="presOf" srcId="{06CEAFCB-E589-4CE2-8316-12068D20832C}" destId="{A1EFC22A-6A99-429B-97D4-D65D13B00197}" srcOrd="0" destOrd="0" presId="urn:microsoft.com/office/officeart/2005/8/layout/vList4#1"/>
    <dgm:cxn modelId="{897A5D6C-BF18-422D-86FC-6C313F149B75}" srcId="{FCBE6CB4-E14A-4173-BB40-48C819FFEB04}" destId="{4C8FA1B3-0F79-4146-B7CE-21DADEB7D08C}" srcOrd="2" destOrd="0" parTransId="{3343D3A8-EBDC-46A9-8F79-F35F512D2D26}" sibTransId="{AC987C6D-24CA-4DF1-8820-EF49DF13A24F}"/>
    <dgm:cxn modelId="{457EF597-6524-4DC3-87DC-A65C69EEC900}" srcId="{FCBE6CB4-E14A-4173-BB40-48C819FFEB04}" destId="{7306FCDE-40E3-4FD3-822D-AADF0B322AA0}" srcOrd="1" destOrd="0" parTransId="{D2B6F462-76DC-478C-9822-B8AA1074DA3D}" sibTransId="{50D42583-ADEB-4300-B467-B4C6F14524FA}"/>
    <dgm:cxn modelId="{E04F9E2C-27E0-4C0D-BF89-7FD0AB067293}" type="presOf" srcId="{660111DE-14DA-4FBC-8F68-D21B719487A5}" destId="{6902B394-B6D0-4FF9-856F-B267E6C83B39}" srcOrd="1" destOrd="1" presId="urn:microsoft.com/office/officeart/2005/8/layout/vList4#1"/>
    <dgm:cxn modelId="{5926D50A-527D-4D28-8B8C-50D498B27C2E}" srcId="{FCBE6CB4-E14A-4173-BB40-48C819FFEB04}" destId="{660111DE-14DA-4FBC-8F68-D21B719487A5}" srcOrd="0" destOrd="0" parTransId="{11B12C26-B986-460C-965A-D8060AE98CDC}" sibTransId="{71879274-30E9-4DC1-8806-DF1778C7CAE2}"/>
    <dgm:cxn modelId="{A69EDC21-1F98-4453-A540-6340EBE4EB49}" type="presOf" srcId="{90F3A2EE-5552-409B-950D-D943B9EBEE80}" destId="{9CAFE1FC-87E3-4606-9A9B-34EEF2189FA6}" srcOrd="1" destOrd="1" presId="urn:microsoft.com/office/officeart/2005/8/layout/vList4#1"/>
    <dgm:cxn modelId="{7E44BAB4-301D-4359-ADF5-88EF55ED3701}" srcId="{142FFD3C-BCC5-47F0-BA59-655C1E88A13D}" destId="{E8EDCFE9-A7EC-4050-A1BD-809849045FD7}" srcOrd="0" destOrd="0" parTransId="{2E26252F-2703-44B7-9DC6-DF2D8E416547}" sibTransId="{A5F4C410-8650-4F5D-B25D-E3CE25A46433}"/>
    <dgm:cxn modelId="{933EC8D2-F378-4B74-A481-27544313B398}" type="presOf" srcId="{B7299AD9-190C-43B6-B7B0-65452B8496E7}" destId="{21CF1774-1A59-4C2F-9CBE-ECB8BCBFE839}" srcOrd="1" destOrd="1" presId="urn:microsoft.com/office/officeart/2005/8/layout/vList4#1"/>
    <dgm:cxn modelId="{7FFB03A8-6193-486B-B638-67FFDF508B98}" type="presOf" srcId="{2D71FAF6-FB15-4B19-B4A7-4D0666CE3263}" destId="{21CF1774-1A59-4C2F-9CBE-ECB8BCBFE839}" srcOrd="1" destOrd="3" presId="urn:microsoft.com/office/officeart/2005/8/layout/vList4#1"/>
    <dgm:cxn modelId="{31B2037A-2DE3-496E-AA51-F5DD685E09B9}" type="presOf" srcId="{0EBA87D3-546B-42D7-84A1-686AAFA5B1B9}" destId="{4C992E05-2769-4F27-BD7D-34A899B165DB}" srcOrd="0" destOrd="2" presId="urn:microsoft.com/office/officeart/2005/8/layout/vList4#1"/>
    <dgm:cxn modelId="{46A20E16-6E95-495F-A2A3-2112069252E2}" type="presOf" srcId="{4C8FA1B3-0F79-4146-B7CE-21DADEB7D08C}" destId="{AFFD78EB-C979-45E4-9D9C-FBEF35BB485C}" srcOrd="0" destOrd="3" presId="urn:microsoft.com/office/officeart/2005/8/layout/vList4#1"/>
    <dgm:cxn modelId="{E1AAE001-0294-4740-B8D6-77514510EF1F}" type="presOf" srcId="{90F3A2EE-5552-409B-950D-D943B9EBEE80}" destId="{A1EFC22A-6A99-429B-97D4-D65D13B00197}" srcOrd="0" destOrd="1" presId="urn:microsoft.com/office/officeart/2005/8/layout/vList4#1"/>
    <dgm:cxn modelId="{305F3874-26AB-4773-B014-B366D3A54443}" type="presParOf" srcId="{C09F8FBF-10A2-4832-B23D-6BE7B833CE5E}" destId="{DEDEF66E-E6FB-49A7-BB47-54D351CAEA8E}" srcOrd="0" destOrd="0" presId="urn:microsoft.com/office/officeart/2005/8/layout/vList4#1"/>
    <dgm:cxn modelId="{1F235BD8-5C0D-43FE-89E4-E383A471EEE5}" type="presParOf" srcId="{DEDEF66E-E6FB-49A7-BB47-54D351CAEA8E}" destId="{4C992E05-2769-4F27-BD7D-34A899B165DB}" srcOrd="0" destOrd="0" presId="urn:microsoft.com/office/officeart/2005/8/layout/vList4#1"/>
    <dgm:cxn modelId="{D1C4B1ED-20B6-46DE-9D8F-6ED93B0CC933}" type="presParOf" srcId="{DEDEF66E-E6FB-49A7-BB47-54D351CAEA8E}" destId="{7456EAD4-4486-466C-9545-9B42DC3A570F}" srcOrd="1" destOrd="0" presId="urn:microsoft.com/office/officeart/2005/8/layout/vList4#1"/>
    <dgm:cxn modelId="{491E53A1-AC4F-42E1-A35C-534E37368325}" type="presParOf" srcId="{DEDEF66E-E6FB-49A7-BB47-54D351CAEA8E}" destId="{21CF1774-1A59-4C2F-9CBE-ECB8BCBFE839}" srcOrd="2" destOrd="0" presId="urn:microsoft.com/office/officeart/2005/8/layout/vList4#1"/>
    <dgm:cxn modelId="{1287F98C-6535-40AE-AB3F-8CC5BDFD8366}" type="presParOf" srcId="{C09F8FBF-10A2-4832-B23D-6BE7B833CE5E}" destId="{1E66F202-7288-425A-A3FE-A04F4210ABD1}" srcOrd="1" destOrd="0" presId="urn:microsoft.com/office/officeart/2005/8/layout/vList4#1"/>
    <dgm:cxn modelId="{D229878D-178E-48CE-9B06-D9BCB5949567}" type="presParOf" srcId="{C09F8FBF-10A2-4832-B23D-6BE7B833CE5E}" destId="{589F315B-7EA6-40F0-8069-2B4338EFE3E8}" srcOrd="2" destOrd="0" presId="urn:microsoft.com/office/officeart/2005/8/layout/vList4#1"/>
    <dgm:cxn modelId="{CADDB931-0EF1-46EA-A173-C7019EB6D708}" type="presParOf" srcId="{589F315B-7EA6-40F0-8069-2B4338EFE3E8}" destId="{A1EFC22A-6A99-429B-97D4-D65D13B00197}" srcOrd="0" destOrd="0" presId="urn:microsoft.com/office/officeart/2005/8/layout/vList4#1"/>
    <dgm:cxn modelId="{4A238C4F-1707-4BD1-A235-78AF7BB8DFE9}" type="presParOf" srcId="{589F315B-7EA6-40F0-8069-2B4338EFE3E8}" destId="{13E16B64-B4FD-4797-A58D-3F3F134AC688}" srcOrd="1" destOrd="0" presId="urn:microsoft.com/office/officeart/2005/8/layout/vList4#1"/>
    <dgm:cxn modelId="{7AA97C53-3D10-47AB-99AE-87DE3642E53D}" type="presParOf" srcId="{589F315B-7EA6-40F0-8069-2B4338EFE3E8}" destId="{9CAFE1FC-87E3-4606-9A9B-34EEF2189FA6}" srcOrd="2" destOrd="0" presId="urn:microsoft.com/office/officeart/2005/8/layout/vList4#1"/>
    <dgm:cxn modelId="{27661577-DA3B-456F-8438-3FFEDA7FD19B}" type="presParOf" srcId="{C09F8FBF-10A2-4832-B23D-6BE7B833CE5E}" destId="{CBE73240-5256-423D-9606-3A5568E7A546}" srcOrd="3" destOrd="0" presId="urn:microsoft.com/office/officeart/2005/8/layout/vList4#1"/>
    <dgm:cxn modelId="{B5FD0522-472E-475A-8A80-538C05E9E96A}" type="presParOf" srcId="{C09F8FBF-10A2-4832-B23D-6BE7B833CE5E}" destId="{5027E709-5C32-433D-AE12-A51B2C4EE93C}" srcOrd="4" destOrd="0" presId="urn:microsoft.com/office/officeart/2005/8/layout/vList4#1"/>
    <dgm:cxn modelId="{185A865A-C177-4EFC-B726-A986F183ADCE}" type="presParOf" srcId="{5027E709-5C32-433D-AE12-A51B2C4EE93C}" destId="{AFFD78EB-C979-45E4-9D9C-FBEF35BB485C}" srcOrd="0" destOrd="0" presId="urn:microsoft.com/office/officeart/2005/8/layout/vList4#1"/>
    <dgm:cxn modelId="{44707EE0-A63E-4434-AE17-5962489DDFE1}" type="presParOf" srcId="{5027E709-5C32-433D-AE12-A51B2C4EE93C}" destId="{82F719F5-6721-4328-9366-C850F9F5E73D}" srcOrd="1" destOrd="0" presId="urn:microsoft.com/office/officeart/2005/8/layout/vList4#1"/>
    <dgm:cxn modelId="{940E3FDE-A539-45DD-85E6-8B727CAD5FE5}" type="presParOf" srcId="{5027E709-5C32-433D-AE12-A51B2C4EE93C}" destId="{6902B394-B6D0-4FF9-856F-B267E6C83B39}" srcOrd="2" destOrd="0" presId="urn:microsoft.com/office/officeart/2005/8/layout/vList4#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098FB41-1D9C-4E42-8F78-EC57FB885345}" type="doc">
      <dgm:prSet loTypeId="urn:microsoft.com/office/officeart/2005/8/layout/arrow5" loCatId="process" qsTypeId="urn:microsoft.com/office/officeart/2005/8/quickstyle/simple1" qsCatId="simple" csTypeId="urn:microsoft.com/office/officeart/2005/8/colors/accent0_3" csCatId="mainScheme" phldr="1"/>
      <dgm:spPr/>
    </dgm:pt>
    <dgm:pt modelId="{3E573E09-B538-4900-B6D9-1DB01C97316E}">
      <dgm:prSet phldrT="[Text]"/>
      <dgm:spPr/>
      <dgm:t>
        <a:bodyPr/>
        <a:lstStyle/>
        <a:p>
          <a:r>
            <a:rPr lang="en-US" dirty="0" smtClean="0"/>
            <a:t>Reduce the proportion of adolescents and young adults grades 6 through 12 who are </a:t>
          </a:r>
          <a:r>
            <a:rPr lang="en-US" b="1" dirty="0" smtClean="0"/>
            <a:t>exposed to tobacco advertising and promotion</a:t>
          </a:r>
          <a:endParaRPr lang="en-US" dirty="0"/>
        </a:p>
      </dgm:t>
    </dgm:pt>
    <dgm:pt modelId="{5980B14B-3CE2-444E-BBD5-16C3C7D5A27B}" type="parTrans" cxnId="{D218E5F7-E1C6-4857-9B5B-6E29140BB704}">
      <dgm:prSet/>
      <dgm:spPr/>
      <dgm:t>
        <a:bodyPr/>
        <a:lstStyle/>
        <a:p>
          <a:endParaRPr lang="en-US"/>
        </a:p>
      </dgm:t>
    </dgm:pt>
    <dgm:pt modelId="{92EF26D7-78DE-4A42-AFFC-F3703B291AED}" type="sibTrans" cxnId="{D218E5F7-E1C6-4857-9B5B-6E29140BB704}">
      <dgm:prSet/>
      <dgm:spPr/>
      <dgm:t>
        <a:bodyPr/>
        <a:lstStyle/>
        <a:p>
          <a:endParaRPr lang="en-US"/>
        </a:p>
      </dgm:t>
    </dgm:pt>
    <dgm:pt modelId="{FB78B50C-8191-4F48-A9F1-D9921602A28D}" type="pres">
      <dgm:prSet presAssocID="{1098FB41-1D9C-4E42-8F78-EC57FB885345}" presName="diagram" presStyleCnt="0">
        <dgm:presLayoutVars>
          <dgm:dir/>
          <dgm:resizeHandles val="exact"/>
        </dgm:presLayoutVars>
      </dgm:prSet>
      <dgm:spPr/>
    </dgm:pt>
    <dgm:pt modelId="{178C6A3D-A737-4AF1-8240-CCE6E3771FE2}" type="pres">
      <dgm:prSet presAssocID="{3E573E09-B538-4900-B6D9-1DB01C97316E}" presName="arrow" presStyleLbl="node1" presStyleIdx="0" presStyleCnt="1" custRadScaleRad="93799" custRadScaleInc="176">
        <dgm:presLayoutVars>
          <dgm:bulletEnabled val="1"/>
        </dgm:presLayoutVars>
      </dgm:prSet>
      <dgm:spPr/>
      <dgm:t>
        <a:bodyPr/>
        <a:lstStyle/>
        <a:p>
          <a:endParaRPr lang="en-US"/>
        </a:p>
      </dgm:t>
    </dgm:pt>
  </dgm:ptLst>
  <dgm:cxnLst>
    <dgm:cxn modelId="{D218E5F7-E1C6-4857-9B5B-6E29140BB704}" srcId="{1098FB41-1D9C-4E42-8F78-EC57FB885345}" destId="{3E573E09-B538-4900-B6D9-1DB01C97316E}" srcOrd="0" destOrd="0" parTransId="{5980B14B-3CE2-444E-BBD5-16C3C7D5A27B}" sibTransId="{92EF26D7-78DE-4A42-AFFC-F3703B291AED}"/>
    <dgm:cxn modelId="{6AB91E99-60DC-43AA-BC41-77830558E370}" type="presOf" srcId="{1098FB41-1D9C-4E42-8F78-EC57FB885345}" destId="{FB78B50C-8191-4F48-A9F1-D9921602A28D}" srcOrd="0" destOrd="0" presId="urn:microsoft.com/office/officeart/2005/8/layout/arrow5"/>
    <dgm:cxn modelId="{054C9CB8-7022-4AB5-A481-3ACA64BAF120}" type="presOf" srcId="{3E573E09-B538-4900-B6D9-1DB01C97316E}" destId="{178C6A3D-A737-4AF1-8240-CCE6E3771FE2}" srcOrd="0" destOrd="0" presId="urn:microsoft.com/office/officeart/2005/8/layout/arrow5"/>
    <dgm:cxn modelId="{22E2AF07-36CD-4DDD-95BA-8F51E21AA458}" type="presParOf" srcId="{FB78B50C-8191-4F48-A9F1-D9921602A28D}" destId="{178C6A3D-A737-4AF1-8240-CCE6E3771FE2}" srcOrd="0" destOrd="0" presId="urn:microsoft.com/office/officeart/2005/8/layout/arrow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95DEE56-785E-45C6-BE7F-6BA4D0C60F1C}" type="doc">
      <dgm:prSet loTypeId="urn:microsoft.com/office/officeart/2005/8/layout/list1" loCatId="list" qsTypeId="urn:microsoft.com/office/officeart/2005/8/quickstyle/simple1" qsCatId="simple" csTypeId="urn:microsoft.com/office/officeart/2005/8/colors/accent2_2" csCatId="accent2" phldr="1"/>
      <dgm:spPr/>
      <dgm:t>
        <a:bodyPr/>
        <a:lstStyle/>
        <a:p>
          <a:endParaRPr lang="en-US"/>
        </a:p>
      </dgm:t>
    </dgm:pt>
    <dgm:pt modelId="{2533F8D1-17F5-4E6B-B30D-378E2D876E00}">
      <dgm:prSet phldrT="[Text]" custT="1"/>
      <dgm:spPr/>
      <dgm:t>
        <a:bodyPr/>
        <a:lstStyle/>
        <a:p>
          <a:r>
            <a:rPr lang="en-US" sz="2000" dirty="0" smtClean="0"/>
            <a:t>Random sample of 245 middle and high schools in California</a:t>
          </a:r>
          <a:endParaRPr lang="en-US" sz="2400" dirty="0"/>
        </a:p>
      </dgm:t>
    </dgm:pt>
    <dgm:pt modelId="{BB7CD438-AE02-4B55-AA83-7ABE5FF00462}" type="parTrans" cxnId="{338B5992-3E51-483D-A274-DCCC4950A3EB}">
      <dgm:prSet/>
      <dgm:spPr/>
      <dgm:t>
        <a:bodyPr/>
        <a:lstStyle/>
        <a:p>
          <a:endParaRPr lang="en-US"/>
        </a:p>
      </dgm:t>
    </dgm:pt>
    <dgm:pt modelId="{837CFBB6-B50F-4AB1-BC90-40616FA2CBCD}" type="sibTrans" cxnId="{338B5992-3E51-483D-A274-DCCC4950A3EB}">
      <dgm:prSet/>
      <dgm:spPr/>
      <dgm:t>
        <a:bodyPr/>
        <a:lstStyle/>
        <a:p>
          <a:endParaRPr lang="en-US"/>
        </a:p>
      </dgm:t>
    </dgm:pt>
    <dgm:pt modelId="{2A4AEB67-D3B1-4BC4-9126-BE2AD9292695}">
      <dgm:prSet phldrT="[Text]" custT="1"/>
      <dgm:spPr/>
      <dgm:t>
        <a:bodyPr/>
        <a:lstStyle/>
        <a:p>
          <a:r>
            <a:rPr lang="en-US" sz="2000" dirty="0" smtClean="0"/>
            <a:t>Outcomes</a:t>
          </a:r>
          <a:endParaRPr lang="en-US" sz="2000" dirty="0"/>
        </a:p>
      </dgm:t>
    </dgm:pt>
    <dgm:pt modelId="{40300EBF-9D15-424A-8EF8-6018672A9AD7}" type="parTrans" cxnId="{E29B22F2-9D2D-4F3F-8D18-20ED7EC29EAA}">
      <dgm:prSet/>
      <dgm:spPr/>
      <dgm:t>
        <a:bodyPr/>
        <a:lstStyle/>
        <a:p>
          <a:endParaRPr lang="en-US"/>
        </a:p>
      </dgm:t>
    </dgm:pt>
    <dgm:pt modelId="{E4286B73-D137-46E5-B8C4-D72F4F433477}" type="sibTrans" cxnId="{E29B22F2-9D2D-4F3F-8D18-20ED7EC29EAA}">
      <dgm:prSet/>
      <dgm:spPr/>
      <dgm:t>
        <a:bodyPr/>
        <a:lstStyle/>
        <a:p>
          <a:endParaRPr lang="en-US"/>
        </a:p>
      </dgm:t>
    </dgm:pt>
    <dgm:pt modelId="{F75C8C2B-9D59-45B7-AE7E-578B828266E9}">
      <dgm:prSet phldrT="[Text]" custT="1"/>
      <dgm:spPr/>
      <dgm:t>
        <a:bodyPr/>
        <a:lstStyle/>
        <a:p>
          <a:r>
            <a:rPr lang="en-US" sz="2000" dirty="0" smtClean="0"/>
            <a:t>Major predictors</a:t>
          </a:r>
          <a:endParaRPr lang="en-US" sz="2000" dirty="0"/>
        </a:p>
      </dgm:t>
    </dgm:pt>
    <dgm:pt modelId="{90227D7C-802A-4EE9-905E-5172D99BEDE5}" type="parTrans" cxnId="{4D55FD96-0433-4C98-A866-302A4C70F22E}">
      <dgm:prSet/>
      <dgm:spPr/>
      <dgm:t>
        <a:bodyPr/>
        <a:lstStyle/>
        <a:p>
          <a:endParaRPr lang="en-US"/>
        </a:p>
      </dgm:t>
    </dgm:pt>
    <dgm:pt modelId="{32B04562-9140-4F16-BABB-913F2B3369DF}" type="sibTrans" cxnId="{4D55FD96-0433-4C98-A866-302A4C70F22E}">
      <dgm:prSet/>
      <dgm:spPr/>
      <dgm:t>
        <a:bodyPr/>
        <a:lstStyle/>
        <a:p>
          <a:endParaRPr lang="en-US"/>
        </a:p>
      </dgm:t>
    </dgm:pt>
    <dgm:pt modelId="{3D7E59A1-641A-4F20-87A6-DF944A498459}">
      <dgm:prSet custT="1"/>
      <dgm:spPr/>
      <dgm:t>
        <a:bodyPr/>
        <a:lstStyle/>
        <a:p>
          <a:r>
            <a:rPr lang="en-US" sz="1600" dirty="0" smtClean="0"/>
            <a:t>Tobacco retailer density within 1-mile radius of school (mean= 10.8, SD=8.9)</a:t>
          </a:r>
          <a:endParaRPr lang="en-US" sz="1600" dirty="0"/>
        </a:p>
      </dgm:t>
    </dgm:pt>
    <dgm:pt modelId="{48D1DA7C-5F98-4978-B5E6-69B4DFC11ADD}" type="parTrans" cxnId="{E8657FAC-1F5D-48A2-BD4F-D8DAAC54E65A}">
      <dgm:prSet/>
      <dgm:spPr/>
      <dgm:t>
        <a:bodyPr/>
        <a:lstStyle/>
        <a:p>
          <a:endParaRPr lang="en-US"/>
        </a:p>
      </dgm:t>
    </dgm:pt>
    <dgm:pt modelId="{87960E95-7A57-4052-B0B1-5D809A76A487}" type="sibTrans" cxnId="{E8657FAC-1F5D-48A2-BD4F-D8DAAC54E65A}">
      <dgm:prSet/>
      <dgm:spPr/>
      <dgm:t>
        <a:bodyPr/>
        <a:lstStyle/>
        <a:p>
          <a:endParaRPr lang="en-US"/>
        </a:p>
      </dgm:t>
    </dgm:pt>
    <dgm:pt modelId="{BBAFA4D7-0D96-44C0-907A-D0573261C9B5}">
      <dgm:prSet custT="1"/>
      <dgm:spPr/>
      <dgm:t>
        <a:bodyPr/>
        <a:lstStyle/>
        <a:p>
          <a:r>
            <a:rPr lang="en-US" sz="1600" dirty="0" smtClean="0"/>
            <a:t>Tobacco retailer proximity</a:t>
          </a:r>
          <a:endParaRPr lang="en-US" sz="1600" dirty="0"/>
        </a:p>
      </dgm:t>
    </dgm:pt>
    <dgm:pt modelId="{B5E8FD50-190C-4FFA-A089-8E7F8F117088}" type="parTrans" cxnId="{A771B066-6149-4B35-B582-064FEE3F2490}">
      <dgm:prSet/>
      <dgm:spPr/>
      <dgm:t>
        <a:bodyPr/>
        <a:lstStyle/>
        <a:p>
          <a:endParaRPr lang="en-US"/>
        </a:p>
      </dgm:t>
    </dgm:pt>
    <dgm:pt modelId="{CB8CF7FB-5401-4C17-B03B-0F50483AA9E2}" type="sibTrans" cxnId="{A771B066-6149-4B35-B582-064FEE3F2490}">
      <dgm:prSet/>
      <dgm:spPr/>
      <dgm:t>
        <a:bodyPr/>
        <a:lstStyle/>
        <a:p>
          <a:endParaRPr lang="en-US"/>
        </a:p>
      </dgm:t>
    </dgm:pt>
    <dgm:pt modelId="{DC7EF43E-B178-4752-A5A1-DEFB775A949D}">
      <dgm:prSet custT="1"/>
      <dgm:spPr/>
      <dgm:t>
        <a:bodyPr/>
        <a:lstStyle/>
        <a:p>
          <a:r>
            <a:rPr lang="en-US" sz="1600" u="sng" dirty="0" smtClean="0"/>
            <a:t>Odds of experimental smoking</a:t>
          </a:r>
          <a:r>
            <a:rPr lang="en-US" sz="1600" dirty="0" smtClean="0"/>
            <a:t>: Smoked at least 1 day in past 30 days, AND not smoked 100 cigarettes</a:t>
          </a:r>
          <a:endParaRPr lang="en-US" sz="1600" dirty="0"/>
        </a:p>
      </dgm:t>
    </dgm:pt>
    <dgm:pt modelId="{2BA2C764-FF68-4E37-9CBC-219B173DCCEB}" type="parTrans" cxnId="{58ADB2AB-3615-4B90-9152-C5C28119DC28}">
      <dgm:prSet/>
      <dgm:spPr/>
      <dgm:t>
        <a:bodyPr/>
        <a:lstStyle/>
        <a:p>
          <a:endParaRPr lang="en-US"/>
        </a:p>
      </dgm:t>
    </dgm:pt>
    <dgm:pt modelId="{A3570203-FA5A-49AB-A350-6559484D1E72}" type="sibTrans" cxnId="{58ADB2AB-3615-4B90-9152-C5C28119DC28}">
      <dgm:prSet/>
      <dgm:spPr/>
      <dgm:t>
        <a:bodyPr/>
        <a:lstStyle/>
        <a:p>
          <a:endParaRPr lang="en-US"/>
        </a:p>
      </dgm:t>
    </dgm:pt>
    <dgm:pt modelId="{2851D1E3-81FC-4CB1-A8A7-181D13D8AB14}">
      <dgm:prSet phldrT="[Text]" custT="1"/>
      <dgm:spPr/>
      <dgm:t>
        <a:bodyPr/>
        <a:lstStyle/>
        <a:p>
          <a:r>
            <a:rPr lang="en-US" sz="1600" u="sng" dirty="0" smtClean="0"/>
            <a:t>Odds of established smoking</a:t>
          </a:r>
          <a:r>
            <a:rPr lang="en-US" sz="1600" dirty="0" smtClean="0"/>
            <a:t>: Smoked at least 1 day in past 30 days AND ever smoked 100 cigarettes</a:t>
          </a:r>
          <a:endParaRPr lang="en-US" sz="2000" dirty="0"/>
        </a:p>
      </dgm:t>
    </dgm:pt>
    <dgm:pt modelId="{8E88D9D4-C9E3-47DB-B62E-77DCFB341B5B}" type="parTrans" cxnId="{D4B5EC82-B20B-49CA-86A8-CDE9415F44FC}">
      <dgm:prSet/>
      <dgm:spPr/>
      <dgm:t>
        <a:bodyPr/>
        <a:lstStyle/>
        <a:p>
          <a:endParaRPr lang="en-US"/>
        </a:p>
      </dgm:t>
    </dgm:pt>
    <dgm:pt modelId="{BE9B0728-6DED-40CA-8012-25386BB118DD}" type="sibTrans" cxnId="{D4B5EC82-B20B-49CA-86A8-CDE9415F44FC}">
      <dgm:prSet/>
      <dgm:spPr/>
      <dgm:t>
        <a:bodyPr/>
        <a:lstStyle/>
        <a:p>
          <a:endParaRPr lang="en-US"/>
        </a:p>
      </dgm:t>
    </dgm:pt>
    <dgm:pt modelId="{49256293-20A8-4784-A9F1-0EEA062298F3}" type="pres">
      <dgm:prSet presAssocID="{895DEE56-785E-45C6-BE7F-6BA4D0C60F1C}" presName="linear" presStyleCnt="0">
        <dgm:presLayoutVars>
          <dgm:dir/>
          <dgm:animLvl val="lvl"/>
          <dgm:resizeHandles val="exact"/>
        </dgm:presLayoutVars>
      </dgm:prSet>
      <dgm:spPr/>
      <dgm:t>
        <a:bodyPr/>
        <a:lstStyle/>
        <a:p>
          <a:endParaRPr lang="en-US"/>
        </a:p>
      </dgm:t>
    </dgm:pt>
    <dgm:pt modelId="{D3010C4B-1505-4154-9640-7C355C66B841}" type="pres">
      <dgm:prSet presAssocID="{2533F8D1-17F5-4E6B-B30D-378E2D876E00}" presName="parentLin" presStyleCnt="0"/>
      <dgm:spPr/>
      <dgm:t>
        <a:bodyPr/>
        <a:lstStyle/>
        <a:p>
          <a:endParaRPr lang="en-US"/>
        </a:p>
      </dgm:t>
    </dgm:pt>
    <dgm:pt modelId="{6A826326-BDE8-4382-9D05-C6C215BBC737}" type="pres">
      <dgm:prSet presAssocID="{2533F8D1-17F5-4E6B-B30D-378E2D876E00}" presName="parentLeftMargin" presStyleLbl="node1" presStyleIdx="0" presStyleCnt="3"/>
      <dgm:spPr/>
      <dgm:t>
        <a:bodyPr/>
        <a:lstStyle/>
        <a:p>
          <a:endParaRPr lang="en-US"/>
        </a:p>
      </dgm:t>
    </dgm:pt>
    <dgm:pt modelId="{9DEA35E8-2321-4888-AEB7-1540E5212836}" type="pres">
      <dgm:prSet presAssocID="{2533F8D1-17F5-4E6B-B30D-378E2D876E00}" presName="parentText" presStyleLbl="node1" presStyleIdx="0" presStyleCnt="3" custScaleX="96742" custScaleY="64854">
        <dgm:presLayoutVars>
          <dgm:chMax val="0"/>
          <dgm:bulletEnabled val="1"/>
        </dgm:presLayoutVars>
      </dgm:prSet>
      <dgm:spPr/>
      <dgm:t>
        <a:bodyPr/>
        <a:lstStyle/>
        <a:p>
          <a:endParaRPr lang="en-US"/>
        </a:p>
      </dgm:t>
    </dgm:pt>
    <dgm:pt modelId="{8B552C3C-D964-4B5D-86BA-ABB625D32B7A}" type="pres">
      <dgm:prSet presAssocID="{2533F8D1-17F5-4E6B-B30D-378E2D876E00}" presName="negativeSpace" presStyleCnt="0"/>
      <dgm:spPr/>
      <dgm:t>
        <a:bodyPr/>
        <a:lstStyle/>
        <a:p>
          <a:endParaRPr lang="en-US"/>
        </a:p>
      </dgm:t>
    </dgm:pt>
    <dgm:pt modelId="{803CF7FF-ACF7-4788-AF85-92B00C10742F}" type="pres">
      <dgm:prSet presAssocID="{2533F8D1-17F5-4E6B-B30D-378E2D876E00}" presName="childText" presStyleLbl="conFgAcc1" presStyleIdx="0" presStyleCnt="3">
        <dgm:presLayoutVars>
          <dgm:bulletEnabled val="1"/>
        </dgm:presLayoutVars>
      </dgm:prSet>
      <dgm:spPr/>
      <dgm:t>
        <a:bodyPr/>
        <a:lstStyle/>
        <a:p>
          <a:endParaRPr lang="en-US"/>
        </a:p>
      </dgm:t>
    </dgm:pt>
    <dgm:pt modelId="{E8716526-FDBA-4E4F-B35C-6D454DDAF5AA}" type="pres">
      <dgm:prSet presAssocID="{837CFBB6-B50F-4AB1-BC90-40616FA2CBCD}" presName="spaceBetweenRectangles" presStyleCnt="0"/>
      <dgm:spPr/>
      <dgm:t>
        <a:bodyPr/>
        <a:lstStyle/>
        <a:p>
          <a:endParaRPr lang="en-US"/>
        </a:p>
      </dgm:t>
    </dgm:pt>
    <dgm:pt modelId="{78DBA4E2-78C4-4B8F-926A-8481679B64C8}" type="pres">
      <dgm:prSet presAssocID="{2A4AEB67-D3B1-4BC4-9126-BE2AD9292695}" presName="parentLin" presStyleCnt="0"/>
      <dgm:spPr/>
      <dgm:t>
        <a:bodyPr/>
        <a:lstStyle/>
        <a:p>
          <a:endParaRPr lang="en-US"/>
        </a:p>
      </dgm:t>
    </dgm:pt>
    <dgm:pt modelId="{657AB65A-778F-4AFB-8932-CA065CEBF4F1}" type="pres">
      <dgm:prSet presAssocID="{2A4AEB67-D3B1-4BC4-9126-BE2AD9292695}" presName="parentLeftMargin" presStyleLbl="node1" presStyleIdx="0" presStyleCnt="3"/>
      <dgm:spPr/>
      <dgm:t>
        <a:bodyPr/>
        <a:lstStyle/>
        <a:p>
          <a:endParaRPr lang="en-US"/>
        </a:p>
      </dgm:t>
    </dgm:pt>
    <dgm:pt modelId="{310360F5-B611-4D7F-9361-D92E81B4D9A8}" type="pres">
      <dgm:prSet presAssocID="{2A4AEB67-D3B1-4BC4-9126-BE2AD9292695}" presName="parentText" presStyleLbl="node1" presStyleIdx="1" presStyleCnt="3" custScaleX="96742" custScaleY="72028">
        <dgm:presLayoutVars>
          <dgm:chMax val="0"/>
          <dgm:bulletEnabled val="1"/>
        </dgm:presLayoutVars>
      </dgm:prSet>
      <dgm:spPr/>
      <dgm:t>
        <a:bodyPr/>
        <a:lstStyle/>
        <a:p>
          <a:endParaRPr lang="en-US"/>
        </a:p>
      </dgm:t>
    </dgm:pt>
    <dgm:pt modelId="{FF8EE098-E930-4700-B0D8-EDCC6B8CA069}" type="pres">
      <dgm:prSet presAssocID="{2A4AEB67-D3B1-4BC4-9126-BE2AD9292695}" presName="negativeSpace" presStyleCnt="0"/>
      <dgm:spPr/>
      <dgm:t>
        <a:bodyPr/>
        <a:lstStyle/>
        <a:p>
          <a:endParaRPr lang="en-US"/>
        </a:p>
      </dgm:t>
    </dgm:pt>
    <dgm:pt modelId="{7A3B6AF4-85F3-45DC-975E-237533007613}" type="pres">
      <dgm:prSet presAssocID="{2A4AEB67-D3B1-4BC4-9126-BE2AD9292695}" presName="childText" presStyleLbl="conFgAcc1" presStyleIdx="1" presStyleCnt="3">
        <dgm:presLayoutVars>
          <dgm:bulletEnabled val="1"/>
        </dgm:presLayoutVars>
      </dgm:prSet>
      <dgm:spPr/>
      <dgm:t>
        <a:bodyPr/>
        <a:lstStyle/>
        <a:p>
          <a:endParaRPr lang="en-US"/>
        </a:p>
      </dgm:t>
    </dgm:pt>
    <dgm:pt modelId="{F4DF7763-F5A0-48DF-A2E8-52C683A2840A}" type="pres">
      <dgm:prSet presAssocID="{E4286B73-D137-46E5-B8C4-D72F4F433477}" presName="spaceBetweenRectangles" presStyleCnt="0"/>
      <dgm:spPr/>
      <dgm:t>
        <a:bodyPr/>
        <a:lstStyle/>
        <a:p>
          <a:endParaRPr lang="en-US"/>
        </a:p>
      </dgm:t>
    </dgm:pt>
    <dgm:pt modelId="{F54F3BBE-0DD8-4B17-9FB3-8CF829D9C7D5}" type="pres">
      <dgm:prSet presAssocID="{F75C8C2B-9D59-45B7-AE7E-578B828266E9}" presName="parentLin" presStyleCnt="0"/>
      <dgm:spPr/>
      <dgm:t>
        <a:bodyPr/>
        <a:lstStyle/>
        <a:p>
          <a:endParaRPr lang="en-US"/>
        </a:p>
      </dgm:t>
    </dgm:pt>
    <dgm:pt modelId="{509C69A0-DAD6-49E2-AE40-36315AB26F1A}" type="pres">
      <dgm:prSet presAssocID="{F75C8C2B-9D59-45B7-AE7E-578B828266E9}" presName="parentLeftMargin" presStyleLbl="node1" presStyleIdx="1" presStyleCnt="3"/>
      <dgm:spPr/>
      <dgm:t>
        <a:bodyPr/>
        <a:lstStyle/>
        <a:p>
          <a:endParaRPr lang="en-US"/>
        </a:p>
      </dgm:t>
    </dgm:pt>
    <dgm:pt modelId="{6218ABEC-BF8D-43A6-980D-6F4C7DCDF50B}" type="pres">
      <dgm:prSet presAssocID="{F75C8C2B-9D59-45B7-AE7E-578B828266E9}" presName="parentText" presStyleLbl="node1" presStyleIdx="2" presStyleCnt="3" custScaleX="99248" custScaleY="58480">
        <dgm:presLayoutVars>
          <dgm:chMax val="0"/>
          <dgm:bulletEnabled val="1"/>
        </dgm:presLayoutVars>
      </dgm:prSet>
      <dgm:spPr/>
      <dgm:t>
        <a:bodyPr/>
        <a:lstStyle/>
        <a:p>
          <a:endParaRPr lang="en-US"/>
        </a:p>
      </dgm:t>
    </dgm:pt>
    <dgm:pt modelId="{3B1C779B-54AA-41B5-9C0D-E70BEA6B31B2}" type="pres">
      <dgm:prSet presAssocID="{F75C8C2B-9D59-45B7-AE7E-578B828266E9}" presName="negativeSpace" presStyleCnt="0"/>
      <dgm:spPr/>
      <dgm:t>
        <a:bodyPr/>
        <a:lstStyle/>
        <a:p>
          <a:endParaRPr lang="en-US"/>
        </a:p>
      </dgm:t>
    </dgm:pt>
    <dgm:pt modelId="{FA93F04A-ACFC-4C8D-9765-0456A2A65CC3}" type="pres">
      <dgm:prSet presAssocID="{F75C8C2B-9D59-45B7-AE7E-578B828266E9}" presName="childText" presStyleLbl="conFgAcc1" presStyleIdx="2" presStyleCnt="3">
        <dgm:presLayoutVars>
          <dgm:bulletEnabled val="1"/>
        </dgm:presLayoutVars>
      </dgm:prSet>
      <dgm:spPr/>
      <dgm:t>
        <a:bodyPr/>
        <a:lstStyle/>
        <a:p>
          <a:endParaRPr lang="en-US"/>
        </a:p>
      </dgm:t>
    </dgm:pt>
  </dgm:ptLst>
  <dgm:cxnLst>
    <dgm:cxn modelId="{7EFF39CD-9EFB-430A-BCB0-A20F460C1B97}" type="presOf" srcId="{F75C8C2B-9D59-45B7-AE7E-578B828266E9}" destId="{509C69A0-DAD6-49E2-AE40-36315AB26F1A}" srcOrd="0" destOrd="0" presId="urn:microsoft.com/office/officeart/2005/8/layout/list1"/>
    <dgm:cxn modelId="{E8657FAC-1F5D-48A2-BD4F-D8DAAC54E65A}" srcId="{F75C8C2B-9D59-45B7-AE7E-578B828266E9}" destId="{3D7E59A1-641A-4F20-87A6-DF944A498459}" srcOrd="0" destOrd="0" parTransId="{48D1DA7C-5F98-4978-B5E6-69B4DFC11ADD}" sibTransId="{87960E95-7A57-4052-B0B1-5D809A76A487}"/>
    <dgm:cxn modelId="{62BD1DEE-076B-45E4-B436-4E4F133ECC74}" type="presOf" srcId="{2851D1E3-81FC-4CB1-A8A7-181D13D8AB14}" destId="{7A3B6AF4-85F3-45DC-975E-237533007613}" srcOrd="0" destOrd="0" presId="urn:microsoft.com/office/officeart/2005/8/layout/list1"/>
    <dgm:cxn modelId="{338B5992-3E51-483D-A274-DCCC4950A3EB}" srcId="{895DEE56-785E-45C6-BE7F-6BA4D0C60F1C}" destId="{2533F8D1-17F5-4E6B-B30D-378E2D876E00}" srcOrd="0" destOrd="0" parTransId="{BB7CD438-AE02-4B55-AA83-7ABE5FF00462}" sibTransId="{837CFBB6-B50F-4AB1-BC90-40616FA2CBCD}"/>
    <dgm:cxn modelId="{6E3975EA-0A3C-4C5A-A409-6008EC4865EB}" type="presOf" srcId="{BBAFA4D7-0D96-44C0-907A-D0573261C9B5}" destId="{FA93F04A-ACFC-4C8D-9765-0456A2A65CC3}" srcOrd="0" destOrd="1" presId="urn:microsoft.com/office/officeart/2005/8/layout/list1"/>
    <dgm:cxn modelId="{E69D6A96-C13E-4170-B0F2-1A364F66BD11}" type="presOf" srcId="{2A4AEB67-D3B1-4BC4-9126-BE2AD9292695}" destId="{657AB65A-778F-4AFB-8932-CA065CEBF4F1}" srcOrd="0" destOrd="0" presId="urn:microsoft.com/office/officeart/2005/8/layout/list1"/>
    <dgm:cxn modelId="{A771B066-6149-4B35-B582-064FEE3F2490}" srcId="{F75C8C2B-9D59-45B7-AE7E-578B828266E9}" destId="{BBAFA4D7-0D96-44C0-907A-D0573261C9B5}" srcOrd="1" destOrd="0" parTransId="{B5E8FD50-190C-4FFA-A089-8E7F8F117088}" sibTransId="{CB8CF7FB-5401-4C17-B03B-0F50483AA9E2}"/>
    <dgm:cxn modelId="{42920AF3-3DE0-4C49-8A50-6A614AE25E8D}" type="presOf" srcId="{2533F8D1-17F5-4E6B-B30D-378E2D876E00}" destId="{9DEA35E8-2321-4888-AEB7-1540E5212836}" srcOrd="1" destOrd="0" presId="urn:microsoft.com/office/officeart/2005/8/layout/list1"/>
    <dgm:cxn modelId="{F62F0D12-C200-44ED-8097-1EA59A146EBF}" type="presOf" srcId="{3D7E59A1-641A-4F20-87A6-DF944A498459}" destId="{FA93F04A-ACFC-4C8D-9765-0456A2A65CC3}" srcOrd="0" destOrd="0" presId="urn:microsoft.com/office/officeart/2005/8/layout/list1"/>
    <dgm:cxn modelId="{E29B22F2-9D2D-4F3F-8D18-20ED7EC29EAA}" srcId="{895DEE56-785E-45C6-BE7F-6BA4D0C60F1C}" destId="{2A4AEB67-D3B1-4BC4-9126-BE2AD9292695}" srcOrd="1" destOrd="0" parTransId="{40300EBF-9D15-424A-8EF8-6018672A9AD7}" sibTransId="{E4286B73-D137-46E5-B8C4-D72F4F433477}"/>
    <dgm:cxn modelId="{F54D8DC0-E44E-471C-8778-A9BECDC43AA9}" type="presOf" srcId="{2A4AEB67-D3B1-4BC4-9126-BE2AD9292695}" destId="{310360F5-B611-4D7F-9361-D92E81B4D9A8}" srcOrd="1" destOrd="0" presId="urn:microsoft.com/office/officeart/2005/8/layout/list1"/>
    <dgm:cxn modelId="{4D55FD96-0433-4C98-A866-302A4C70F22E}" srcId="{895DEE56-785E-45C6-BE7F-6BA4D0C60F1C}" destId="{F75C8C2B-9D59-45B7-AE7E-578B828266E9}" srcOrd="2" destOrd="0" parTransId="{90227D7C-802A-4EE9-905E-5172D99BEDE5}" sibTransId="{32B04562-9140-4F16-BABB-913F2B3369DF}"/>
    <dgm:cxn modelId="{F24ED5FC-D222-4B43-89F4-4499E95592FE}" type="presOf" srcId="{F75C8C2B-9D59-45B7-AE7E-578B828266E9}" destId="{6218ABEC-BF8D-43A6-980D-6F4C7DCDF50B}" srcOrd="1" destOrd="0" presId="urn:microsoft.com/office/officeart/2005/8/layout/list1"/>
    <dgm:cxn modelId="{53EC8562-C343-46A2-8019-6335FA277229}" type="presOf" srcId="{DC7EF43E-B178-4752-A5A1-DEFB775A949D}" destId="{7A3B6AF4-85F3-45DC-975E-237533007613}" srcOrd="0" destOrd="1" presId="urn:microsoft.com/office/officeart/2005/8/layout/list1"/>
    <dgm:cxn modelId="{58ADB2AB-3615-4B90-9152-C5C28119DC28}" srcId="{2A4AEB67-D3B1-4BC4-9126-BE2AD9292695}" destId="{DC7EF43E-B178-4752-A5A1-DEFB775A949D}" srcOrd="1" destOrd="0" parTransId="{2BA2C764-FF68-4E37-9CBC-219B173DCCEB}" sibTransId="{A3570203-FA5A-49AB-A350-6559484D1E72}"/>
    <dgm:cxn modelId="{C4244FB2-47E0-4E89-B0AB-A86924C310DF}" type="presOf" srcId="{2533F8D1-17F5-4E6B-B30D-378E2D876E00}" destId="{6A826326-BDE8-4382-9D05-C6C215BBC737}" srcOrd="0" destOrd="0" presId="urn:microsoft.com/office/officeart/2005/8/layout/list1"/>
    <dgm:cxn modelId="{9CBCB9DC-89E3-43A7-A4A3-B2B2D6011F1E}" type="presOf" srcId="{895DEE56-785E-45C6-BE7F-6BA4D0C60F1C}" destId="{49256293-20A8-4784-A9F1-0EEA062298F3}" srcOrd="0" destOrd="0" presId="urn:microsoft.com/office/officeart/2005/8/layout/list1"/>
    <dgm:cxn modelId="{D4B5EC82-B20B-49CA-86A8-CDE9415F44FC}" srcId="{2A4AEB67-D3B1-4BC4-9126-BE2AD9292695}" destId="{2851D1E3-81FC-4CB1-A8A7-181D13D8AB14}" srcOrd="0" destOrd="0" parTransId="{8E88D9D4-C9E3-47DB-B62E-77DCFB341B5B}" sibTransId="{BE9B0728-6DED-40CA-8012-25386BB118DD}"/>
    <dgm:cxn modelId="{D83D6D64-F19D-4955-9761-447515D224F6}" type="presParOf" srcId="{49256293-20A8-4784-A9F1-0EEA062298F3}" destId="{D3010C4B-1505-4154-9640-7C355C66B841}" srcOrd="0" destOrd="0" presId="urn:microsoft.com/office/officeart/2005/8/layout/list1"/>
    <dgm:cxn modelId="{883DAECE-4ADD-435B-B654-2EABBD108311}" type="presParOf" srcId="{D3010C4B-1505-4154-9640-7C355C66B841}" destId="{6A826326-BDE8-4382-9D05-C6C215BBC737}" srcOrd="0" destOrd="0" presId="urn:microsoft.com/office/officeart/2005/8/layout/list1"/>
    <dgm:cxn modelId="{1FB26B13-6359-4201-824B-6823A10E1F30}" type="presParOf" srcId="{D3010C4B-1505-4154-9640-7C355C66B841}" destId="{9DEA35E8-2321-4888-AEB7-1540E5212836}" srcOrd="1" destOrd="0" presId="urn:microsoft.com/office/officeart/2005/8/layout/list1"/>
    <dgm:cxn modelId="{2547B2F6-4EF0-4BB0-9F46-3E13A44F288E}" type="presParOf" srcId="{49256293-20A8-4784-A9F1-0EEA062298F3}" destId="{8B552C3C-D964-4B5D-86BA-ABB625D32B7A}" srcOrd="1" destOrd="0" presId="urn:microsoft.com/office/officeart/2005/8/layout/list1"/>
    <dgm:cxn modelId="{8ECE210D-738D-4F5A-B82C-D1AA03D39A07}" type="presParOf" srcId="{49256293-20A8-4784-A9F1-0EEA062298F3}" destId="{803CF7FF-ACF7-4788-AF85-92B00C10742F}" srcOrd="2" destOrd="0" presId="urn:microsoft.com/office/officeart/2005/8/layout/list1"/>
    <dgm:cxn modelId="{B1F8CFB9-366B-4227-A082-AA3AC4A66D7A}" type="presParOf" srcId="{49256293-20A8-4784-A9F1-0EEA062298F3}" destId="{E8716526-FDBA-4E4F-B35C-6D454DDAF5AA}" srcOrd="3" destOrd="0" presId="urn:microsoft.com/office/officeart/2005/8/layout/list1"/>
    <dgm:cxn modelId="{5545EAE3-5478-4221-BA29-2C86A811FA3D}" type="presParOf" srcId="{49256293-20A8-4784-A9F1-0EEA062298F3}" destId="{78DBA4E2-78C4-4B8F-926A-8481679B64C8}" srcOrd="4" destOrd="0" presId="urn:microsoft.com/office/officeart/2005/8/layout/list1"/>
    <dgm:cxn modelId="{A5473A47-B65B-4AC7-A549-F38982683981}" type="presParOf" srcId="{78DBA4E2-78C4-4B8F-926A-8481679B64C8}" destId="{657AB65A-778F-4AFB-8932-CA065CEBF4F1}" srcOrd="0" destOrd="0" presId="urn:microsoft.com/office/officeart/2005/8/layout/list1"/>
    <dgm:cxn modelId="{F7362859-54C3-4A84-AC49-FEEB7F6A36F5}" type="presParOf" srcId="{78DBA4E2-78C4-4B8F-926A-8481679B64C8}" destId="{310360F5-B611-4D7F-9361-D92E81B4D9A8}" srcOrd="1" destOrd="0" presId="urn:microsoft.com/office/officeart/2005/8/layout/list1"/>
    <dgm:cxn modelId="{B8A7FADD-F5EA-4BA1-9EBC-170EAB1EFF40}" type="presParOf" srcId="{49256293-20A8-4784-A9F1-0EEA062298F3}" destId="{FF8EE098-E930-4700-B0D8-EDCC6B8CA069}" srcOrd="5" destOrd="0" presId="urn:microsoft.com/office/officeart/2005/8/layout/list1"/>
    <dgm:cxn modelId="{728F9118-7D52-4912-B423-06EAD9C9F1D5}" type="presParOf" srcId="{49256293-20A8-4784-A9F1-0EEA062298F3}" destId="{7A3B6AF4-85F3-45DC-975E-237533007613}" srcOrd="6" destOrd="0" presId="urn:microsoft.com/office/officeart/2005/8/layout/list1"/>
    <dgm:cxn modelId="{DF28CC77-90E9-48BF-A43E-B4FDC7603494}" type="presParOf" srcId="{49256293-20A8-4784-A9F1-0EEA062298F3}" destId="{F4DF7763-F5A0-48DF-A2E8-52C683A2840A}" srcOrd="7" destOrd="0" presId="urn:microsoft.com/office/officeart/2005/8/layout/list1"/>
    <dgm:cxn modelId="{8A72A591-E0BB-44A0-A6A7-ED8CCB611ED1}" type="presParOf" srcId="{49256293-20A8-4784-A9F1-0EEA062298F3}" destId="{F54F3BBE-0DD8-4B17-9FB3-8CF829D9C7D5}" srcOrd="8" destOrd="0" presId="urn:microsoft.com/office/officeart/2005/8/layout/list1"/>
    <dgm:cxn modelId="{0ABACBCC-97CD-4D6C-9030-54855B9D5B75}" type="presParOf" srcId="{F54F3BBE-0DD8-4B17-9FB3-8CF829D9C7D5}" destId="{509C69A0-DAD6-49E2-AE40-36315AB26F1A}" srcOrd="0" destOrd="0" presId="urn:microsoft.com/office/officeart/2005/8/layout/list1"/>
    <dgm:cxn modelId="{1E2A2E02-0413-4625-A7CC-18E847F87913}" type="presParOf" srcId="{F54F3BBE-0DD8-4B17-9FB3-8CF829D9C7D5}" destId="{6218ABEC-BF8D-43A6-980D-6F4C7DCDF50B}" srcOrd="1" destOrd="0" presId="urn:microsoft.com/office/officeart/2005/8/layout/list1"/>
    <dgm:cxn modelId="{41BDB1A6-3C79-4A90-9E55-547C877BB618}" type="presParOf" srcId="{49256293-20A8-4784-A9F1-0EEA062298F3}" destId="{3B1C779B-54AA-41B5-9C0D-E70BEA6B31B2}" srcOrd="9" destOrd="0" presId="urn:microsoft.com/office/officeart/2005/8/layout/list1"/>
    <dgm:cxn modelId="{096E54EB-4FE0-463F-987E-6721F8147A1C}" type="presParOf" srcId="{49256293-20A8-4784-A9F1-0EEA062298F3}" destId="{FA93F04A-ACFC-4C8D-9765-0456A2A65CC3}" srcOrd="10"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41EBF5A-11FA-4DDC-BC3F-378E74116798}" type="doc">
      <dgm:prSet loTypeId="urn:microsoft.com/office/officeart/2005/8/layout/vList2" loCatId="list" qsTypeId="urn:microsoft.com/office/officeart/2005/8/quickstyle/simple1" qsCatId="simple" csTypeId="urn:microsoft.com/office/officeart/2005/8/colors/colorful1#1" csCatId="colorful" phldr="1"/>
      <dgm:spPr/>
      <dgm:t>
        <a:bodyPr/>
        <a:lstStyle/>
        <a:p>
          <a:endParaRPr lang="en-US"/>
        </a:p>
      </dgm:t>
    </dgm:pt>
    <dgm:pt modelId="{5D8B9F7F-AF5A-4322-98F5-86AEEE8A1E65}">
      <dgm:prSet phldrT="[Text]"/>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n-US" dirty="0" smtClean="0"/>
            <a:t>Higher tobacco retailer density within 1mi of schools associated with 11% increase in odds of experimentation (OR=1.11*)</a:t>
          </a:r>
          <a:endParaRPr lang="en-US" dirty="0"/>
        </a:p>
      </dgm:t>
    </dgm:pt>
    <dgm:pt modelId="{A2FBB20D-3CEC-4D5F-BE04-4E602EC747CE}" type="parTrans" cxnId="{30117F68-ECDF-40E8-B827-38CBC41E2A3E}">
      <dgm:prSet/>
      <dgm:spPr/>
      <dgm:t>
        <a:bodyPr/>
        <a:lstStyle/>
        <a:p>
          <a:endParaRPr lang="en-US"/>
        </a:p>
      </dgm:t>
    </dgm:pt>
    <dgm:pt modelId="{D9769F0A-2A12-4233-9E78-81E4EC8E2740}" type="sibTrans" cxnId="{30117F68-ECDF-40E8-B827-38CBC41E2A3E}">
      <dgm:prSet/>
      <dgm:spPr/>
      <dgm:t>
        <a:bodyPr/>
        <a:lstStyle/>
        <a:p>
          <a:endParaRPr lang="en-US"/>
        </a:p>
      </dgm:t>
    </dgm:pt>
    <dgm:pt modelId="{A2C11714-B2E9-43C0-B2E1-468937903F2B}">
      <dgm:prSet phldrT="[Text]"/>
      <dgm:spPr/>
      <dgm:t>
        <a:bodyPr/>
        <a:lstStyle/>
        <a:p>
          <a:pPr algn="ctr"/>
          <a:r>
            <a:rPr lang="en-US" dirty="0" smtClean="0"/>
            <a:t>After adjustment for 13 individual &amp; 3 school level covariates</a:t>
          </a:r>
          <a:endParaRPr lang="en-US" dirty="0"/>
        </a:p>
      </dgm:t>
    </dgm:pt>
    <dgm:pt modelId="{12D3884A-96C7-48C0-88EB-4E2E64DC9710}" type="parTrans" cxnId="{4DD39B21-E93A-4A61-BD80-0063612B0EEC}">
      <dgm:prSet/>
      <dgm:spPr/>
      <dgm:t>
        <a:bodyPr/>
        <a:lstStyle/>
        <a:p>
          <a:endParaRPr lang="en-US"/>
        </a:p>
      </dgm:t>
    </dgm:pt>
    <dgm:pt modelId="{82D57466-3536-4FDC-AD45-5C781CCBAB92}" type="sibTrans" cxnId="{4DD39B21-E93A-4A61-BD80-0063612B0EEC}">
      <dgm:prSet/>
      <dgm:spPr/>
      <dgm:t>
        <a:bodyPr/>
        <a:lstStyle/>
        <a:p>
          <a:endParaRPr lang="en-US"/>
        </a:p>
      </dgm:t>
    </dgm:pt>
    <dgm:pt modelId="{5F323C26-498E-4EFE-AFC9-43E465E77CEB}" type="pres">
      <dgm:prSet presAssocID="{441EBF5A-11FA-4DDC-BC3F-378E74116798}" presName="linear" presStyleCnt="0">
        <dgm:presLayoutVars>
          <dgm:animLvl val="lvl"/>
          <dgm:resizeHandles val="exact"/>
        </dgm:presLayoutVars>
      </dgm:prSet>
      <dgm:spPr/>
      <dgm:t>
        <a:bodyPr/>
        <a:lstStyle/>
        <a:p>
          <a:endParaRPr lang="en-US"/>
        </a:p>
      </dgm:t>
    </dgm:pt>
    <dgm:pt modelId="{36CAC0EC-5460-4551-B6F7-E4DE32EA3CF1}" type="pres">
      <dgm:prSet presAssocID="{5D8B9F7F-AF5A-4322-98F5-86AEEE8A1E65}" presName="parentText" presStyleLbl="node1" presStyleIdx="0" presStyleCnt="2">
        <dgm:presLayoutVars>
          <dgm:chMax val="0"/>
          <dgm:bulletEnabled val="1"/>
        </dgm:presLayoutVars>
      </dgm:prSet>
      <dgm:spPr/>
      <dgm:t>
        <a:bodyPr/>
        <a:lstStyle/>
        <a:p>
          <a:endParaRPr lang="en-US"/>
        </a:p>
      </dgm:t>
    </dgm:pt>
    <dgm:pt modelId="{03E04444-AB30-4A8B-B885-1F4908407916}" type="pres">
      <dgm:prSet presAssocID="{D9769F0A-2A12-4233-9E78-81E4EC8E2740}" presName="spacer" presStyleCnt="0"/>
      <dgm:spPr/>
    </dgm:pt>
    <dgm:pt modelId="{8D946021-897B-4A37-9438-2E890F69652F}" type="pres">
      <dgm:prSet presAssocID="{A2C11714-B2E9-43C0-B2E1-468937903F2B}" presName="parentText" presStyleLbl="node1" presStyleIdx="1" presStyleCnt="2">
        <dgm:presLayoutVars>
          <dgm:chMax val="0"/>
          <dgm:bulletEnabled val="1"/>
        </dgm:presLayoutVars>
      </dgm:prSet>
      <dgm:spPr/>
      <dgm:t>
        <a:bodyPr/>
        <a:lstStyle/>
        <a:p>
          <a:endParaRPr lang="en-US"/>
        </a:p>
      </dgm:t>
    </dgm:pt>
  </dgm:ptLst>
  <dgm:cxnLst>
    <dgm:cxn modelId="{D025C9C3-9BD0-45A0-8152-EB0B5C68038C}" type="presOf" srcId="{A2C11714-B2E9-43C0-B2E1-468937903F2B}" destId="{8D946021-897B-4A37-9438-2E890F69652F}" srcOrd="0" destOrd="0" presId="urn:microsoft.com/office/officeart/2005/8/layout/vList2"/>
    <dgm:cxn modelId="{30117F68-ECDF-40E8-B827-38CBC41E2A3E}" srcId="{441EBF5A-11FA-4DDC-BC3F-378E74116798}" destId="{5D8B9F7F-AF5A-4322-98F5-86AEEE8A1E65}" srcOrd="0" destOrd="0" parTransId="{A2FBB20D-3CEC-4D5F-BE04-4E602EC747CE}" sibTransId="{D9769F0A-2A12-4233-9E78-81E4EC8E2740}"/>
    <dgm:cxn modelId="{D57BC762-435C-4BFA-8B97-7A740F743F79}" type="presOf" srcId="{5D8B9F7F-AF5A-4322-98F5-86AEEE8A1E65}" destId="{36CAC0EC-5460-4551-B6F7-E4DE32EA3CF1}" srcOrd="0" destOrd="0" presId="urn:microsoft.com/office/officeart/2005/8/layout/vList2"/>
    <dgm:cxn modelId="{4DD39B21-E93A-4A61-BD80-0063612B0EEC}" srcId="{441EBF5A-11FA-4DDC-BC3F-378E74116798}" destId="{A2C11714-B2E9-43C0-B2E1-468937903F2B}" srcOrd="1" destOrd="0" parTransId="{12D3884A-96C7-48C0-88EB-4E2E64DC9710}" sibTransId="{82D57466-3536-4FDC-AD45-5C781CCBAB92}"/>
    <dgm:cxn modelId="{6358E7AC-0477-4B1B-8B78-76B92DF28B92}" type="presOf" srcId="{441EBF5A-11FA-4DDC-BC3F-378E74116798}" destId="{5F323C26-498E-4EFE-AFC9-43E465E77CEB}" srcOrd="0" destOrd="0" presId="urn:microsoft.com/office/officeart/2005/8/layout/vList2"/>
    <dgm:cxn modelId="{E9C290E5-EC87-4438-87F2-97806E54231E}" type="presParOf" srcId="{5F323C26-498E-4EFE-AFC9-43E465E77CEB}" destId="{36CAC0EC-5460-4551-B6F7-E4DE32EA3CF1}" srcOrd="0" destOrd="0" presId="urn:microsoft.com/office/officeart/2005/8/layout/vList2"/>
    <dgm:cxn modelId="{3964B2BF-9C28-41FF-9CF5-C1793909C02C}" type="presParOf" srcId="{5F323C26-498E-4EFE-AFC9-43E465E77CEB}" destId="{03E04444-AB30-4A8B-B885-1F4908407916}" srcOrd="1" destOrd="0" presId="urn:microsoft.com/office/officeart/2005/8/layout/vList2"/>
    <dgm:cxn modelId="{AD218AFD-3721-4357-812A-2DB321D01ADA}" type="presParOf" srcId="{5F323C26-498E-4EFE-AFC9-43E465E77CEB}" destId="{8D946021-897B-4A37-9438-2E890F69652F}" srcOrd="2" destOrd="0" presId="urn:microsoft.com/office/officeart/2005/8/layout/vList2"/>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95DEE56-785E-45C6-BE7F-6BA4D0C60F1C}" type="doc">
      <dgm:prSet loTypeId="urn:microsoft.com/office/officeart/2005/8/layout/list1" loCatId="list" qsTypeId="urn:microsoft.com/office/officeart/2005/8/quickstyle/simple1" qsCatId="simple" csTypeId="urn:microsoft.com/office/officeart/2005/8/colors/accent2_2" csCatId="accent2" phldr="1"/>
      <dgm:spPr/>
      <dgm:t>
        <a:bodyPr/>
        <a:lstStyle/>
        <a:p>
          <a:endParaRPr lang="en-US"/>
        </a:p>
      </dgm:t>
    </dgm:pt>
    <dgm:pt modelId="{2533F8D1-17F5-4E6B-B30D-378E2D876E00}">
      <dgm:prSet phldrT="[Text]" custT="1"/>
      <dgm:spPr/>
      <dgm:t>
        <a:bodyPr/>
        <a:lstStyle/>
        <a:p>
          <a:r>
            <a:rPr lang="en-US" sz="2000" dirty="0" smtClean="0"/>
            <a:t>Random sample of 135 high schools in CA</a:t>
          </a:r>
          <a:endParaRPr lang="en-US" sz="2400" dirty="0"/>
        </a:p>
      </dgm:t>
    </dgm:pt>
    <dgm:pt modelId="{BB7CD438-AE02-4B55-AA83-7ABE5FF00462}" type="parTrans" cxnId="{338B5992-3E51-483D-A274-DCCC4950A3EB}">
      <dgm:prSet/>
      <dgm:spPr/>
      <dgm:t>
        <a:bodyPr/>
        <a:lstStyle/>
        <a:p>
          <a:endParaRPr lang="en-US"/>
        </a:p>
      </dgm:t>
    </dgm:pt>
    <dgm:pt modelId="{837CFBB6-B50F-4AB1-BC90-40616FA2CBCD}" type="sibTrans" cxnId="{338B5992-3E51-483D-A274-DCCC4950A3EB}">
      <dgm:prSet/>
      <dgm:spPr/>
      <dgm:t>
        <a:bodyPr/>
        <a:lstStyle/>
        <a:p>
          <a:endParaRPr lang="en-US"/>
        </a:p>
      </dgm:t>
    </dgm:pt>
    <dgm:pt modelId="{2A4AEB67-D3B1-4BC4-9126-BE2AD9292695}">
      <dgm:prSet phldrT="[Text]" custT="1"/>
      <dgm:spPr/>
      <dgm:t>
        <a:bodyPr/>
        <a:lstStyle/>
        <a:p>
          <a:r>
            <a:rPr lang="en-US" sz="2000" dirty="0" smtClean="0"/>
            <a:t>Outcome</a:t>
          </a:r>
          <a:endParaRPr lang="en-US" sz="2000" dirty="0"/>
        </a:p>
      </dgm:t>
    </dgm:pt>
    <dgm:pt modelId="{40300EBF-9D15-424A-8EF8-6018672A9AD7}" type="parTrans" cxnId="{E29B22F2-9D2D-4F3F-8D18-20ED7EC29EAA}">
      <dgm:prSet/>
      <dgm:spPr/>
      <dgm:t>
        <a:bodyPr/>
        <a:lstStyle/>
        <a:p>
          <a:endParaRPr lang="en-US"/>
        </a:p>
      </dgm:t>
    </dgm:pt>
    <dgm:pt modelId="{E4286B73-D137-46E5-B8C4-D72F4F433477}" type="sibTrans" cxnId="{E29B22F2-9D2D-4F3F-8D18-20ED7EC29EAA}">
      <dgm:prSet/>
      <dgm:spPr/>
      <dgm:t>
        <a:bodyPr/>
        <a:lstStyle/>
        <a:p>
          <a:endParaRPr lang="en-US"/>
        </a:p>
      </dgm:t>
    </dgm:pt>
    <dgm:pt modelId="{F75C8C2B-9D59-45B7-AE7E-578B828266E9}">
      <dgm:prSet phldrT="[Text]" custT="1"/>
      <dgm:spPr/>
      <dgm:t>
        <a:bodyPr/>
        <a:lstStyle/>
        <a:p>
          <a:r>
            <a:rPr lang="en-US" sz="2000" dirty="0" smtClean="0"/>
            <a:t>Major predictors</a:t>
          </a:r>
          <a:endParaRPr lang="en-US" sz="2000" dirty="0"/>
        </a:p>
      </dgm:t>
    </dgm:pt>
    <dgm:pt modelId="{90227D7C-802A-4EE9-905E-5172D99BEDE5}" type="parTrans" cxnId="{4D55FD96-0433-4C98-A866-302A4C70F22E}">
      <dgm:prSet/>
      <dgm:spPr/>
      <dgm:t>
        <a:bodyPr/>
        <a:lstStyle/>
        <a:p>
          <a:endParaRPr lang="en-US"/>
        </a:p>
      </dgm:t>
    </dgm:pt>
    <dgm:pt modelId="{32B04562-9140-4F16-BABB-913F2B3369DF}" type="sibTrans" cxnId="{4D55FD96-0433-4C98-A866-302A4C70F22E}">
      <dgm:prSet/>
      <dgm:spPr/>
      <dgm:t>
        <a:bodyPr/>
        <a:lstStyle/>
        <a:p>
          <a:endParaRPr lang="en-US"/>
        </a:p>
      </dgm:t>
    </dgm:pt>
    <dgm:pt modelId="{3D7E59A1-641A-4F20-87A6-DF944A498459}">
      <dgm:prSet custT="1"/>
      <dgm:spPr/>
      <dgm:t>
        <a:bodyPr/>
        <a:lstStyle/>
        <a:p>
          <a:r>
            <a:rPr lang="en-US" sz="1600" dirty="0" smtClean="0"/>
            <a:t>Tobacco retailer density within 1/2 mile radius of school (M= 5, SD=7, max=35)</a:t>
          </a:r>
          <a:endParaRPr lang="en-US" sz="1600" dirty="0"/>
        </a:p>
      </dgm:t>
    </dgm:pt>
    <dgm:pt modelId="{48D1DA7C-5F98-4978-B5E6-69B4DFC11ADD}" type="parTrans" cxnId="{E8657FAC-1F5D-48A2-BD4F-D8DAAC54E65A}">
      <dgm:prSet/>
      <dgm:spPr/>
      <dgm:t>
        <a:bodyPr/>
        <a:lstStyle/>
        <a:p>
          <a:endParaRPr lang="en-US"/>
        </a:p>
      </dgm:t>
    </dgm:pt>
    <dgm:pt modelId="{87960E95-7A57-4052-B0B1-5D809A76A487}" type="sibTrans" cxnId="{E8657FAC-1F5D-48A2-BD4F-D8DAAC54E65A}">
      <dgm:prSet/>
      <dgm:spPr/>
      <dgm:t>
        <a:bodyPr/>
        <a:lstStyle/>
        <a:p>
          <a:endParaRPr lang="en-US"/>
        </a:p>
      </dgm:t>
    </dgm:pt>
    <dgm:pt modelId="{BBAFA4D7-0D96-44C0-907A-D0573261C9B5}">
      <dgm:prSet custT="1"/>
      <dgm:spPr/>
      <dgm:t>
        <a:bodyPr/>
        <a:lstStyle/>
        <a:p>
          <a:r>
            <a:rPr lang="en-US" sz="1600" dirty="0" smtClean="0"/>
            <a:t>Quantity of POS tobacco marketing within ½ mile radius of school (M=123, SD=173, max=988)</a:t>
          </a:r>
          <a:endParaRPr lang="en-US" sz="1600" dirty="0"/>
        </a:p>
      </dgm:t>
    </dgm:pt>
    <dgm:pt modelId="{B5E8FD50-190C-4FFA-A089-8E7F8F117088}" type="parTrans" cxnId="{A771B066-6149-4B35-B582-064FEE3F2490}">
      <dgm:prSet/>
      <dgm:spPr/>
      <dgm:t>
        <a:bodyPr/>
        <a:lstStyle/>
        <a:p>
          <a:endParaRPr lang="en-US"/>
        </a:p>
      </dgm:t>
    </dgm:pt>
    <dgm:pt modelId="{CB8CF7FB-5401-4C17-B03B-0F50483AA9E2}" type="sibTrans" cxnId="{A771B066-6149-4B35-B582-064FEE3F2490}">
      <dgm:prSet/>
      <dgm:spPr/>
      <dgm:t>
        <a:bodyPr/>
        <a:lstStyle/>
        <a:p>
          <a:endParaRPr lang="en-US"/>
        </a:p>
      </dgm:t>
    </dgm:pt>
    <dgm:pt modelId="{2851D1E3-81FC-4CB1-A8A7-181D13D8AB14}">
      <dgm:prSet phldrT="[Text]" custT="1"/>
      <dgm:spPr/>
      <dgm:t>
        <a:bodyPr/>
        <a:lstStyle/>
        <a:p>
          <a:r>
            <a:rPr lang="en-US" sz="1600" u="sng" dirty="0" smtClean="0"/>
            <a:t>Prevalence of current smoking</a:t>
          </a:r>
          <a:r>
            <a:rPr lang="en-US" sz="1600" dirty="0" smtClean="0"/>
            <a:t>: Smoked at least 1 day in past 30 days</a:t>
          </a:r>
          <a:endParaRPr lang="en-US" sz="2000" dirty="0"/>
        </a:p>
      </dgm:t>
    </dgm:pt>
    <dgm:pt modelId="{8E88D9D4-C9E3-47DB-B62E-77DCFB341B5B}" type="parTrans" cxnId="{D4B5EC82-B20B-49CA-86A8-CDE9415F44FC}">
      <dgm:prSet/>
      <dgm:spPr/>
      <dgm:t>
        <a:bodyPr/>
        <a:lstStyle/>
        <a:p>
          <a:endParaRPr lang="en-US"/>
        </a:p>
      </dgm:t>
    </dgm:pt>
    <dgm:pt modelId="{BE9B0728-6DED-40CA-8012-25386BB118DD}" type="sibTrans" cxnId="{D4B5EC82-B20B-49CA-86A8-CDE9415F44FC}">
      <dgm:prSet/>
      <dgm:spPr/>
      <dgm:t>
        <a:bodyPr/>
        <a:lstStyle/>
        <a:p>
          <a:endParaRPr lang="en-US"/>
        </a:p>
      </dgm:t>
    </dgm:pt>
    <dgm:pt modelId="{49256293-20A8-4784-A9F1-0EEA062298F3}" type="pres">
      <dgm:prSet presAssocID="{895DEE56-785E-45C6-BE7F-6BA4D0C60F1C}" presName="linear" presStyleCnt="0">
        <dgm:presLayoutVars>
          <dgm:dir/>
          <dgm:animLvl val="lvl"/>
          <dgm:resizeHandles val="exact"/>
        </dgm:presLayoutVars>
      </dgm:prSet>
      <dgm:spPr/>
      <dgm:t>
        <a:bodyPr/>
        <a:lstStyle/>
        <a:p>
          <a:endParaRPr lang="en-US"/>
        </a:p>
      </dgm:t>
    </dgm:pt>
    <dgm:pt modelId="{D3010C4B-1505-4154-9640-7C355C66B841}" type="pres">
      <dgm:prSet presAssocID="{2533F8D1-17F5-4E6B-B30D-378E2D876E00}" presName="parentLin" presStyleCnt="0"/>
      <dgm:spPr/>
      <dgm:t>
        <a:bodyPr/>
        <a:lstStyle/>
        <a:p>
          <a:endParaRPr lang="en-US"/>
        </a:p>
      </dgm:t>
    </dgm:pt>
    <dgm:pt modelId="{6A826326-BDE8-4382-9D05-C6C215BBC737}" type="pres">
      <dgm:prSet presAssocID="{2533F8D1-17F5-4E6B-B30D-378E2D876E00}" presName="parentLeftMargin" presStyleLbl="node1" presStyleIdx="0" presStyleCnt="3"/>
      <dgm:spPr/>
      <dgm:t>
        <a:bodyPr/>
        <a:lstStyle/>
        <a:p>
          <a:endParaRPr lang="en-US"/>
        </a:p>
      </dgm:t>
    </dgm:pt>
    <dgm:pt modelId="{9DEA35E8-2321-4888-AEB7-1540E5212836}" type="pres">
      <dgm:prSet presAssocID="{2533F8D1-17F5-4E6B-B30D-378E2D876E00}" presName="parentText" presStyleLbl="node1" presStyleIdx="0" presStyleCnt="3" custScaleX="96742" custScaleY="64854">
        <dgm:presLayoutVars>
          <dgm:chMax val="0"/>
          <dgm:bulletEnabled val="1"/>
        </dgm:presLayoutVars>
      </dgm:prSet>
      <dgm:spPr/>
      <dgm:t>
        <a:bodyPr/>
        <a:lstStyle/>
        <a:p>
          <a:endParaRPr lang="en-US"/>
        </a:p>
      </dgm:t>
    </dgm:pt>
    <dgm:pt modelId="{8B552C3C-D964-4B5D-86BA-ABB625D32B7A}" type="pres">
      <dgm:prSet presAssocID="{2533F8D1-17F5-4E6B-B30D-378E2D876E00}" presName="negativeSpace" presStyleCnt="0"/>
      <dgm:spPr/>
      <dgm:t>
        <a:bodyPr/>
        <a:lstStyle/>
        <a:p>
          <a:endParaRPr lang="en-US"/>
        </a:p>
      </dgm:t>
    </dgm:pt>
    <dgm:pt modelId="{803CF7FF-ACF7-4788-AF85-92B00C10742F}" type="pres">
      <dgm:prSet presAssocID="{2533F8D1-17F5-4E6B-B30D-378E2D876E00}" presName="childText" presStyleLbl="conFgAcc1" presStyleIdx="0" presStyleCnt="3">
        <dgm:presLayoutVars>
          <dgm:bulletEnabled val="1"/>
        </dgm:presLayoutVars>
      </dgm:prSet>
      <dgm:spPr/>
      <dgm:t>
        <a:bodyPr/>
        <a:lstStyle/>
        <a:p>
          <a:endParaRPr lang="en-US"/>
        </a:p>
      </dgm:t>
    </dgm:pt>
    <dgm:pt modelId="{E8716526-FDBA-4E4F-B35C-6D454DDAF5AA}" type="pres">
      <dgm:prSet presAssocID="{837CFBB6-B50F-4AB1-BC90-40616FA2CBCD}" presName="spaceBetweenRectangles" presStyleCnt="0"/>
      <dgm:spPr/>
      <dgm:t>
        <a:bodyPr/>
        <a:lstStyle/>
        <a:p>
          <a:endParaRPr lang="en-US"/>
        </a:p>
      </dgm:t>
    </dgm:pt>
    <dgm:pt modelId="{78DBA4E2-78C4-4B8F-926A-8481679B64C8}" type="pres">
      <dgm:prSet presAssocID="{2A4AEB67-D3B1-4BC4-9126-BE2AD9292695}" presName="parentLin" presStyleCnt="0"/>
      <dgm:spPr/>
      <dgm:t>
        <a:bodyPr/>
        <a:lstStyle/>
        <a:p>
          <a:endParaRPr lang="en-US"/>
        </a:p>
      </dgm:t>
    </dgm:pt>
    <dgm:pt modelId="{657AB65A-778F-4AFB-8932-CA065CEBF4F1}" type="pres">
      <dgm:prSet presAssocID="{2A4AEB67-D3B1-4BC4-9126-BE2AD9292695}" presName="parentLeftMargin" presStyleLbl="node1" presStyleIdx="0" presStyleCnt="3"/>
      <dgm:spPr/>
      <dgm:t>
        <a:bodyPr/>
        <a:lstStyle/>
        <a:p>
          <a:endParaRPr lang="en-US"/>
        </a:p>
      </dgm:t>
    </dgm:pt>
    <dgm:pt modelId="{310360F5-B611-4D7F-9361-D92E81B4D9A8}" type="pres">
      <dgm:prSet presAssocID="{2A4AEB67-D3B1-4BC4-9126-BE2AD9292695}" presName="parentText" presStyleLbl="node1" presStyleIdx="1" presStyleCnt="3" custScaleX="96742" custScaleY="72028">
        <dgm:presLayoutVars>
          <dgm:chMax val="0"/>
          <dgm:bulletEnabled val="1"/>
        </dgm:presLayoutVars>
      </dgm:prSet>
      <dgm:spPr/>
      <dgm:t>
        <a:bodyPr/>
        <a:lstStyle/>
        <a:p>
          <a:endParaRPr lang="en-US"/>
        </a:p>
      </dgm:t>
    </dgm:pt>
    <dgm:pt modelId="{FF8EE098-E930-4700-B0D8-EDCC6B8CA069}" type="pres">
      <dgm:prSet presAssocID="{2A4AEB67-D3B1-4BC4-9126-BE2AD9292695}" presName="negativeSpace" presStyleCnt="0"/>
      <dgm:spPr/>
      <dgm:t>
        <a:bodyPr/>
        <a:lstStyle/>
        <a:p>
          <a:endParaRPr lang="en-US"/>
        </a:p>
      </dgm:t>
    </dgm:pt>
    <dgm:pt modelId="{7A3B6AF4-85F3-45DC-975E-237533007613}" type="pres">
      <dgm:prSet presAssocID="{2A4AEB67-D3B1-4BC4-9126-BE2AD9292695}" presName="childText" presStyleLbl="conFgAcc1" presStyleIdx="1" presStyleCnt="3">
        <dgm:presLayoutVars>
          <dgm:bulletEnabled val="1"/>
        </dgm:presLayoutVars>
      </dgm:prSet>
      <dgm:spPr/>
      <dgm:t>
        <a:bodyPr/>
        <a:lstStyle/>
        <a:p>
          <a:endParaRPr lang="en-US"/>
        </a:p>
      </dgm:t>
    </dgm:pt>
    <dgm:pt modelId="{F4DF7763-F5A0-48DF-A2E8-52C683A2840A}" type="pres">
      <dgm:prSet presAssocID="{E4286B73-D137-46E5-B8C4-D72F4F433477}" presName="spaceBetweenRectangles" presStyleCnt="0"/>
      <dgm:spPr/>
      <dgm:t>
        <a:bodyPr/>
        <a:lstStyle/>
        <a:p>
          <a:endParaRPr lang="en-US"/>
        </a:p>
      </dgm:t>
    </dgm:pt>
    <dgm:pt modelId="{F54F3BBE-0DD8-4B17-9FB3-8CF829D9C7D5}" type="pres">
      <dgm:prSet presAssocID="{F75C8C2B-9D59-45B7-AE7E-578B828266E9}" presName="parentLin" presStyleCnt="0"/>
      <dgm:spPr/>
      <dgm:t>
        <a:bodyPr/>
        <a:lstStyle/>
        <a:p>
          <a:endParaRPr lang="en-US"/>
        </a:p>
      </dgm:t>
    </dgm:pt>
    <dgm:pt modelId="{509C69A0-DAD6-49E2-AE40-36315AB26F1A}" type="pres">
      <dgm:prSet presAssocID="{F75C8C2B-9D59-45B7-AE7E-578B828266E9}" presName="parentLeftMargin" presStyleLbl="node1" presStyleIdx="1" presStyleCnt="3"/>
      <dgm:spPr/>
      <dgm:t>
        <a:bodyPr/>
        <a:lstStyle/>
        <a:p>
          <a:endParaRPr lang="en-US"/>
        </a:p>
      </dgm:t>
    </dgm:pt>
    <dgm:pt modelId="{6218ABEC-BF8D-43A6-980D-6F4C7DCDF50B}" type="pres">
      <dgm:prSet presAssocID="{F75C8C2B-9D59-45B7-AE7E-578B828266E9}" presName="parentText" presStyleLbl="node1" presStyleIdx="2" presStyleCnt="3" custScaleX="99248" custScaleY="58480">
        <dgm:presLayoutVars>
          <dgm:chMax val="0"/>
          <dgm:bulletEnabled val="1"/>
        </dgm:presLayoutVars>
      </dgm:prSet>
      <dgm:spPr/>
      <dgm:t>
        <a:bodyPr/>
        <a:lstStyle/>
        <a:p>
          <a:endParaRPr lang="en-US"/>
        </a:p>
      </dgm:t>
    </dgm:pt>
    <dgm:pt modelId="{3B1C779B-54AA-41B5-9C0D-E70BEA6B31B2}" type="pres">
      <dgm:prSet presAssocID="{F75C8C2B-9D59-45B7-AE7E-578B828266E9}" presName="negativeSpace" presStyleCnt="0"/>
      <dgm:spPr/>
      <dgm:t>
        <a:bodyPr/>
        <a:lstStyle/>
        <a:p>
          <a:endParaRPr lang="en-US"/>
        </a:p>
      </dgm:t>
    </dgm:pt>
    <dgm:pt modelId="{FA93F04A-ACFC-4C8D-9765-0456A2A65CC3}" type="pres">
      <dgm:prSet presAssocID="{F75C8C2B-9D59-45B7-AE7E-578B828266E9}" presName="childText" presStyleLbl="conFgAcc1" presStyleIdx="2" presStyleCnt="3">
        <dgm:presLayoutVars>
          <dgm:bulletEnabled val="1"/>
        </dgm:presLayoutVars>
      </dgm:prSet>
      <dgm:spPr/>
      <dgm:t>
        <a:bodyPr/>
        <a:lstStyle/>
        <a:p>
          <a:endParaRPr lang="en-US"/>
        </a:p>
      </dgm:t>
    </dgm:pt>
  </dgm:ptLst>
  <dgm:cxnLst>
    <dgm:cxn modelId="{E8657FAC-1F5D-48A2-BD4F-D8DAAC54E65A}" srcId="{F75C8C2B-9D59-45B7-AE7E-578B828266E9}" destId="{3D7E59A1-641A-4F20-87A6-DF944A498459}" srcOrd="0" destOrd="0" parTransId="{48D1DA7C-5F98-4978-B5E6-69B4DFC11ADD}" sibTransId="{87960E95-7A57-4052-B0B1-5D809A76A487}"/>
    <dgm:cxn modelId="{FE9D5937-0936-3946-99F4-DF26C84E872D}" type="presOf" srcId="{3D7E59A1-641A-4F20-87A6-DF944A498459}" destId="{FA93F04A-ACFC-4C8D-9765-0456A2A65CC3}" srcOrd="0" destOrd="0" presId="urn:microsoft.com/office/officeart/2005/8/layout/list1"/>
    <dgm:cxn modelId="{338B5992-3E51-483D-A274-DCCC4950A3EB}" srcId="{895DEE56-785E-45C6-BE7F-6BA4D0C60F1C}" destId="{2533F8D1-17F5-4E6B-B30D-378E2D876E00}" srcOrd="0" destOrd="0" parTransId="{BB7CD438-AE02-4B55-AA83-7ABE5FF00462}" sibTransId="{837CFBB6-B50F-4AB1-BC90-40616FA2CBCD}"/>
    <dgm:cxn modelId="{A771B066-6149-4B35-B582-064FEE3F2490}" srcId="{F75C8C2B-9D59-45B7-AE7E-578B828266E9}" destId="{BBAFA4D7-0D96-44C0-907A-D0573261C9B5}" srcOrd="1" destOrd="0" parTransId="{B5E8FD50-190C-4FFA-A089-8E7F8F117088}" sibTransId="{CB8CF7FB-5401-4C17-B03B-0F50483AA9E2}"/>
    <dgm:cxn modelId="{3438AB71-BB68-1041-BC10-B429C7A4EFF8}" type="presOf" srcId="{895DEE56-785E-45C6-BE7F-6BA4D0C60F1C}" destId="{49256293-20A8-4784-A9F1-0EEA062298F3}" srcOrd="0" destOrd="0" presId="urn:microsoft.com/office/officeart/2005/8/layout/list1"/>
    <dgm:cxn modelId="{F1EBF9B6-FDA6-2C46-981F-0BEB8C42525E}" type="presOf" srcId="{F75C8C2B-9D59-45B7-AE7E-578B828266E9}" destId="{6218ABEC-BF8D-43A6-980D-6F4C7DCDF50B}" srcOrd="1" destOrd="0" presId="urn:microsoft.com/office/officeart/2005/8/layout/list1"/>
    <dgm:cxn modelId="{5B495061-47F8-F04E-86F5-8607052CEB6E}" type="presOf" srcId="{2533F8D1-17F5-4E6B-B30D-378E2D876E00}" destId="{6A826326-BDE8-4382-9D05-C6C215BBC737}" srcOrd="0" destOrd="0" presId="urn:microsoft.com/office/officeart/2005/8/layout/list1"/>
    <dgm:cxn modelId="{E29B22F2-9D2D-4F3F-8D18-20ED7EC29EAA}" srcId="{895DEE56-785E-45C6-BE7F-6BA4D0C60F1C}" destId="{2A4AEB67-D3B1-4BC4-9126-BE2AD9292695}" srcOrd="1" destOrd="0" parTransId="{40300EBF-9D15-424A-8EF8-6018672A9AD7}" sibTransId="{E4286B73-D137-46E5-B8C4-D72F4F433477}"/>
    <dgm:cxn modelId="{35CBAAD5-E1F2-C34E-A8F5-3FFC055D6B9A}" type="presOf" srcId="{2A4AEB67-D3B1-4BC4-9126-BE2AD9292695}" destId="{310360F5-B611-4D7F-9361-D92E81B4D9A8}" srcOrd="1" destOrd="0" presId="urn:microsoft.com/office/officeart/2005/8/layout/list1"/>
    <dgm:cxn modelId="{38903352-B2C7-8949-A4BB-9802E4C2FB2C}" type="presOf" srcId="{2851D1E3-81FC-4CB1-A8A7-181D13D8AB14}" destId="{7A3B6AF4-85F3-45DC-975E-237533007613}" srcOrd="0" destOrd="0" presId="urn:microsoft.com/office/officeart/2005/8/layout/list1"/>
    <dgm:cxn modelId="{5E934703-62C8-8C48-9106-2E084136CD2C}" type="presOf" srcId="{F75C8C2B-9D59-45B7-AE7E-578B828266E9}" destId="{509C69A0-DAD6-49E2-AE40-36315AB26F1A}" srcOrd="0" destOrd="0" presId="urn:microsoft.com/office/officeart/2005/8/layout/list1"/>
    <dgm:cxn modelId="{4D55FD96-0433-4C98-A866-302A4C70F22E}" srcId="{895DEE56-785E-45C6-BE7F-6BA4D0C60F1C}" destId="{F75C8C2B-9D59-45B7-AE7E-578B828266E9}" srcOrd="2" destOrd="0" parTransId="{90227D7C-802A-4EE9-905E-5172D99BEDE5}" sibTransId="{32B04562-9140-4F16-BABB-913F2B3369DF}"/>
    <dgm:cxn modelId="{6D3ECC33-9DB6-2645-8AF5-BE915E01EADC}" type="presOf" srcId="{BBAFA4D7-0D96-44C0-907A-D0573261C9B5}" destId="{FA93F04A-ACFC-4C8D-9765-0456A2A65CC3}" srcOrd="0" destOrd="1" presId="urn:microsoft.com/office/officeart/2005/8/layout/list1"/>
    <dgm:cxn modelId="{5E374130-C0CE-8F42-89AF-BD37EF50F82D}" type="presOf" srcId="{2A4AEB67-D3B1-4BC4-9126-BE2AD9292695}" destId="{657AB65A-778F-4AFB-8932-CA065CEBF4F1}" srcOrd="0" destOrd="0" presId="urn:microsoft.com/office/officeart/2005/8/layout/list1"/>
    <dgm:cxn modelId="{D4B5EC82-B20B-49CA-86A8-CDE9415F44FC}" srcId="{2A4AEB67-D3B1-4BC4-9126-BE2AD9292695}" destId="{2851D1E3-81FC-4CB1-A8A7-181D13D8AB14}" srcOrd="0" destOrd="0" parTransId="{8E88D9D4-C9E3-47DB-B62E-77DCFB341B5B}" sibTransId="{BE9B0728-6DED-40CA-8012-25386BB118DD}"/>
    <dgm:cxn modelId="{97E1A1F4-489A-8E47-B3C9-13C2F2947CA3}" type="presOf" srcId="{2533F8D1-17F5-4E6B-B30D-378E2D876E00}" destId="{9DEA35E8-2321-4888-AEB7-1540E5212836}" srcOrd="1" destOrd="0" presId="urn:microsoft.com/office/officeart/2005/8/layout/list1"/>
    <dgm:cxn modelId="{0C5A77A3-82A1-C64A-A47C-0E11E86FBC19}" type="presParOf" srcId="{49256293-20A8-4784-A9F1-0EEA062298F3}" destId="{D3010C4B-1505-4154-9640-7C355C66B841}" srcOrd="0" destOrd="0" presId="urn:microsoft.com/office/officeart/2005/8/layout/list1"/>
    <dgm:cxn modelId="{F98A9765-2BC2-A145-9E1E-1B8F1C459F43}" type="presParOf" srcId="{D3010C4B-1505-4154-9640-7C355C66B841}" destId="{6A826326-BDE8-4382-9D05-C6C215BBC737}" srcOrd="0" destOrd="0" presId="urn:microsoft.com/office/officeart/2005/8/layout/list1"/>
    <dgm:cxn modelId="{F51EB842-ACAA-CD41-B89F-C15FE8129C6E}" type="presParOf" srcId="{D3010C4B-1505-4154-9640-7C355C66B841}" destId="{9DEA35E8-2321-4888-AEB7-1540E5212836}" srcOrd="1" destOrd="0" presId="urn:microsoft.com/office/officeart/2005/8/layout/list1"/>
    <dgm:cxn modelId="{38558247-2B8C-1C48-BBF4-A65EB29703CF}" type="presParOf" srcId="{49256293-20A8-4784-A9F1-0EEA062298F3}" destId="{8B552C3C-D964-4B5D-86BA-ABB625D32B7A}" srcOrd="1" destOrd="0" presId="urn:microsoft.com/office/officeart/2005/8/layout/list1"/>
    <dgm:cxn modelId="{4D83E0D7-D1DB-1246-8DE7-618FB56EF555}" type="presParOf" srcId="{49256293-20A8-4784-A9F1-0EEA062298F3}" destId="{803CF7FF-ACF7-4788-AF85-92B00C10742F}" srcOrd="2" destOrd="0" presId="urn:microsoft.com/office/officeart/2005/8/layout/list1"/>
    <dgm:cxn modelId="{817206DB-B648-9140-9AB2-B48C067494B1}" type="presParOf" srcId="{49256293-20A8-4784-A9F1-0EEA062298F3}" destId="{E8716526-FDBA-4E4F-B35C-6D454DDAF5AA}" srcOrd="3" destOrd="0" presId="urn:microsoft.com/office/officeart/2005/8/layout/list1"/>
    <dgm:cxn modelId="{F2E4525B-858F-7141-BC62-28503B736A50}" type="presParOf" srcId="{49256293-20A8-4784-A9F1-0EEA062298F3}" destId="{78DBA4E2-78C4-4B8F-926A-8481679B64C8}" srcOrd="4" destOrd="0" presId="urn:microsoft.com/office/officeart/2005/8/layout/list1"/>
    <dgm:cxn modelId="{F1786B3A-41C4-6A4D-A786-369126AB9340}" type="presParOf" srcId="{78DBA4E2-78C4-4B8F-926A-8481679B64C8}" destId="{657AB65A-778F-4AFB-8932-CA065CEBF4F1}" srcOrd="0" destOrd="0" presId="urn:microsoft.com/office/officeart/2005/8/layout/list1"/>
    <dgm:cxn modelId="{B8EC4939-26D6-CD4A-8237-6C3BE6B3ACDE}" type="presParOf" srcId="{78DBA4E2-78C4-4B8F-926A-8481679B64C8}" destId="{310360F5-B611-4D7F-9361-D92E81B4D9A8}" srcOrd="1" destOrd="0" presId="urn:microsoft.com/office/officeart/2005/8/layout/list1"/>
    <dgm:cxn modelId="{AADC35D3-AAE7-6647-B8FE-F4374724C3F6}" type="presParOf" srcId="{49256293-20A8-4784-A9F1-0EEA062298F3}" destId="{FF8EE098-E930-4700-B0D8-EDCC6B8CA069}" srcOrd="5" destOrd="0" presId="urn:microsoft.com/office/officeart/2005/8/layout/list1"/>
    <dgm:cxn modelId="{D60BD033-5283-0945-8A93-E5AD999AC76A}" type="presParOf" srcId="{49256293-20A8-4784-A9F1-0EEA062298F3}" destId="{7A3B6AF4-85F3-45DC-975E-237533007613}" srcOrd="6" destOrd="0" presId="urn:microsoft.com/office/officeart/2005/8/layout/list1"/>
    <dgm:cxn modelId="{964B95A4-E3D0-2140-BAA1-213117875AAA}" type="presParOf" srcId="{49256293-20A8-4784-A9F1-0EEA062298F3}" destId="{F4DF7763-F5A0-48DF-A2E8-52C683A2840A}" srcOrd="7" destOrd="0" presId="urn:microsoft.com/office/officeart/2005/8/layout/list1"/>
    <dgm:cxn modelId="{4675B75A-830F-714C-84A0-0F23F0F561BF}" type="presParOf" srcId="{49256293-20A8-4784-A9F1-0EEA062298F3}" destId="{F54F3BBE-0DD8-4B17-9FB3-8CF829D9C7D5}" srcOrd="8" destOrd="0" presId="urn:microsoft.com/office/officeart/2005/8/layout/list1"/>
    <dgm:cxn modelId="{35DE5B5C-2177-D74A-BB41-A95BDC5D51F6}" type="presParOf" srcId="{F54F3BBE-0DD8-4B17-9FB3-8CF829D9C7D5}" destId="{509C69A0-DAD6-49E2-AE40-36315AB26F1A}" srcOrd="0" destOrd="0" presId="urn:microsoft.com/office/officeart/2005/8/layout/list1"/>
    <dgm:cxn modelId="{39311863-F729-4749-BDDC-0EC4E5CF8F9F}" type="presParOf" srcId="{F54F3BBE-0DD8-4B17-9FB3-8CF829D9C7D5}" destId="{6218ABEC-BF8D-43A6-980D-6F4C7DCDF50B}" srcOrd="1" destOrd="0" presId="urn:microsoft.com/office/officeart/2005/8/layout/list1"/>
    <dgm:cxn modelId="{61ABA96C-614A-1747-8433-539F6DD37944}" type="presParOf" srcId="{49256293-20A8-4784-A9F1-0EEA062298F3}" destId="{3B1C779B-54AA-41B5-9C0D-E70BEA6B31B2}" srcOrd="9" destOrd="0" presId="urn:microsoft.com/office/officeart/2005/8/layout/list1"/>
    <dgm:cxn modelId="{9266C2E6-CA45-F349-9D6D-296E0377608F}" type="presParOf" srcId="{49256293-20A8-4784-A9F1-0EEA062298F3}" destId="{FA93F04A-ACFC-4C8D-9765-0456A2A65CC3}" srcOrd="10"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41EBF5A-11FA-4DDC-BC3F-378E74116798}" type="doc">
      <dgm:prSet loTypeId="urn:microsoft.com/office/officeart/2005/8/layout/vList2" loCatId="list" qsTypeId="urn:microsoft.com/office/officeart/2005/8/quickstyle/simple1" qsCatId="simple" csTypeId="urn:microsoft.com/office/officeart/2005/8/colors/colorful1#1" csCatId="colorful" phldr="1"/>
      <dgm:spPr/>
      <dgm:t>
        <a:bodyPr/>
        <a:lstStyle/>
        <a:p>
          <a:endParaRPr lang="en-US"/>
        </a:p>
      </dgm:t>
    </dgm:pt>
    <dgm:pt modelId="{5D8B9F7F-AF5A-4322-98F5-86AEEE8A1E65}">
      <dgm:prSet phldrT="[Text]"/>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n-US" dirty="0" smtClean="0"/>
            <a:t>High tobacco retailer density (&gt;5 retailers) within ½ mi of schools and higher quantity of POS tobacco marketing associated with higher prevalence of current smoking.</a:t>
          </a:r>
        </a:p>
        <a:p>
          <a:pPr marL="0" marR="0" indent="0" algn="ctr" defTabSz="914400" eaLnBrk="1" fontAlgn="auto" latinLnBrk="0" hangingPunct="1">
            <a:lnSpc>
              <a:spcPct val="100000"/>
            </a:lnSpc>
            <a:spcBef>
              <a:spcPts val="0"/>
            </a:spcBef>
            <a:spcAft>
              <a:spcPts val="0"/>
            </a:spcAft>
            <a:buClrTx/>
            <a:buSzTx/>
            <a:buFontTx/>
            <a:buNone/>
            <a:tabLst/>
            <a:defRPr/>
          </a:pPr>
          <a:endParaRPr lang="en-US" dirty="0"/>
        </a:p>
      </dgm:t>
    </dgm:pt>
    <dgm:pt modelId="{A2FBB20D-3CEC-4D5F-BE04-4E602EC747CE}" type="parTrans" cxnId="{30117F68-ECDF-40E8-B827-38CBC41E2A3E}">
      <dgm:prSet/>
      <dgm:spPr/>
      <dgm:t>
        <a:bodyPr/>
        <a:lstStyle/>
        <a:p>
          <a:endParaRPr lang="en-US"/>
        </a:p>
      </dgm:t>
    </dgm:pt>
    <dgm:pt modelId="{D9769F0A-2A12-4233-9E78-81E4EC8E2740}" type="sibTrans" cxnId="{30117F68-ECDF-40E8-B827-38CBC41E2A3E}">
      <dgm:prSet/>
      <dgm:spPr/>
      <dgm:t>
        <a:bodyPr/>
        <a:lstStyle/>
        <a:p>
          <a:endParaRPr lang="en-US"/>
        </a:p>
      </dgm:t>
    </dgm:pt>
    <dgm:pt modelId="{A2C11714-B2E9-43C0-B2E1-468937903F2B}">
      <dgm:prSet phldrT="[Text]"/>
      <dgm:spPr/>
      <dgm:t>
        <a:bodyPr/>
        <a:lstStyle/>
        <a:p>
          <a:pPr algn="ctr"/>
          <a:r>
            <a:rPr lang="en-US" dirty="0" smtClean="0"/>
            <a:t>After adjustment for school-level race, ethnicity, income, and other area demographics </a:t>
          </a:r>
          <a:endParaRPr lang="en-US" dirty="0"/>
        </a:p>
      </dgm:t>
    </dgm:pt>
    <dgm:pt modelId="{12D3884A-96C7-48C0-88EB-4E2E64DC9710}" type="parTrans" cxnId="{4DD39B21-E93A-4A61-BD80-0063612B0EEC}">
      <dgm:prSet/>
      <dgm:spPr/>
      <dgm:t>
        <a:bodyPr/>
        <a:lstStyle/>
        <a:p>
          <a:endParaRPr lang="en-US"/>
        </a:p>
      </dgm:t>
    </dgm:pt>
    <dgm:pt modelId="{82D57466-3536-4FDC-AD45-5C781CCBAB92}" type="sibTrans" cxnId="{4DD39B21-E93A-4A61-BD80-0063612B0EEC}">
      <dgm:prSet/>
      <dgm:spPr/>
      <dgm:t>
        <a:bodyPr/>
        <a:lstStyle/>
        <a:p>
          <a:endParaRPr lang="en-US"/>
        </a:p>
      </dgm:t>
    </dgm:pt>
    <dgm:pt modelId="{5F323C26-498E-4EFE-AFC9-43E465E77CEB}" type="pres">
      <dgm:prSet presAssocID="{441EBF5A-11FA-4DDC-BC3F-378E74116798}" presName="linear" presStyleCnt="0">
        <dgm:presLayoutVars>
          <dgm:animLvl val="lvl"/>
          <dgm:resizeHandles val="exact"/>
        </dgm:presLayoutVars>
      </dgm:prSet>
      <dgm:spPr/>
      <dgm:t>
        <a:bodyPr/>
        <a:lstStyle/>
        <a:p>
          <a:endParaRPr lang="en-US"/>
        </a:p>
      </dgm:t>
    </dgm:pt>
    <dgm:pt modelId="{36CAC0EC-5460-4551-B6F7-E4DE32EA3CF1}" type="pres">
      <dgm:prSet presAssocID="{5D8B9F7F-AF5A-4322-98F5-86AEEE8A1E65}" presName="parentText" presStyleLbl="node1" presStyleIdx="0" presStyleCnt="2">
        <dgm:presLayoutVars>
          <dgm:chMax val="0"/>
          <dgm:bulletEnabled val="1"/>
        </dgm:presLayoutVars>
      </dgm:prSet>
      <dgm:spPr/>
      <dgm:t>
        <a:bodyPr/>
        <a:lstStyle/>
        <a:p>
          <a:endParaRPr lang="en-US"/>
        </a:p>
      </dgm:t>
    </dgm:pt>
    <dgm:pt modelId="{03E04444-AB30-4A8B-B885-1F4908407916}" type="pres">
      <dgm:prSet presAssocID="{D9769F0A-2A12-4233-9E78-81E4EC8E2740}" presName="spacer" presStyleCnt="0"/>
      <dgm:spPr/>
    </dgm:pt>
    <dgm:pt modelId="{8D946021-897B-4A37-9438-2E890F69652F}" type="pres">
      <dgm:prSet presAssocID="{A2C11714-B2E9-43C0-B2E1-468937903F2B}" presName="parentText" presStyleLbl="node1" presStyleIdx="1" presStyleCnt="2">
        <dgm:presLayoutVars>
          <dgm:chMax val="0"/>
          <dgm:bulletEnabled val="1"/>
        </dgm:presLayoutVars>
      </dgm:prSet>
      <dgm:spPr/>
      <dgm:t>
        <a:bodyPr/>
        <a:lstStyle/>
        <a:p>
          <a:endParaRPr lang="en-US"/>
        </a:p>
      </dgm:t>
    </dgm:pt>
  </dgm:ptLst>
  <dgm:cxnLst>
    <dgm:cxn modelId="{30117F68-ECDF-40E8-B827-38CBC41E2A3E}" srcId="{441EBF5A-11FA-4DDC-BC3F-378E74116798}" destId="{5D8B9F7F-AF5A-4322-98F5-86AEEE8A1E65}" srcOrd="0" destOrd="0" parTransId="{A2FBB20D-3CEC-4D5F-BE04-4E602EC747CE}" sibTransId="{D9769F0A-2A12-4233-9E78-81E4EC8E2740}"/>
    <dgm:cxn modelId="{1F4154D4-3F28-1343-BF5B-E1135C4D3598}" type="presOf" srcId="{A2C11714-B2E9-43C0-B2E1-468937903F2B}" destId="{8D946021-897B-4A37-9438-2E890F69652F}" srcOrd="0" destOrd="0" presId="urn:microsoft.com/office/officeart/2005/8/layout/vList2"/>
    <dgm:cxn modelId="{4E93E343-9949-0E4E-B16B-75C5F54EB3BD}" type="presOf" srcId="{5D8B9F7F-AF5A-4322-98F5-86AEEE8A1E65}" destId="{36CAC0EC-5460-4551-B6F7-E4DE32EA3CF1}" srcOrd="0" destOrd="0" presId="urn:microsoft.com/office/officeart/2005/8/layout/vList2"/>
    <dgm:cxn modelId="{4DD39B21-E93A-4A61-BD80-0063612B0EEC}" srcId="{441EBF5A-11FA-4DDC-BC3F-378E74116798}" destId="{A2C11714-B2E9-43C0-B2E1-468937903F2B}" srcOrd="1" destOrd="0" parTransId="{12D3884A-96C7-48C0-88EB-4E2E64DC9710}" sibTransId="{82D57466-3536-4FDC-AD45-5C781CCBAB92}"/>
    <dgm:cxn modelId="{70ED0D75-99B7-5E43-8F15-3F44ED264058}" type="presOf" srcId="{441EBF5A-11FA-4DDC-BC3F-378E74116798}" destId="{5F323C26-498E-4EFE-AFC9-43E465E77CEB}" srcOrd="0" destOrd="0" presId="urn:microsoft.com/office/officeart/2005/8/layout/vList2"/>
    <dgm:cxn modelId="{548638E7-C7C2-6042-9E8C-C464AA562A98}" type="presParOf" srcId="{5F323C26-498E-4EFE-AFC9-43E465E77CEB}" destId="{36CAC0EC-5460-4551-B6F7-E4DE32EA3CF1}" srcOrd="0" destOrd="0" presId="urn:microsoft.com/office/officeart/2005/8/layout/vList2"/>
    <dgm:cxn modelId="{D9F326F2-0EA8-B34B-920C-33D7070396C9}" type="presParOf" srcId="{5F323C26-498E-4EFE-AFC9-43E465E77CEB}" destId="{03E04444-AB30-4A8B-B885-1F4908407916}" srcOrd="1" destOrd="0" presId="urn:microsoft.com/office/officeart/2005/8/layout/vList2"/>
    <dgm:cxn modelId="{06357C1B-D6FB-9C47-A898-9E973BC77045}" type="presParOf" srcId="{5F323C26-498E-4EFE-AFC9-43E465E77CEB}" destId="{8D946021-897B-4A37-9438-2E890F69652F}" srcOrd="2"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889C12D-CC9C-4A32-8841-B6C1A8D6C7FD}" type="doc">
      <dgm:prSet loTypeId="urn:microsoft.com/office/officeart/2005/8/layout/pList2#1" loCatId="list" qsTypeId="urn:microsoft.com/office/officeart/2005/8/quickstyle/simple1" qsCatId="simple" csTypeId="urn:microsoft.com/office/officeart/2005/8/colors/colorful3" csCatId="colorful" phldr="1"/>
      <dgm:spPr/>
    </dgm:pt>
    <dgm:pt modelId="{AECFD6C3-5591-4EB9-9E0D-938D88691272}">
      <dgm:prSet phldrT="[Text]" custT="1"/>
      <dgm:spPr>
        <a:solidFill>
          <a:schemeClr val="tx1">
            <a:lumMod val="75000"/>
            <a:lumOff val="25000"/>
          </a:schemeClr>
        </a:solidFill>
      </dgm:spPr>
      <dgm:t>
        <a:bodyPr/>
        <a:lstStyle/>
        <a:p>
          <a:r>
            <a:rPr lang="en-US" sz="1600" dirty="0" smtClean="0">
              <a:ea typeface="ＭＳ Ｐゴシック" charset="-128"/>
            </a:rPr>
            <a:t>Ads in tombstone format </a:t>
          </a:r>
        </a:p>
        <a:p>
          <a:r>
            <a:rPr lang="en-US" sz="1600" dirty="0" smtClean="0">
              <a:ea typeface="ＭＳ Ｐゴシック" charset="-128"/>
            </a:rPr>
            <a:t>(black &amp; white, text only) </a:t>
          </a:r>
          <a:endParaRPr lang="en-US" sz="1600" dirty="0"/>
        </a:p>
      </dgm:t>
    </dgm:pt>
    <dgm:pt modelId="{A64B594B-2A55-4FB3-9C05-A586471DAC6B}" type="parTrans" cxnId="{B02CEFD3-BE69-4118-A8F6-CCA0EA75138B}">
      <dgm:prSet/>
      <dgm:spPr/>
      <dgm:t>
        <a:bodyPr/>
        <a:lstStyle/>
        <a:p>
          <a:endParaRPr lang="en-US"/>
        </a:p>
      </dgm:t>
    </dgm:pt>
    <dgm:pt modelId="{43A4D7D1-DB56-404D-8374-89F7E0BAF577}" type="sibTrans" cxnId="{B02CEFD3-BE69-4118-A8F6-CCA0EA75138B}">
      <dgm:prSet/>
      <dgm:spPr/>
      <dgm:t>
        <a:bodyPr/>
        <a:lstStyle/>
        <a:p>
          <a:endParaRPr lang="en-US"/>
        </a:p>
      </dgm:t>
    </dgm:pt>
    <dgm:pt modelId="{93E9CBCF-FD45-4F19-8365-CEC4516FF427}">
      <dgm:prSet phldrT="[Text]" custT="1"/>
      <dgm:spPr>
        <a:solidFill>
          <a:schemeClr val="accent4">
            <a:lumMod val="75000"/>
          </a:schemeClr>
        </a:solidFill>
      </dgm:spPr>
      <dgm:t>
        <a:bodyPr/>
        <a:lstStyle/>
        <a:p>
          <a:r>
            <a:rPr lang="en-US" sz="1600" dirty="0" smtClean="0">
              <a:ea typeface="ＭＳ Ｐゴシック" charset="-128"/>
            </a:rPr>
            <a:t>No non-tobacco gifts with purchase</a:t>
          </a:r>
          <a:endParaRPr lang="en-US" sz="1600" dirty="0"/>
        </a:p>
      </dgm:t>
    </dgm:pt>
    <dgm:pt modelId="{251EEF1D-3DA5-464E-A844-07685E6C56C7}" type="parTrans" cxnId="{F3666701-BF2B-4EE7-B889-C0002FCCE9FF}">
      <dgm:prSet/>
      <dgm:spPr/>
      <dgm:t>
        <a:bodyPr/>
        <a:lstStyle/>
        <a:p>
          <a:endParaRPr lang="en-US"/>
        </a:p>
      </dgm:t>
    </dgm:pt>
    <dgm:pt modelId="{66AEA015-5035-49A4-B114-CA9590200BE7}" type="sibTrans" cxnId="{F3666701-BF2B-4EE7-B889-C0002FCCE9FF}">
      <dgm:prSet/>
      <dgm:spPr/>
      <dgm:t>
        <a:bodyPr/>
        <a:lstStyle/>
        <a:p>
          <a:endParaRPr lang="en-US"/>
        </a:p>
      </dgm:t>
    </dgm:pt>
    <dgm:pt modelId="{AD4AD8A5-963C-4662-8E77-7DA94996CA33}">
      <dgm:prSet phldrT="[Text]" custT="1"/>
      <dgm:spPr>
        <a:solidFill>
          <a:schemeClr val="accent3">
            <a:lumMod val="75000"/>
          </a:schemeClr>
        </a:solidFill>
      </dgm:spPr>
      <dgm:t>
        <a:bodyPr/>
        <a:lstStyle/>
        <a:p>
          <a:r>
            <a:rPr lang="en-US" sz="1600" dirty="0" smtClean="0">
              <a:ea typeface="ＭＳ Ｐゴシック" charset="-128"/>
            </a:rPr>
            <a:t>Ban on self-service of tobacco</a:t>
          </a:r>
          <a:endParaRPr lang="en-US" sz="1600" dirty="0"/>
        </a:p>
      </dgm:t>
    </dgm:pt>
    <dgm:pt modelId="{13532698-577D-4D43-8E32-F68450840886}" type="parTrans" cxnId="{5CB60548-E089-4571-B867-F5E4E5411709}">
      <dgm:prSet/>
      <dgm:spPr/>
      <dgm:t>
        <a:bodyPr/>
        <a:lstStyle/>
        <a:p>
          <a:endParaRPr lang="en-US"/>
        </a:p>
      </dgm:t>
    </dgm:pt>
    <dgm:pt modelId="{CA3780A2-623F-4E21-9DFA-6C63AE3CD13E}" type="sibTrans" cxnId="{5CB60548-E089-4571-B867-F5E4E5411709}">
      <dgm:prSet/>
      <dgm:spPr/>
      <dgm:t>
        <a:bodyPr/>
        <a:lstStyle/>
        <a:p>
          <a:endParaRPr lang="en-US"/>
        </a:p>
      </dgm:t>
    </dgm:pt>
    <dgm:pt modelId="{A8474EE8-40DB-4B17-BA93-27560A3A05DE}">
      <dgm:prSet custT="1"/>
      <dgm:spPr>
        <a:solidFill>
          <a:schemeClr val="accent1">
            <a:lumMod val="75000"/>
          </a:schemeClr>
        </a:solidFill>
      </dgm:spPr>
      <dgm:t>
        <a:bodyPr/>
        <a:lstStyle/>
        <a:p>
          <a:r>
            <a:rPr lang="en-US" sz="1600" dirty="0" smtClean="0">
              <a:ea typeface="ＭＳ Ｐゴシック" charset="-128"/>
            </a:rPr>
            <a:t>Ban on exterior cigarette/SLT ads near a school or playground</a:t>
          </a:r>
        </a:p>
      </dgm:t>
    </dgm:pt>
    <dgm:pt modelId="{FDCE704A-33CD-4858-A892-6D30F7F775CD}" type="parTrans" cxnId="{02C9555D-0C23-4AAD-90FA-BD463F3CA2E2}">
      <dgm:prSet/>
      <dgm:spPr/>
      <dgm:t>
        <a:bodyPr/>
        <a:lstStyle/>
        <a:p>
          <a:endParaRPr lang="en-US"/>
        </a:p>
      </dgm:t>
    </dgm:pt>
    <dgm:pt modelId="{48A543B8-D71E-4A21-BBE3-C3FA89B2CEF1}" type="sibTrans" cxnId="{02C9555D-0C23-4AAD-90FA-BD463F3CA2E2}">
      <dgm:prSet/>
      <dgm:spPr/>
      <dgm:t>
        <a:bodyPr/>
        <a:lstStyle/>
        <a:p>
          <a:endParaRPr lang="en-US"/>
        </a:p>
      </dgm:t>
    </dgm:pt>
    <dgm:pt modelId="{8576CBDF-3DA3-4FB1-B4A7-BB86BD418DBE}">
      <dgm:prSet phldrT="[Text]" custT="1"/>
      <dgm:spPr>
        <a:solidFill>
          <a:schemeClr val="accent2">
            <a:lumMod val="75000"/>
          </a:schemeClr>
        </a:solidFill>
      </dgm:spPr>
      <dgm:t>
        <a:bodyPr/>
        <a:lstStyle/>
        <a:p>
          <a:r>
            <a:rPr lang="en-US" sz="1600" dirty="0" smtClean="0">
              <a:ea typeface="ＭＳ Ｐゴシック" charset="-128"/>
            </a:rPr>
            <a:t>Ban on flavored cigarettes except menthol</a:t>
          </a:r>
          <a:endParaRPr lang="en-US" sz="1600" dirty="0"/>
        </a:p>
      </dgm:t>
    </dgm:pt>
    <dgm:pt modelId="{46512B0F-F5ED-4E12-80E9-E87C6A7C473B}" type="sibTrans" cxnId="{CDAFC6E5-482E-4EFF-A0D3-3CC642B4C32C}">
      <dgm:prSet/>
      <dgm:spPr/>
      <dgm:t>
        <a:bodyPr/>
        <a:lstStyle/>
        <a:p>
          <a:endParaRPr lang="en-US"/>
        </a:p>
      </dgm:t>
    </dgm:pt>
    <dgm:pt modelId="{012FF707-F84F-4A56-8306-6942CDF13DB4}" type="parTrans" cxnId="{CDAFC6E5-482E-4EFF-A0D3-3CC642B4C32C}">
      <dgm:prSet/>
      <dgm:spPr/>
      <dgm:t>
        <a:bodyPr/>
        <a:lstStyle/>
        <a:p>
          <a:endParaRPr lang="en-US"/>
        </a:p>
      </dgm:t>
    </dgm:pt>
    <dgm:pt modelId="{1BB2A59A-0AFF-4112-882B-99229C2D23E0}">
      <dgm:prSet custT="1"/>
      <dgm:spPr>
        <a:solidFill>
          <a:schemeClr val="accent1">
            <a:lumMod val="75000"/>
          </a:schemeClr>
        </a:solidFill>
      </dgm:spPr>
      <dgm:t>
        <a:bodyPr/>
        <a:lstStyle/>
        <a:p>
          <a:r>
            <a:rPr lang="en-US" sz="1600" dirty="0" smtClean="0">
              <a:ea typeface="ＭＳ Ｐゴシック" charset="-128"/>
            </a:rPr>
            <a:t>Graphic warnings on tobacco packs &amp; ads</a:t>
          </a:r>
        </a:p>
      </dgm:t>
    </dgm:pt>
    <dgm:pt modelId="{CBCC9D6F-DED1-42D1-8ED9-DD62251B212F}" type="parTrans" cxnId="{C055D2B5-5E01-44EE-AD35-914E5882A477}">
      <dgm:prSet/>
      <dgm:spPr/>
      <dgm:t>
        <a:bodyPr/>
        <a:lstStyle/>
        <a:p>
          <a:endParaRPr lang="en-US"/>
        </a:p>
      </dgm:t>
    </dgm:pt>
    <dgm:pt modelId="{786555DD-B858-432E-B33D-403A5A42A868}" type="sibTrans" cxnId="{C055D2B5-5E01-44EE-AD35-914E5882A477}">
      <dgm:prSet/>
      <dgm:spPr/>
      <dgm:t>
        <a:bodyPr/>
        <a:lstStyle/>
        <a:p>
          <a:endParaRPr lang="en-US"/>
        </a:p>
      </dgm:t>
    </dgm:pt>
    <dgm:pt modelId="{B8345DDB-4488-4D33-BC0F-D4463E4811A2}" type="pres">
      <dgm:prSet presAssocID="{C889C12D-CC9C-4A32-8841-B6C1A8D6C7FD}" presName="Name0" presStyleCnt="0">
        <dgm:presLayoutVars>
          <dgm:dir/>
          <dgm:resizeHandles val="exact"/>
        </dgm:presLayoutVars>
      </dgm:prSet>
      <dgm:spPr/>
    </dgm:pt>
    <dgm:pt modelId="{4217FD67-CCCC-4FBB-AE15-19650D4DBC63}" type="pres">
      <dgm:prSet presAssocID="{C889C12D-CC9C-4A32-8841-B6C1A8D6C7FD}" presName="bkgdShp" presStyleLbl="alignAccFollowNode1" presStyleIdx="0" presStyleCnt="1"/>
      <dgm:spPr/>
    </dgm:pt>
    <dgm:pt modelId="{48795F48-F359-4D77-9550-CCD7C305CDED}" type="pres">
      <dgm:prSet presAssocID="{C889C12D-CC9C-4A32-8841-B6C1A8D6C7FD}" presName="linComp" presStyleCnt="0"/>
      <dgm:spPr/>
    </dgm:pt>
    <dgm:pt modelId="{57878765-A48B-4C4F-A4AD-50A8B5E48F7B}" type="pres">
      <dgm:prSet presAssocID="{AECFD6C3-5591-4EB9-9E0D-938D88691272}" presName="compNode" presStyleCnt="0"/>
      <dgm:spPr/>
    </dgm:pt>
    <dgm:pt modelId="{36C072EF-55B0-4413-A08B-8ACE8FEFE9F4}" type="pres">
      <dgm:prSet presAssocID="{AECFD6C3-5591-4EB9-9E0D-938D88691272}" presName="node" presStyleLbl="node1" presStyleIdx="0" presStyleCnt="6">
        <dgm:presLayoutVars>
          <dgm:bulletEnabled val="1"/>
        </dgm:presLayoutVars>
      </dgm:prSet>
      <dgm:spPr/>
      <dgm:t>
        <a:bodyPr/>
        <a:lstStyle/>
        <a:p>
          <a:endParaRPr lang="en-US"/>
        </a:p>
      </dgm:t>
    </dgm:pt>
    <dgm:pt modelId="{A7777C8C-4596-4FF7-9497-713475098293}" type="pres">
      <dgm:prSet presAssocID="{AECFD6C3-5591-4EB9-9E0D-938D88691272}" presName="invisiNode" presStyleLbl="node1" presStyleIdx="0" presStyleCnt="6"/>
      <dgm:spPr/>
    </dgm:pt>
    <dgm:pt modelId="{F6E1AC02-4AAA-4B03-80A0-649DA57E5C2F}" type="pres">
      <dgm:prSet presAssocID="{AECFD6C3-5591-4EB9-9E0D-938D88691272}" presName="imagNode" presStyleLbl="fgImgPlace1" presStyleIdx="0" presStyleCnt="6" custScaleY="95833" custLinFactNeighborX="-1894" custLinFactNeighborY="-362"/>
      <dgm:spPr>
        <a:blipFill>
          <a:blip xmlns:r="http://schemas.openxmlformats.org/officeDocument/2006/relationships" r:embed="rId1">
            <a:extLst>
              <a:ext uri="{28A0092B-C50C-407E-A947-70E740481C1C}">
                <a14:useLocalDpi xmlns:a14="http://schemas.microsoft.com/office/drawing/2010/main" xmlns="" val="0"/>
              </a:ext>
            </a:extLst>
          </a:blip>
          <a:srcRect/>
          <a:stretch>
            <a:fillRect t="-17000" b="-17000"/>
          </a:stretch>
        </a:blipFill>
      </dgm:spPr>
      <dgm:t>
        <a:bodyPr/>
        <a:lstStyle/>
        <a:p>
          <a:endParaRPr lang="en-US"/>
        </a:p>
      </dgm:t>
    </dgm:pt>
    <dgm:pt modelId="{47C3A134-4C35-4C99-BF88-57C397038B13}" type="pres">
      <dgm:prSet presAssocID="{43A4D7D1-DB56-404D-8374-89F7E0BAF577}" presName="sibTrans" presStyleLbl="sibTrans2D1" presStyleIdx="0" presStyleCnt="0"/>
      <dgm:spPr/>
      <dgm:t>
        <a:bodyPr/>
        <a:lstStyle/>
        <a:p>
          <a:endParaRPr lang="en-US"/>
        </a:p>
      </dgm:t>
    </dgm:pt>
    <dgm:pt modelId="{FEA50C92-81A1-4F12-8958-CC3C0E6F5138}" type="pres">
      <dgm:prSet presAssocID="{8576CBDF-3DA3-4FB1-B4A7-BB86BD418DBE}" presName="compNode" presStyleCnt="0"/>
      <dgm:spPr/>
    </dgm:pt>
    <dgm:pt modelId="{3C374ADA-5330-40E4-8FCB-BA6EAF91208A}" type="pres">
      <dgm:prSet presAssocID="{8576CBDF-3DA3-4FB1-B4A7-BB86BD418DBE}" presName="node" presStyleLbl="node1" presStyleIdx="1" presStyleCnt="6">
        <dgm:presLayoutVars>
          <dgm:bulletEnabled val="1"/>
        </dgm:presLayoutVars>
      </dgm:prSet>
      <dgm:spPr/>
      <dgm:t>
        <a:bodyPr/>
        <a:lstStyle/>
        <a:p>
          <a:endParaRPr lang="en-US"/>
        </a:p>
      </dgm:t>
    </dgm:pt>
    <dgm:pt modelId="{0D89FFF3-1DEA-4FA6-80EE-EAAF8DE0C87A}" type="pres">
      <dgm:prSet presAssocID="{8576CBDF-3DA3-4FB1-B4A7-BB86BD418DBE}" presName="invisiNode" presStyleLbl="node1" presStyleIdx="1" presStyleCnt="6"/>
      <dgm:spPr/>
    </dgm:pt>
    <dgm:pt modelId="{4D651CC9-F949-4678-AC9B-38D080C9E8C1}" type="pres">
      <dgm:prSet presAssocID="{8576CBDF-3DA3-4FB1-B4A7-BB86BD418DBE}" presName="imagNode" presStyleLbl="fgImgPlace1" presStyleIdx="1" presStyleCnt="6"/>
      <dgm:spPr>
        <a:blipFill>
          <a:blip xmlns:r="http://schemas.openxmlformats.org/officeDocument/2006/relationships" r:embed="rId2">
            <a:extLst>
              <a:ext uri="{28A0092B-C50C-407E-A947-70E740481C1C}">
                <a14:useLocalDpi xmlns:a14="http://schemas.microsoft.com/office/drawing/2010/main" xmlns="" val="0"/>
              </a:ext>
            </a:extLst>
          </a:blip>
          <a:srcRect/>
          <a:stretch>
            <a:fillRect t="-43000" b="-43000"/>
          </a:stretch>
        </a:blipFill>
      </dgm:spPr>
    </dgm:pt>
    <dgm:pt modelId="{B5024B72-6F06-444B-B28E-9D750F9032E2}" type="pres">
      <dgm:prSet presAssocID="{46512B0F-F5ED-4E12-80E9-E87C6A7C473B}" presName="sibTrans" presStyleLbl="sibTrans2D1" presStyleIdx="0" presStyleCnt="0"/>
      <dgm:spPr/>
      <dgm:t>
        <a:bodyPr/>
        <a:lstStyle/>
        <a:p>
          <a:endParaRPr lang="en-US"/>
        </a:p>
      </dgm:t>
    </dgm:pt>
    <dgm:pt modelId="{8A45791A-A8F8-4B32-981E-D06B3D0C0C0E}" type="pres">
      <dgm:prSet presAssocID="{93E9CBCF-FD45-4F19-8365-CEC4516FF427}" presName="compNode" presStyleCnt="0"/>
      <dgm:spPr/>
    </dgm:pt>
    <dgm:pt modelId="{5A968924-E0DE-44E2-9F5F-D0C0550B0A94}" type="pres">
      <dgm:prSet presAssocID="{93E9CBCF-FD45-4F19-8365-CEC4516FF427}" presName="node" presStyleLbl="node1" presStyleIdx="2" presStyleCnt="6">
        <dgm:presLayoutVars>
          <dgm:bulletEnabled val="1"/>
        </dgm:presLayoutVars>
      </dgm:prSet>
      <dgm:spPr/>
      <dgm:t>
        <a:bodyPr/>
        <a:lstStyle/>
        <a:p>
          <a:endParaRPr lang="en-US"/>
        </a:p>
      </dgm:t>
    </dgm:pt>
    <dgm:pt modelId="{A8013EC9-85E0-4424-85C0-A014B2A9F630}" type="pres">
      <dgm:prSet presAssocID="{93E9CBCF-FD45-4F19-8365-CEC4516FF427}" presName="invisiNode" presStyleLbl="node1" presStyleIdx="2" presStyleCnt="6"/>
      <dgm:spPr/>
    </dgm:pt>
    <dgm:pt modelId="{3E3B8158-2A1B-4A6F-82F8-1C7A3D6098E0}" type="pres">
      <dgm:prSet presAssocID="{93E9CBCF-FD45-4F19-8365-CEC4516FF427}" presName="imagNode" presStyleLbl="fgImgPlace1" presStyleIdx="2" presStyleCnt="6"/>
      <dgm:spPr>
        <a:blipFill rotWithShape="1">
          <a:blip xmlns:r="http://schemas.openxmlformats.org/officeDocument/2006/relationships" r:embed="rId3"/>
          <a:stretch>
            <a:fillRect/>
          </a:stretch>
        </a:blipFill>
      </dgm:spPr>
    </dgm:pt>
    <dgm:pt modelId="{068CBD35-38A2-462E-B6E4-7FE241DFB98A}" type="pres">
      <dgm:prSet presAssocID="{66AEA015-5035-49A4-B114-CA9590200BE7}" presName="sibTrans" presStyleLbl="sibTrans2D1" presStyleIdx="0" presStyleCnt="0"/>
      <dgm:spPr/>
      <dgm:t>
        <a:bodyPr/>
        <a:lstStyle/>
        <a:p>
          <a:endParaRPr lang="en-US"/>
        </a:p>
      </dgm:t>
    </dgm:pt>
    <dgm:pt modelId="{B6399279-DC5A-47C7-921F-2EE9D2E82378}" type="pres">
      <dgm:prSet presAssocID="{AD4AD8A5-963C-4662-8E77-7DA94996CA33}" presName="compNode" presStyleCnt="0"/>
      <dgm:spPr/>
    </dgm:pt>
    <dgm:pt modelId="{863B0F8A-ECE8-43A7-BD73-9D81757832CB}" type="pres">
      <dgm:prSet presAssocID="{AD4AD8A5-963C-4662-8E77-7DA94996CA33}" presName="node" presStyleLbl="node1" presStyleIdx="3" presStyleCnt="6">
        <dgm:presLayoutVars>
          <dgm:bulletEnabled val="1"/>
        </dgm:presLayoutVars>
      </dgm:prSet>
      <dgm:spPr/>
      <dgm:t>
        <a:bodyPr/>
        <a:lstStyle/>
        <a:p>
          <a:endParaRPr lang="en-US"/>
        </a:p>
      </dgm:t>
    </dgm:pt>
    <dgm:pt modelId="{51E83C9E-DC02-45F4-920A-156624B619D7}" type="pres">
      <dgm:prSet presAssocID="{AD4AD8A5-963C-4662-8E77-7DA94996CA33}" presName="invisiNode" presStyleLbl="node1" presStyleIdx="3" presStyleCnt="6"/>
      <dgm:spPr/>
    </dgm:pt>
    <dgm:pt modelId="{4DD8BC3E-EDAA-4DEC-A115-A65355CC87CA}" type="pres">
      <dgm:prSet presAssocID="{AD4AD8A5-963C-4662-8E77-7DA94996CA33}" presName="imagNode" presStyleLbl="fgImgPlace1" presStyleIdx="3" presStyleCnt="6"/>
      <dgm:spPr>
        <a:blipFill>
          <a:blip xmlns:r="http://schemas.openxmlformats.org/officeDocument/2006/relationships" r:embed="rId4">
            <a:extLst>
              <a:ext uri="{28A0092B-C50C-407E-A947-70E740481C1C}">
                <a14:useLocalDpi xmlns:a14="http://schemas.microsoft.com/office/drawing/2010/main" xmlns="" val="0"/>
              </a:ext>
            </a:extLst>
          </a:blip>
          <a:srcRect/>
          <a:stretch>
            <a:fillRect l="-55000" r="-55000"/>
          </a:stretch>
        </a:blipFill>
      </dgm:spPr>
    </dgm:pt>
    <dgm:pt modelId="{27BFFFA7-FC50-4A85-9BA3-15A1D63ED344}" type="pres">
      <dgm:prSet presAssocID="{CA3780A2-623F-4E21-9DFA-6C63AE3CD13E}" presName="sibTrans" presStyleLbl="sibTrans2D1" presStyleIdx="0" presStyleCnt="0"/>
      <dgm:spPr/>
      <dgm:t>
        <a:bodyPr/>
        <a:lstStyle/>
        <a:p>
          <a:endParaRPr lang="en-US"/>
        </a:p>
      </dgm:t>
    </dgm:pt>
    <dgm:pt modelId="{9469EA2C-2006-410D-9468-6126243FD8A6}" type="pres">
      <dgm:prSet presAssocID="{A8474EE8-40DB-4B17-BA93-27560A3A05DE}" presName="compNode" presStyleCnt="0"/>
      <dgm:spPr/>
    </dgm:pt>
    <dgm:pt modelId="{A0A197FD-0289-467A-9A77-94C758B6C570}" type="pres">
      <dgm:prSet presAssocID="{A8474EE8-40DB-4B17-BA93-27560A3A05DE}" presName="node" presStyleLbl="node1" presStyleIdx="4" presStyleCnt="6">
        <dgm:presLayoutVars>
          <dgm:bulletEnabled val="1"/>
        </dgm:presLayoutVars>
      </dgm:prSet>
      <dgm:spPr/>
      <dgm:t>
        <a:bodyPr/>
        <a:lstStyle/>
        <a:p>
          <a:endParaRPr lang="en-US"/>
        </a:p>
      </dgm:t>
    </dgm:pt>
    <dgm:pt modelId="{54024D61-569A-49B3-9E7F-FC3A5838086D}" type="pres">
      <dgm:prSet presAssocID="{A8474EE8-40DB-4B17-BA93-27560A3A05DE}" presName="invisiNode" presStyleLbl="node1" presStyleIdx="4" presStyleCnt="6"/>
      <dgm:spPr/>
    </dgm:pt>
    <dgm:pt modelId="{367F8B14-CD98-497A-9D2C-DBFE785CA458}" type="pres">
      <dgm:prSet presAssocID="{A8474EE8-40DB-4B17-BA93-27560A3A05DE}" presName="imagNode" presStyleLbl="fgImgPlace1" presStyleIdx="4" presStyleCnt="6"/>
      <dgm:spPr>
        <a:blipFill>
          <a:blip xmlns:r="http://schemas.openxmlformats.org/officeDocument/2006/relationships" r:embed="rId5">
            <a:extLst>
              <a:ext uri="{28A0092B-C50C-407E-A947-70E740481C1C}">
                <a14:useLocalDpi xmlns:a14="http://schemas.microsoft.com/office/drawing/2010/main" xmlns="" val="0"/>
              </a:ext>
            </a:extLst>
          </a:blip>
          <a:srcRect/>
          <a:stretch>
            <a:fillRect l="-39000" r="-39000"/>
          </a:stretch>
        </a:blipFill>
      </dgm:spPr>
    </dgm:pt>
    <dgm:pt modelId="{E9585D31-E164-4E2C-ABB0-19C3BD10C9DF}" type="pres">
      <dgm:prSet presAssocID="{48A543B8-D71E-4A21-BBE3-C3FA89B2CEF1}" presName="sibTrans" presStyleLbl="sibTrans2D1" presStyleIdx="0" presStyleCnt="0"/>
      <dgm:spPr/>
      <dgm:t>
        <a:bodyPr/>
        <a:lstStyle/>
        <a:p>
          <a:endParaRPr lang="en-US"/>
        </a:p>
      </dgm:t>
    </dgm:pt>
    <dgm:pt modelId="{0630C00E-2F8B-4CB2-B5F8-4FF3492ED9D2}" type="pres">
      <dgm:prSet presAssocID="{1BB2A59A-0AFF-4112-882B-99229C2D23E0}" presName="compNode" presStyleCnt="0"/>
      <dgm:spPr/>
    </dgm:pt>
    <dgm:pt modelId="{9F558C95-4276-4FB1-B65A-1E0DF488A8FB}" type="pres">
      <dgm:prSet presAssocID="{1BB2A59A-0AFF-4112-882B-99229C2D23E0}" presName="node" presStyleLbl="node1" presStyleIdx="5" presStyleCnt="6">
        <dgm:presLayoutVars>
          <dgm:bulletEnabled val="1"/>
        </dgm:presLayoutVars>
      </dgm:prSet>
      <dgm:spPr/>
      <dgm:t>
        <a:bodyPr/>
        <a:lstStyle/>
        <a:p>
          <a:endParaRPr lang="en-US"/>
        </a:p>
      </dgm:t>
    </dgm:pt>
    <dgm:pt modelId="{D94F2546-D907-43ED-8028-8938A4D5103F}" type="pres">
      <dgm:prSet presAssocID="{1BB2A59A-0AFF-4112-882B-99229C2D23E0}" presName="invisiNode" presStyleLbl="node1" presStyleIdx="5" presStyleCnt="6"/>
      <dgm:spPr/>
    </dgm:pt>
    <dgm:pt modelId="{12A650AB-4B1C-412E-A9D5-D2BD5603BF77}" type="pres">
      <dgm:prSet presAssocID="{1BB2A59A-0AFF-4112-882B-99229C2D23E0}" presName="imagNode" presStyleLbl="fgImgPlace1" presStyleIdx="5" presStyleCnt="6"/>
      <dgm:spPr>
        <a:blipFill>
          <a:blip xmlns:r="http://schemas.openxmlformats.org/officeDocument/2006/relationships" r:embed="rId6">
            <a:extLst>
              <a:ext uri="{28A0092B-C50C-407E-A947-70E740481C1C}">
                <a14:useLocalDpi xmlns:a14="http://schemas.microsoft.com/office/drawing/2010/main" xmlns="" val="0"/>
              </a:ext>
            </a:extLst>
          </a:blip>
          <a:srcRect/>
          <a:stretch>
            <a:fillRect t="-29000" b="-29000"/>
          </a:stretch>
        </a:blipFill>
      </dgm:spPr>
    </dgm:pt>
  </dgm:ptLst>
  <dgm:cxnLst>
    <dgm:cxn modelId="{A230D19D-7F08-4CFC-AB4E-99355CE26758}" type="presOf" srcId="{C889C12D-CC9C-4A32-8841-B6C1A8D6C7FD}" destId="{B8345DDB-4488-4D33-BC0F-D4463E4811A2}" srcOrd="0" destOrd="0" presId="urn:microsoft.com/office/officeart/2005/8/layout/pList2#1"/>
    <dgm:cxn modelId="{0CD52289-34E8-42EB-95D8-325C40BE4C5E}" type="presOf" srcId="{93E9CBCF-FD45-4F19-8365-CEC4516FF427}" destId="{5A968924-E0DE-44E2-9F5F-D0C0550B0A94}" srcOrd="0" destOrd="0" presId="urn:microsoft.com/office/officeart/2005/8/layout/pList2#1"/>
    <dgm:cxn modelId="{CDAFC6E5-482E-4EFF-A0D3-3CC642B4C32C}" srcId="{C889C12D-CC9C-4A32-8841-B6C1A8D6C7FD}" destId="{8576CBDF-3DA3-4FB1-B4A7-BB86BD418DBE}" srcOrd="1" destOrd="0" parTransId="{012FF707-F84F-4A56-8306-6942CDF13DB4}" sibTransId="{46512B0F-F5ED-4E12-80E9-E87C6A7C473B}"/>
    <dgm:cxn modelId="{4676338B-17DF-4E06-A30B-A23C77E087E6}" type="presOf" srcId="{AECFD6C3-5591-4EB9-9E0D-938D88691272}" destId="{36C072EF-55B0-4413-A08B-8ACE8FEFE9F4}" srcOrd="0" destOrd="0" presId="urn:microsoft.com/office/officeart/2005/8/layout/pList2#1"/>
    <dgm:cxn modelId="{36DCC7F9-5BA4-4A8E-9ACC-0DABBB760E0D}" type="presOf" srcId="{66AEA015-5035-49A4-B114-CA9590200BE7}" destId="{068CBD35-38A2-462E-B6E4-7FE241DFB98A}" srcOrd="0" destOrd="0" presId="urn:microsoft.com/office/officeart/2005/8/layout/pList2#1"/>
    <dgm:cxn modelId="{02C9555D-0C23-4AAD-90FA-BD463F3CA2E2}" srcId="{C889C12D-CC9C-4A32-8841-B6C1A8D6C7FD}" destId="{A8474EE8-40DB-4B17-BA93-27560A3A05DE}" srcOrd="4" destOrd="0" parTransId="{FDCE704A-33CD-4858-A892-6D30F7F775CD}" sibTransId="{48A543B8-D71E-4A21-BBE3-C3FA89B2CEF1}"/>
    <dgm:cxn modelId="{B02CEFD3-BE69-4118-A8F6-CCA0EA75138B}" srcId="{C889C12D-CC9C-4A32-8841-B6C1A8D6C7FD}" destId="{AECFD6C3-5591-4EB9-9E0D-938D88691272}" srcOrd="0" destOrd="0" parTransId="{A64B594B-2A55-4FB3-9C05-A586471DAC6B}" sibTransId="{43A4D7D1-DB56-404D-8374-89F7E0BAF577}"/>
    <dgm:cxn modelId="{33D134CE-3F9F-48F1-96B0-A1705A50A839}" type="presOf" srcId="{8576CBDF-3DA3-4FB1-B4A7-BB86BD418DBE}" destId="{3C374ADA-5330-40E4-8FCB-BA6EAF91208A}" srcOrd="0" destOrd="0" presId="urn:microsoft.com/office/officeart/2005/8/layout/pList2#1"/>
    <dgm:cxn modelId="{0B77348D-EB31-46ED-BFE2-8251841908E4}" type="presOf" srcId="{CA3780A2-623F-4E21-9DFA-6C63AE3CD13E}" destId="{27BFFFA7-FC50-4A85-9BA3-15A1D63ED344}" srcOrd="0" destOrd="0" presId="urn:microsoft.com/office/officeart/2005/8/layout/pList2#1"/>
    <dgm:cxn modelId="{5CB60548-E089-4571-B867-F5E4E5411709}" srcId="{C889C12D-CC9C-4A32-8841-B6C1A8D6C7FD}" destId="{AD4AD8A5-963C-4662-8E77-7DA94996CA33}" srcOrd="3" destOrd="0" parTransId="{13532698-577D-4D43-8E32-F68450840886}" sibTransId="{CA3780A2-623F-4E21-9DFA-6C63AE3CD13E}"/>
    <dgm:cxn modelId="{C055D2B5-5E01-44EE-AD35-914E5882A477}" srcId="{C889C12D-CC9C-4A32-8841-B6C1A8D6C7FD}" destId="{1BB2A59A-0AFF-4112-882B-99229C2D23E0}" srcOrd="5" destOrd="0" parTransId="{CBCC9D6F-DED1-42D1-8ED9-DD62251B212F}" sibTransId="{786555DD-B858-432E-B33D-403A5A42A868}"/>
    <dgm:cxn modelId="{376879A1-9844-4266-89F2-AB5DDC4D2F68}" type="presOf" srcId="{46512B0F-F5ED-4E12-80E9-E87C6A7C473B}" destId="{B5024B72-6F06-444B-B28E-9D750F9032E2}" srcOrd="0" destOrd="0" presId="urn:microsoft.com/office/officeart/2005/8/layout/pList2#1"/>
    <dgm:cxn modelId="{A537257F-8538-4A3D-AAF9-348A21692483}" type="presOf" srcId="{48A543B8-D71E-4A21-BBE3-C3FA89B2CEF1}" destId="{E9585D31-E164-4E2C-ABB0-19C3BD10C9DF}" srcOrd="0" destOrd="0" presId="urn:microsoft.com/office/officeart/2005/8/layout/pList2#1"/>
    <dgm:cxn modelId="{EAD7DE6D-0262-42FB-80F3-4BBBC12F330B}" type="presOf" srcId="{43A4D7D1-DB56-404D-8374-89F7E0BAF577}" destId="{47C3A134-4C35-4C99-BF88-57C397038B13}" srcOrd="0" destOrd="0" presId="urn:microsoft.com/office/officeart/2005/8/layout/pList2#1"/>
    <dgm:cxn modelId="{F3666701-BF2B-4EE7-B889-C0002FCCE9FF}" srcId="{C889C12D-CC9C-4A32-8841-B6C1A8D6C7FD}" destId="{93E9CBCF-FD45-4F19-8365-CEC4516FF427}" srcOrd="2" destOrd="0" parTransId="{251EEF1D-3DA5-464E-A844-07685E6C56C7}" sibTransId="{66AEA015-5035-49A4-B114-CA9590200BE7}"/>
    <dgm:cxn modelId="{AEA4B5C0-7D47-456D-BEF9-C038026C283B}" type="presOf" srcId="{AD4AD8A5-963C-4662-8E77-7DA94996CA33}" destId="{863B0F8A-ECE8-43A7-BD73-9D81757832CB}" srcOrd="0" destOrd="0" presId="urn:microsoft.com/office/officeart/2005/8/layout/pList2#1"/>
    <dgm:cxn modelId="{78B2198F-46A9-423B-89CD-EE54AEB03F66}" type="presOf" srcId="{1BB2A59A-0AFF-4112-882B-99229C2D23E0}" destId="{9F558C95-4276-4FB1-B65A-1E0DF488A8FB}" srcOrd="0" destOrd="0" presId="urn:microsoft.com/office/officeart/2005/8/layout/pList2#1"/>
    <dgm:cxn modelId="{B68B9B40-1CF1-4B55-AA8A-14EFCDC207A3}" type="presOf" srcId="{A8474EE8-40DB-4B17-BA93-27560A3A05DE}" destId="{A0A197FD-0289-467A-9A77-94C758B6C570}" srcOrd="0" destOrd="0" presId="urn:microsoft.com/office/officeart/2005/8/layout/pList2#1"/>
    <dgm:cxn modelId="{FBC519AC-ABFF-45D2-91F4-CDD459B7D5C6}" type="presParOf" srcId="{B8345DDB-4488-4D33-BC0F-D4463E4811A2}" destId="{4217FD67-CCCC-4FBB-AE15-19650D4DBC63}" srcOrd="0" destOrd="0" presId="urn:microsoft.com/office/officeart/2005/8/layout/pList2#1"/>
    <dgm:cxn modelId="{FCD9364D-B763-4D5E-8C00-6B1A1BFE7C7D}" type="presParOf" srcId="{B8345DDB-4488-4D33-BC0F-D4463E4811A2}" destId="{48795F48-F359-4D77-9550-CCD7C305CDED}" srcOrd="1" destOrd="0" presId="urn:microsoft.com/office/officeart/2005/8/layout/pList2#1"/>
    <dgm:cxn modelId="{A8D62FA6-A90D-4D1D-9F4C-C4FE3425D290}" type="presParOf" srcId="{48795F48-F359-4D77-9550-CCD7C305CDED}" destId="{57878765-A48B-4C4F-A4AD-50A8B5E48F7B}" srcOrd="0" destOrd="0" presId="urn:microsoft.com/office/officeart/2005/8/layout/pList2#1"/>
    <dgm:cxn modelId="{4CF9E2B2-E1D9-4B97-A729-29E3FD605F40}" type="presParOf" srcId="{57878765-A48B-4C4F-A4AD-50A8B5E48F7B}" destId="{36C072EF-55B0-4413-A08B-8ACE8FEFE9F4}" srcOrd="0" destOrd="0" presId="urn:microsoft.com/office/officeart/2005/8/layout/pList2#1"/>
    <dgm:cxn modelId="{32BFE199-BEA9-45A2-83B4-7660D444F3DB}" type="presParOf" srcId="{57878765-A48B-4C4F-A4AD-50A8B5E48F7B}" destId="{A7777C8C-4596-4FF7-9497-713475098293}" srcOrd="1" destOrd="0" presId="urn:microsoft.com/office/officeart/2005/8/layout/pList2#1"/>
    <dgm:cxn modelId="{F1A80F69-9A24-400E-959E-E8B4DE420D58}" type="presParOf" srcId="{57878765-A48B-4C4F-A4AD-50A8B5E48F7B}" destId="{F6E1AC02-4AAA-4B03-80A0-649DA57E5C2F}" srcOrd="2" destOrd="0" presId="urn:microsoft.com/office/officeart/2005/8/layout/pList2#1"/>
    <dgm:cxn modelId="{DC133637-98B7-4FD3-A63D-2E50C89F8A64}" type="presParOf" srcId="{48795F48-F359-4D77-9550-CCD7C305CDED}" destId="{47C3A134-4C35-4C99-BF88-57C397038B13}" srcOrd="1" destOrd="0" presId="urn:microsoft.com/office/officeart/2005/8/layout/pList2#1"/>
    <dgm:cxn modelId="{169D9B24-6A13-4352-BD3B-5E19A1B7F65C}" type="presParOf" srcId="{48795F48-F359-4D77-9550-CCD7C305CDED}" destId="{FEA50C92-81A1-4F12-8958-CC3C0E6F5138}" srcOrd="2" destOrd="0" presId="urn:microsoft.com/office/officeart/2005/8/layout/pList2#1"/>
    <dgm:cxn modelId="{D24598C4-FFE9-4907-8F40-B63A7C6A3E55}" type="presParOf" srcId="{FEA50C92-81A1-4F12-8958-CC3C0E6F5138}" destId="{3C374ADA-5330-40E4-8FCB-BA6EAF91208A}" srcOrd="0" destOrd="0" presId="urn:microsoft.com/office/officeart/2005/8/layout/pList2#1"/>
    <dgm:cxn modelId="{CFA02C06-F42C-4F0A-B05C-F04E80F31484}" type="presParOf" srcId="{FEA50C92-81A1-4F12-8958-CC3C0E6F5138}" destId="{0D89FFF3-1DEA-4FA6-80EE-EAAF8DE0C87A}" srcOrd="1" destOrd="0" presId="urn:microsoft.com/office/officeart/2005/8/layout/pList2#1"/>
    <dgm:cxn modelId="{74A4B64B-BFF8-41B8-8B26-91A8F802A9F7}" type="presParOf" srcId="{FEA50C92-81A1-4F12-8958-CC3C0E6F5138}" destId="{4D651CC9-F949-4678-AC9B-38D080C9E8C1}" srcOrd="2" destOrd="0" presId="urn:microsoft.com/office/officeart/2005/8/layout/pList2#1"/>
    <dgm:cxn modelId="{C3E12998-BDD5-4920-9334-197544DB9E92}" type="presParOf" srcId="{48795F48-F359-4D77-9550-CCD7C305CDED}" destId="{B5024B72-6F06-444B-B28E-9D750F9032E2}" srcOrd="3" destOrd="0" presId="urn:microsoft.com/office/officeart/2005/8/layout/pList2#1"/>
    <dgm:cxn modelId="{039B6E56-24D8-4DB6-B3BC-F033329E039B}" type="presParOf" srcId="{48795F48-F359-4D77-9550-CCD7C305CDED}" destId="{8A45791A-A8F8-4B32-981E-D06B3D0C0C0E}" srcOrd="4" destOrd="0" presId="urn:microsoft.com/office/officeart/2005/8/layout/pList2#1"/>
    <dgm:cxn modelId="{815DBBB9-D042-45AB-A7B2-35647DF9A6DA}" type="presParOf" srcId="{8A45791A-A8F8-4B32-981E-D06B3D0C0C0E}" destId="{5A968924-E0DE-44E2-9F5F-D0C0550B0A94}" srcOrd="0" destOrd="0" presId="urn:microsoft.com/office/officeart/2005/8/layout/pList2#1"/>
    <dgm:cxn modelId="{EBB7EBF7-1B84-470A-B6C5-8E8166297544}" type="presParOf" srcId="{8A45791A-A8F8-4B32-981E-D06B3D0C0C0E}" destId="{A8013EC9-85E0-4424-85C0-A014B2A9F630}" srcOrd="1" destOrd="0" presId="urn:microsoft.com/office/officeart/2005/8/layout/pList2#1"/>
    <dgm:cxn modelId="{276ABFFD-43A3-44D2-B125-7849C6055F61}" type="presParOf" srcId="{8A45791A-A8F8-4B32-981E-D06B3D0C0C0E}" destId="{3E3B8158-2A1B-4A6F-82F8-1C7A3D6098E0}" srcOrd="2" destOrd="0" presId="urn:microsoft.com/office/officeart/2005/8/layout/pList2#1"/>
    <dgm:cxn modelId="{3C090803-4EA6-48BB-B0F1-C31608B7B649}" type="presParOf" srcId="{48795F48-F359-4D77-9550-CCD7C305CDED}" destId="{068CBD35-38A2-462E-B6E4-7FE241DFB98A}" srcOrd="5" destOrd="0" presId="urn:microsoft.com/office/officeart/2005/8/layout/pList2#1"/>
    <dgm:cxn modelId="{CE3E4224-ED9B-4C70-B288-E11E4EDD1AFA}" type="presParOf" srcId="{48795F48-F359-4D77-9550-CCD7C305CDED}" destId="{B6399279-DC5A-47C7-921F-2EE9D2E82378}" srcOrd="6" destOrd="0" presId="urn:microsoft.com/office/officeart/2005/8/layout/pList2#1"/>
    <dgm:cxn modelId="{80C84189-FF9E-4FEB-9393-087801A707D9}" type="presParOf" srcId="{B6399279-DC5A-47C7-921F-2EE9D2E82378}" destId="{863B0F8A-ECE8-43A7-BD73-9D81757832CB}" srcOrd="0" destOrd="0" presId="urn:microsoft.com/office/officeart/2005/8/layout/pList2#1"/>
    <dgm:cxn modelId="{C75A5380-63E3-46BD-B73E-34A8B1F63ECA}" type="presParOf" srcId="{B6399279-DC5A-47C7-921F-2EE9D2E82378}" destId="{51E83C9E-DC02-45F4-920A-156624B619D7}" srcOrd="1" destOrd="0" presId="urn:microsoft.com/office/officeart/2005/8/layout/pList2#1"/>
    <dgm:cxn modelId="{E1966BC0-D115-468E-9DB9-6CF4E042FA65}" type="presParOf" srcId="{B6399279-DC5A-47C7-921F-2EE9D2E82378}" destId="{4DD8BC3E-EDAA-4DEC-A115-A65355CC87CA}" srcOrd="2" destOrd="0" presId="urn:microsoft.com/office/officeart/2005/8/layout/pList2#1"/>
    <dgm:cxn modelId="{364EEE3F-F203-4100-B764-53439F34E4E2}" type="presParOf" srcId="{48795F48-F359-4D77-9550-CCD7C305CDED}" destId="{27BFFFA7-FC50-4A85-9BA3-15A1D63ED344}" srcOrd="7" destOrd="0" presId="urn:microsoft.com/office/officeart/2005/8/layout/pList2#1"/>
    <dgm:cxn modelId="{1C7BF53D-021C-4E37-9F60-2761CF6D107B}" type="presParOf" srcId="{48795F48-F359-4D77-9550-CCD7C305CDED}" destId="{9469EA2C-2006-410D-9468-6126243FD8A6}" srcOrd="8" destOrd="0" presId="urn:microsoft.com/office/officeart/2005/8/layout/pList2#1"/>
    <dgm:cxn modelId="{685F614B-8BB2-419E-92B6-A27D9CE72893}" type="presParOf" srcId="{9469EA2C-2006-410D-9468-6126243FD8A6}" destId="{A0A197FD-0289-467A-9A77-94C758B6C570}" srcOrd="0" destOrd="0" presId="urn:microsoft.com/office/officeart/2005/8/layout/pList2#1"/>
    <dgm:cxn modelId="{8F040566-4419-41D9-872E-5A49D2011A21}" type="presParOf" srcId="{9469EA2C-2006-410D-9468-6126243FD8A6}" destId="{54024D61-569A-49B3-9E7F-FC3A5838086D}" srcOrd="1" destOrd="0" presId="urn:microsoft.com/office/officeart/2005/8/layout/pList2#1"/>
    <dgm:cxn modelId="{C441740E-CCDF-4206-8A79-3188B3E587CA}" type="presParOf" srcId="{9469EA2C-2006-410D-9468-6126243FD8A6}" destId="{367F8B14-CD98-497A-9D2C-DBFE785CA458}" srcOrd="2" destOrd="0" presId="urn:microsoft.com/office/officeart/2005/8/layout/pList2#1"/>
    <dgm:cxn modelId="{16D7D96B-8F71-4BEA-A1D4-CC110344E0A9}" type="presParOf" srcId="{48795F48-F359-4D77-9550-CCD7C305CDED}" destId="{E9585D31-E164-4E2C-ABB0-19C3BD10C9DF}" srcOrd="9" destOrd="0" presId="urn:microsoft.com/office/officeart/2005/8/layout/pList2#1"/>
    <dgm:cxn modelId="{ED8B2054-332D-41ED-8359-AEA49C1464AD}" type="presParOf" srcId="{48795F48-F359-4D77-9550-CCD7C305CDED}" destId="{0630C00E-2F8B-4CB2-B5F8-4FF3492ED9D2}" srcOrd="10" destOrd="0" presId="urn:microsoft.com/office/officeart/2005/8/layout/pList2#1"/>
    <dgm:cxn modelId="{B28F2210-FFE5-43EF-8BC8-64D2CC4FB2CB}" type="presParOf" srcId="{0630C00E-2F8B-4CB2-B5F8-4FF3492ED9D2}" destId="{9F558C95-4276-4FB1-B65A-1E0DF488A8FB}" srcOrd="0" destOrd="0" presId="urn:microsoft.com/office/officeart/2005/8/layout/pList2#1"/>
    <dgm:cxn modelId="{C166DE16-F5F9-419B-9AA6-CF6A9365220A}" type="presParOf" srcId="{0630C00E-2F8B-4CB2-B5F8-4FF3492ED9D2}" destId="{D94F2546-D907-43ED-8028-8938A4D5103F}" srcOrd="1" destOrd="0" presId="urn:microsoft.com/office/officeart/2005/8/layout/pList2#1"/>
    <dgm:cxn modelId="{28EE83A8-8DB8-43EF-AE46-206E6425BF61}" type="presParOf" srcId="{0630C00E-2F8B-4CB2-B5F8-4FF3492ED9D2}" destId="{12A650AB-4B1C-412E-A9D5-D2BD5603BF77}" srcOrd="2" destOrd="0" presId="urn:microsoft.com/office/officeart/2005/8/layout/pList2#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43EA510-F8A1-44FE-8241-3F608B7DE79D}"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885DF129-B3C2-4A1C-A7E3-4FE133272FF4}">
      <dgm:prSet phldrT="[Text]" custT="1"/>
      <dgm:spPr/>
      <dgm:t>
        <a:bodyPr/>
        <a:lstStyle/>
        <a:p>
          <a:pPr algn="ctr"/>
          <a:r>
            <a:rPr lang="en-US" sz="2800" dirty="0" smtClean="0"/>
            <a:t>Nationally representative sample of tobacco retailers</a:t>
          </a:r>
          <a:endParaRPr lang="en-US" sz="2800" dirty="0"/>
        </a:p>
      </dgm:t>
    </dgm:pt>
    <dgm:pt modelId="{D69480AF-C6E5-4AA6-A5CE-57228FE9C96D}" type="parTrans" cxnId="{26295084-54C5-4BD3-8ED9-13D8B7701145}">
      <dgm:prSet/>
      <dgm:spPr/>
      <dgm:t>
        <a:bodyPr/>
        <a:lstStyle/>
        <a:p>
          <a:endParaRPr lang="en-US"/>
        </a:p>
      </dgm:t>
    </dgm:pt>
    <dgm:pt modelId="{151C50EF-E1CB-4198-912F-9E3F0E94ACCF}" type="sibTrans" cxnId="{26295084-54C5-4BD3-8ED9-13D8B7701145}">
      <dgm:prSet/>
      <dgm:spPr/>
      <dgm:t>
        <a:bodyPr/>
        <a:lstStyle/>
        <a:p>
          <a:endParaRPr lang="en-US"/>
        </a:p>
      </dgm:t>
    </dgm:pt>
    <dgm:pt modelId="{83181ABA-233D-4E54-B9C7-A84DE1945529}">
      <dgm:prSet phldrT="[Text]" custT="1"/>
      <dgm:spPr/>
      <dgm:t>
        <a:bodyPr/>
        <a:lstStyle/>
        <a:p>
          <a:pPr algn="ctr"/>
          <a:r>
            <a:rPr lang="en-US" sz="2800" dirty="0" smtClean="0"/>
            <a:t>Adequate statistical power for multivariate analyses and precise point estimates</a:t>
          </a:r>
          <a:endParaRPr lang="en-US" sz="2800" dirty="0"/>
        </a:p>
      </dgm:t>
    </dgm:pt>
    <dgm:pt modelId="{B59F3572-D45F-42A8-8DC9-F8BB93B7863B}" type="parTrans" cxnId="{650A2906-CC2F-42E8-ABE5-004F34299F9F}">
      <dgm:prSet/>
      <dgm:spPr/>
      <dgm:t>
        <a:bodyPr/>
        <a:lstStyle/>
        <a:p>
          <a:endParaRPr lang="en-US"/>
        </a:p>
      </dgm:t>
    </dgm:pt>
    <dgm:pt modelId="{1F4F2010-D9CC-4529-A123-9F5C2851E666}" type="sibTrans" cxnId="{650A2906-CC2F-42E8-ABE5-004F34299F9F}">
      <dgm:prSet/>
      <dgm:spPr/>
      <dgm:t>
        <a:bodyPr/>
        <a:lstStyle/>
        <a:p>
          <a:endParaRPr lang="en-US"/>
        </a:p>
      </dgm:t>
    </dgm:pt>
    <dgm:pt modelId="{2F07C733-E222-4E36-B084-662491B990B4}">
      <dgm:prSet phldrT="[Text]" custT="1"/>
      <dgm:spPr/>
      <dgm:t>
        <a:bodyPr/>
        <a:lstStyle/>
        <a:p>
          <a:pPr algn="ctr"/>
          <a:r>
            <a:rPr lang="en-US" sz="2800" dirty="0" smtClean="0"/>
            <a:t>Includes retailers from enough states to ensure adequate coverage of state-level POS policy characteristics</a:t>
          </a:r>
          <a:endParaRPr lang="en-US" sz="3200" dirty="0"/>
        </a:p>
      </dgm:t>
    </dgm:pt>
    <dgm:pt modelId="{A2F339FC-09DF-4B36-9424-1FD1AA4CF53C}" type="parTrans" cxnId="{B01DAD12-7894-4C5B-9167-17EB4FCF7444}">
      <dgm:prSet/>
      <dgm:spPr/>
      <dgm:t>
        <a:bodyPr/>
        <a:lstStyle/>
        <a:p>
          <a:endParaRPr lang="en-US"/>
        </a:p>
      </dgm:t>
    </dgm:pt>
    <dgm:pt modelId="{50D163A7-E91A-45F4-B854-88464A228CD9}" type="sibTrans" cxnId="{B01DAD12-7894-4C5B-9167-17EB4FCF7444}">
      <dgm:prSet/>
      <dgm:spPr/>
      <dgm:t>
        <a:bodyPr/>
        <a:lstStyle/>
        <a:p>
          <a:endParaRPr lang="en-US"/>
        </a:p>
      </dgm:t>
    </dgm:pt>
    <dgm:pt modelId="{9D46FF5B-93C6-4DF1-BA64-61FCD1437E2F}" type="pres">
      <dgm:prSet presAssocID="{E43EA510-F8A1-44FE-8241-3F608B7DE79D}" presName="linear" presStyleCnt="0">
        <dgm:presLayoutVars>
          <dgm:animLvl val="lvl"/>
          <dgm:resizeHandles val="exact"/>
        </dgm:presLayoutVars>
      </dgm:prSet>
      <dgm:spPr/>
      <dgm:t>
        <a:bodyPr/>
        <a:lstStyle/>
        <a:p>
          <a:endParaRPr lang="en-US"/>
        </a:p>
      </dgm:t>
    </dgm:pt>
    <dgm:pt modelId="{8E404CA8-970F-476D-8A94-70E0BCB74AC7}" type="pres">
      <dgm:prSet presAssocID="{885DF129-B3C2-4A1C-A7E3-4FE133272FF4}" presName="parentText" presStyleLbl="node1" presStyleIdx="0" presStyleCnt="3" custScaleY="84194">
        <dgm:presLayoutVars>
          <dgm:chMax val="0"/>
          <dgm:bulletEnabled val="1"/>
        </dgm:presLayoutVars>
      </dgm:prSet>
      <dgm:spPr/>
      <dgm:t>
        <a:bodyPr/>
        <a:lstStyle/>
        <a:p>
          <a:endParaRPr lang="en-US"/>
        </a:p>
      </dgm:t>
    </dgm:pt>
    <dgm:pt modelId="{6ADCB6A7-8197-4F0D-98EE-A65125325239}" type="pres">
      <dgm:prSet presAssocID="{151C50EF-E1CB-4198-912F-9E3F0E94ACCF}" presName="spacer" presStyleCnt="0"/>
      <dgm:spPr/>
      <dgm:t>
        <a:bodyPr/>
        <a:lstStyle/>
        <a:p>
          <a:endParaRPr lang="en-US"/>
        </a:p>
      </dgm:t>
    </dgm:pt>
    <dgm:pt modelId="{3B18BBA5-18A4-42FF-838A-AA9475636ED1}" type="pres">
      <dgm:prSet presAssocID="{83181ABA-233D-4E54-B9C7-A84DE1945529}" presName="parentText" presStyleLbl="node1" presStyleIdx="1" presStyleCnt="3">
        <dgm:presLayoutVars>
          <dgm:chMax val="0"/>
          <dgm:bulletEnabled val="1"/>
        </dgm:presLayoutVars>
      </dgm:prSet>
      <dgm:spPr/>
      <dgm:t>
        <a:bodyPr/>
        <a:lstStyle/>
        <a:p>
          <a:endParaRPr lang="en-US"/>
        </a:p>
      </dgm:t>
    </dgm:pt>
    <dgm:pt modelId="{A1A5C04A-C1BE-42B3-9E9C-0BD34A5073DA}" type="pres">
      <dgm:prSet presAssocID="{1F4F2010-D9CC-4529-A123-9F5C2851E666}" presName="spacer" presStyleCnt="0"/>
      <dgm:spPr/>
      <dgm:t>
        <a:bodyPr/>
        <a:lstStyle/>
        <a:p>
          <a:endParaRPr lang="en-US"/>
        </a:p>
      </dgm:t>
    </dgm:pt>
    <dgm:pt modelId="{9D0459E3-9551-4B17-91A2-622BF27F9712}" type="pres">
      <dgm:prSet presAssocID="{2F07C733-E222-4E36-B084-662491B990B4}" presName="parentText" presStyleLbl="node1" presStyleIdx="2" presStyleCnt="3">
        <dgm:presLayoutVars>
          <dgm:chMax val="0"/>
          <dgm:bulletEnabled val="1"/>
        </dgm:presLayoutVars>
      </dgm:prSet>
      <dgm:spPr/>
      <dgm:t>
        <a:bodyPr/>
        <a:lstStyle/>
        <a:p>
          <a:endParaRPr lang="en-US"/>
        </a:p>
      </dgm:t>
    </dgm:pt>
  </dgm:ptLst>
  <dgm:cxnLst>
    <dgm:cxn modelId="{650A2906-CC2F-42E8-ABE5-004F34299F9F}" srcId="{E43EA510-F8A1-44FE-8241-3F608B7DE79D}" destId="{83181ABA-233D-4E54-B9C7-A84DE1945529}" srcOrd="1" destOrd="0" parTransId="{B59F3572-D45F-42A8-8DC9-F8BB93B7863B}" sibTransId="{1F4F2010-D9CC-4529-A123-9F5C2851E666}"/>
    <dgm:cxn modelId="{DD2D4E19-906B-499D-83CB-36BA8AA85061}" type="presOf" srcId="{2F07C733-E222-4E36-B084-662491B990B4}" destId="{9D0459E3-9551-4B17-91A2-622BF27F9712}" srcOrd="0" destOrd="0" presId="urn:microsoft.com/office/officeart/2005/8/layout/vList2"/>
    <dgm:cxn modelId="{B01DAD12-7894-4C5B-9167-17EB4FCF7444}" srcId="{E43EA510-F8A1-44FE-8241-3F608B7DE79D}" destId="{2F07C733-E222-4E36-B084-662491B990B4}" srcOrd="2" destOrd="0" parTransId="{A2F339FC-09DF-4B36-9424-1FD1AA4CF53C}" sibTransId="{50D163A7-E91A-45F4-B854-88464A228CD9}"/>
    <dgm:cxn modelId="{64D669C8-5B0D-4F1C-A9A1-07B1CB744FF3}" type="presOf" srcId="{E43EA510-F8A1-44FE-8241-3F608B7DE79D}" destId="{9D46FF5B-93C6-4DF1-BA64-61FCD1437E2F}" srcOrd="0" destOrd="0" presId="urn:microsoft.com/office/officeart/2005/8/layout/vList2"/>
    <dgm:cxn modelId="{26295084-54C5-4BD3-8ED9-13D8B7701145}" srcId="{E43EA510-F8A1-44FE-8241-3F608B7DE79D}" destId="{885DF129-B3C2-4A1C-A7E3-4FE133272FF4}" srcOrd="0" destOrd="0" parTransId="{D69480AF-C6E5-4AA6-A5CE-57228FE9C96D}" sibTransId="{151C50EF-E1CB-4198-912F-9E3F0E94ACCF}"/>
    <dgm:cxn modelId="{F967880D-3688-4630-80FF-1713F3843D03}" type="presOf" srcId="{885DF129-B3C2-4A1C-A7E3-4FE133272FF4}" destId="{8E404CA8-970F-476D-8A94-70E0BCB74AC7}" srcOrd="0" destOrd="0" presId="urn:microsoft.com/office/officeart/2005/8/layout/vList2"/>
    <dgm:cxn modelId="{4953A8E3-C4D2-425F-B45D-1D9DDB00DCC7}" type="presOf" srcId="{83181ABA-233D-4E54-B9C7-A84DE1945529}" destId="{3B18BBA5-18A4-42FF-838A-AA9475636ED1}" srcOrd="0" destOrd="0" presId="urn:microsoft.com/office/officeart/2005/8/layout/vList2"/>
    <dgm:cxn modelId="{FF4031F8-B810-4ADA-B00B-8DB8C6C6CAEF}" type="presParOf" srcId="{9D46FF5B-93C6-4DF1-BA64-61FCD1437E2F}" destId="{8E404CA8-970F-476D-8A94-70E0BCB74AC7}" srcOrd="0" destOrd="0" presId="urn:microsoft.com/office/officeart/2005/8/layout/vList2"/>
    <dgm:cxn modelId="{74AC6015-EDAB-4217-A7B6-1685BB64152C}" type="presParOf" srcId="{9D46FF5B-93C6-4DF1-BA64-61FCD1437E2F}" destId="{6ADCB6A7-8197-4F0D-98EE-A65125325239}" srcOrd="1" destOrd="0" presId="urn:microsoft.com/office/officeart/2005/8/layout/vList2"/>
    <dgm:cxn modelId="{497472F5-14A0-4A1C-A8A6-43ACDC25C731}" type="presParOf" srcId="{9D46FF5B-93C6-4DF1-BA64-61FCD1437E2F}" destId="{3B18BBA5-18A4-42FF-838A-AA9475636ED1}" srcOrd="2" destOrd="0" presId="urn:microsoft.com/office/officeart/2005/8/layout/vList2"/>
    <dgm:cxn modelId="{92D4FF95-BE37-496B-86EA-813D21EC5CA4}" type="presParOf" srcId="{9D46FF5B-93C6-4DF1-BA64-61FCD1437E2F}" destId="{A1A5C04A-C1BE-42B3-9E9C-0BD34A5073DA}" srcOrd="3" destOrd="0" presId="urn:microsoft.com/office/officeart/2005/8/layout/vList2"/>
    <dgm:cxn modelId="{30F95E76-EBC0-4B07-8088-BC425CD93185}" type="presParOf" srcId="{9D46FF5B-93C6-4DF1-BA64-61FCD1437E2F}" destId="{9D0459E3-9551-4B17-91A2-622BF27F9712}" srcOrd="4"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FB14350-7481-4C75-AAD9-FF5D4F278705}" type="doc">
      <dgm:prSet loTypeId="urn:microsoft.com/office/officeart/2005/8/layout/hList3" loCatId="list" qsTypeId="urn:microsoft.com/office/officeart/2005/8/quickstyle/simple2" qsCatId="simple" csTypeId="urn:microsoft.com/office/officeart/2005/8/colors/accent1_1" csCatId="accent1" phldr="1"/>
      <dgm:spPr/>
      <dgm:t>
        <a:bodyPr/>
        <a:lstStyle/>
        <a:p>
          <a:endParaRPr lang="en-US"/>
        </a:p>
      </dgm:t>
    </dgm:pt>
    <dgm:pt modelId="{3C6ECE57-CF48-44F9-8572-0F0BC71871CC}">
      <dgm:prSet phldrT="[Text]"/>
      <dgm:spPr/>
      <dgm:t>
        <a:bodyPr/>
        <a:lstStyle/>
        <a:p>
          <a:pPr marR="0" eaLnBrk="1" fontAlgn="auto" latinLnBrk="0" hangingPunct="1">
            <a:buClrTx/>
            <a:buSzTx/>
            <a:buFontTx/>
            <a:tabLst/>
            <a:defRPr/>
          </a:pPr>
          <a:r>
            <a:rPr lang="en-US" dirty="0" smtClean="0"/>
            <a:t>National Establishment Time Series (NETS) Data</a:t>
          </a:r>
          <a:endParaRPr lang="en-US" dirty="0"/>
        </a:p>
      </dgm:t>
    </dgm:pt>
    <dgm:pt modelId="{4CB75948-F1F0-4EFB-90EA-9DD07413A49D}" type="parTrans" cxnId="{4A41233A-2C18-4BFA-9D4E-482393C065E4}">
      <dgm:prSet/>
      <dgm:spPr/>
      <dgm:t>
        <a:bodyPr/>
        <a:lstStyle/>
        <a:p>
          <a:endParaRPr lang="en-US"/>
        </a:p>
      </dgm:t>
    </dgm:pt>
    <dgm:pt modelId="{21A9973B-4542-4B9D-AF38-B7E2EE62F057}" type="sibTrans" cxnId="{4A41233A-2C18-4BFA-9D4E-482393C065E4}">
      <dgm:prSet/>
      <dgm:spPr/>
      <dgm:t>
        <a:bodyPr/>
        <a:lstStyle/>
        <a:p>
          <a:endParaRPr lang="en-US"/>
        </a:p>
      </dgm:t>
    </dgm:pt>
    <dgm:pt modelId="{4E6EA4B8-2BBD-45EF-860A-A016FF5F7821}">
      <dgm:prSet phldrT="[Tex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dirty="0" smtClean="0"/>
            <a:t>Pull establishment types likely to sell tobacco (convenience stores, gas, supermarket)</a:t>
          </a:r>
          <a:endParaRPr lang="en-US" dirty="0"/>
        </a:p>
      </dgm:t>
    </dgm:pt>
    <dgm:pt modelId="{36EDA310-94D0-4DFC-9FB8-17BABAF25050}" type="parTrans" cxnId="{EA3A3A27-421C-439D-A54F-48AE026FCAE3}">
      <dgm:prSet/>
      <dgm:spPr/>
      <dgm:t>
        <a:bodyPr/>
        <a:lstStyle/>
        <a:p>
          <a:endParaRPr lang="en-US"/>
        </a:p>
      </dgm:t>
    </dgm:pt>
    <dgm:pt modelId="{C0CBF870-D8A1-412D-AE9D-D5DDA47AB379}" type="sibTrans" cxnId="{EA3A3A27-421C-439D-A54F-48AE026FCAE3}">
      <dgm:prSet/>
      <dgm:spPr/>
      <dgm:t>
        <a:bodyPr/>
        <a:lstStyle/>
        <a:p>
          <a:endParaRPr lang="en-US"/>
        </a:p>
      </dgm:t>
    </dgm:pt>
    <dgm:pt modelId="{3E3AC375-812E-41B6-B19E-BA193057EAE4}">
      <dgm:prSet phldrT="[Text]"/>
      <dgm:spPr/>
      <dgm:t>
        <a:bodyPr/>
        <a:lstStyle/>
        <a:p>
          <a:r>
            <a:rPr lang="en-US" dirty="0" smtClean="0"/>
            <a:t>Tracks “births” and “deaths” of establishments</a:t>
          </a:r>
          <a:endParaRPr lang="en-US" dirty="0"/>
        </a:p>
      </dgm:t>
    </dgm:pt>
    <dgm:pt modelId="{5B209146-65A5-438C-B6DB-2EE76145CFDA}" type="parTrans" cxnId="{8362DEEC-7F0B-4598-A7AA-50890AC8CDC9}">
      <dgm:prSet/>
      <dgm:spPr/>
      <dgm:t>
        <a:bodyPr/>
        <a:lstStyle/>
        <a:p>
          <a:endParaRPr lang="en-US"/>
        </a:p>
      </dgm:t>
    </dgm:pt>
    <dgm:pt modelId="{4B939DB1-9D5D-4C49-8FC5-BFFFFCEFB8FE}" type="sibTrans" cxnId="{8362DEEC-7F0B-4598-A7AA-50890AC8CDC9}">
      <dgm:prSet/>
      <dgm:spPr/>
      <dgm:t>
        <a:bodyPr/>
        <a:lstStyle/>
        <a:p>
          <a:endParaRPr lang="en-US"/>
        </a:p>
      </dgm:t>
    </dgm:pt>
    <dgm:pt modelId="{809045F3-D00D-46DE-8AAF-96830130A91A}">
      <dgm:prSet phldrT="[Text]"/>
      <dgm:spPr/>
      <dgm:t>
        <a:bodyPr/>
        <a:lstStyle/>
        <a:p>
          <a:endParaRPr lang="en-US" dirty="0"/>
        </a:p>
      </dgm:t>
    </dgm:pt>
    <dgm:pt modelId="{18489CC1-477A-47CF-BC35-5348A7D30AFA}" type="parTrans" cxnId="{F29A0887-9C38-4FBE-B242-9F40C8E35501}">
      <dgm:prSet/>
      <dgm:spPr/>
      <dgm:t>
        <a:bodyPr/>
        <a:lstStyle/>
        <a:p>
          <a:endParaRPr lang="en-US"/>
        </a:p>
      </dgm:t>
    </dgm:pt>
    <dgm:pt modelId="{39994789-6FD7-4F60-BF2B-D509D8041028}" type="sibTrans" cxnId="{F29A0887-9C38-4FBE-B242-9F40C8E35501}">
      <dgm:prSet/>
      <dgm:spPr/>
      <dgm:t>
        <a:bodyPr/>
        <a:lstStyle/>
        <a:p>
          <a:endParaRPr lang="en-US"/>
        </a:p>
      </dgm:t>
    </dgm:pt>
    <dgm:pt modelId="{D359C8C1-8649-448E-B2CA-054DA38B3A07}">
      <dgm:prSet/>
      <dgm:spPr/>
      <dgm:t>
        <a:bodyPr/>
        <a:lstStyle/>
        <a:p>
          <a:r>
            <a:rPr lang="en-US" dirty="0" smtClean="0"/>
            <a:t>Derived from 19 annual snapshots of the Dun &amp; Bradstreet data since 1990</a:t>
          </a:r>
          <a:endParaRPr lang="en-US" dirty="0"/>
        </a:p>
      </dgm:t>
    </dgm:pt>
    <dgm:pt modelId="{98A3EB5E-4BE7-41BA-8D91-22D9D507E18D}" type="sibTrans" cxnId="{08006149-31D4-4A59-874B-DF44DCFF85AF}">
      <dgm:prSet/>
      <dgm:spPr/>
      <dgm:t>
        <a:bodyPr/>
        <a:lstStyle/>
        <a:p>
          <a:endParaRPr lang="en-US"/>
        </a:p>
      </dgm:t>
    </dgm:pt>
    <dgm:pt modelId="{A0C247B3-1E98-4C29-8860-245627AD7BBF}" type="parTrans" cxnId="{08006149-31D4-4A59-874B-DF44DCFF85AF}">
      <dgm:prSet/>
      <dgm:spPr/>
      <dgm:t>
        <a:bodyPr/>
        <a:lstStyle/>
        <a:p>
          <a:endParaRPr lang="en-US"/>
        </a:p>
      </dgm:t>
    </dgm:pt>
    <dgm:pt modelId="{7A400D9A-F0F2-4244-8126-13FC6D0238AE}" type="pres">
      <dgm:prSet presAssocID="{9FB14350-7481-4C75-AAD9-FF5D4F278705}" presName="composite" presStyleCnt="0">
        <dgm:presLayoutVars>
          <dgm:chMax val="1"/>
          <dgm:dir/>
          <dgm:resizeHandles val="exact"/>
        </dgm:presLayoutVars>
      </dgm:prSet>
      <dgm:spPr/>
      <dgm:t>
        <a:bodyPr/>
        <a:lstStyle/>
        <a:p>
          <a:endParaRPr lang="en-US"/>
        </a:p>
      </dgm:t>
    </dgm:pt>
    <dgm:pt modelId="{1CEB1F6A-74EF-450D-A7F4-AB4EEEF2E9ED}" type="pres">
      <dgm:prSet presAssocID="{3C6ECE57-CF48-44F9-8572-0F0BC71871CC}" presName="roof" presStyleLbl="dkBgShp" presStyleIdx="0" presStyleCnt="2"/>
      <dgm:spPr/>
      <dgm:t>
        <a:bodyPr/>
        <a:lstStyle/>
        <a:p>
          <a:endParaRPr lang="en-US"/>
        </a:p>
      </dgm:t>
    </dgm:pt>
    <dgm:pt modelId="{5AC7EA60-B61F-43C4-90CF-AC12FC068759}" type="pres">
      <dgm:prSet presAssocID="{3C6ECE57-CF48-44F9-8572-0F0BC71871CC}" presName="pillars" presStyleCnt="0"/>
      <dgm:spPr/>
      <dgm:t>
        <a:bodyPr/>
        <a:lstStyle/>
        <a:p>
          <a:endParaRPr lang="en-US"/>
        </a:p>
      </dgm:t>
    </dgm:pt>
    <dgm:pt modelId="{1C2433FF-1DD6-4375-9367-3700778B38CE}" type="pres">
      <dgm:prSet presAssocID="{3C6ECE57-CF48-44F9-8572-0F0BC71871CC}" presName="pillar1" presStyleLbl="node1" presStyleIdx="0" presStyleCnt="3">
        <dgm:presLayoutVars>
          <dgm:bulletEnabled val="1"/>
        </dgm:presLayoutVars>
      </dgm:prSet>
      <dgm:spPr/>
      <dgm:t>
        <a:bodyPr/>
        <a:lstStyle/>
        <a:p>
          <a:endParaRPr lang="en-US"/>
        </a:p>
      </dgm:t>
    </dgm:pt>
    <dgm:pt modelId="{EAD595DF-B49F-4C43-B081-EB430719321B}" type="pres">
      <dgm:prSet presAssocID="{D359C8C1-8649-448E-B2CA-054DA38B3A07}" presName="pillarX" presStyleLbl="node1" presStyleIdx="1" presStyleCnt="3">
        <dgm:presLayoutVars>
          <dgm:bulletEnabled val="1"/>
        </dgm:presLayoutVars>
      </dgm:prSet>
      <dgm:spPr/>
      <dgm:t>
        <a:bodyPr/>
        <a:lstStyle/>
        <a:p>
          <a:endParaRPr lang="en-US"/>
        </a:p>
      </dgm:t>
    </dgm:pt>
    <dgm:pt modelId="{C0A08B8D-BE73-431D-BB32-A117A90DB074}" type="pres">
      <dgm:prSet presAssocID="{3E3AC375-812E-41B6-B19E-BA193057EAE4}" presName="pillarX" presStyleLbl="node1" presStyleIdx="2" presStyleCnt="3">
        <dgm:presLayoutVars>
          <dgm:bulletEnabled val="1"/>
        </dgm:presLayoutVars>
      </dgm:prSet>
      <dgm:spPr/>
      <dgm:t>
        <a:bodyPr/>
        <a:lstStyle/>
        <a:p>
          <a:endParaRPr lang="en-US"/>
        </a:p>
      </dgm:t>
    </dgm:pt>
    <dgm:pt modelId="{40A2CD30-AB03-4D7D-BF7A-62E84A3A38EC}" type="pres">
      <dgm:prSet presAssocID="{3C6ECE57-CF48-44F9-8572-0F0BC71871CC}" presName="base" presStyleLbl="dkBgShp" presStyleIdx="1" presStyleCnt="2"/>
      <dgm:spPr/>
      <dgm:t>
        <a:bodyPr/>
        <a:lstStyle/>
        <a:p>
          <a:endParaRPr lang="en-US"/>
        </a:p>
      </dgm:t>
    </dgm:pt>
  </dgm:ptLst>
  <dgm:cxnLst>
    <dgm:cxn modelId="{6EBBB086-6DAF-4E48-AE8C-9DCAFF9C2753}" type="presOf" srcId="{3E3AC375-812E-41B6-B19E-BA193057EAE4}" destId="{C0A08B8D-BE73-431D-BB32-A117A90DB074}" srcOrd="0" destOrd="0" presId="urn:microsoft.com/office/officeart/2005/8/layout/hList3"/>
    <dgm:cxn modelId="{08006149-31D4-4A59-874B-DF44DCFF85AF}" srcId="{3C6ECE57-CF48-44F9-8572-0F0BC71871CC}" destId="{D359C8C1-8649-448E-B2CA-054DA38B3A07}" srcOrd="1" destOrd="0" parTransId="{A0C247B3-1E98-4C29-8860-245627AD7BBF}" sibTransId="{98A3EB5E-4BE7-41BA-8D91-22D9D507E18D}"/>
    <dgm:cxn modelId="{75CD89B3-7523-44B4-9DDA-1441D4185A4F}" type="presOf" srcId="{3C6ECE57-CF48-44F9-8572-0F0BC71871CC}" destId="{1CEB1F6A-74EF-450D-A7F4-AB4EEEF2E9ED}" srcOrd="0" destOrd="0" presId="urn:microsoft.com/office/officeart/2005/8/layout/hList3"/>
    <dgm:cxn modelId="{F29A0887-9C38-4FBE-B242-9F40C8E35501}" srcId="{9FB14350-7481-4C75-AAD9-FF5D4F278705}" destId="{809045F3-D00D-46DE-8AAF-96830130A91A}" srcOrd="1" destOrd="0" parTransId="{18489CC1-477A-47CF-BC35-5348A7D30AFA}" sibTransId="{39994789-6FD7-4F60-BF2B-D509D8041028}"/>
    <dgm:cxn modelId="{64634B21-A68A-48A2-BF2B-782341A347ED}" type="presOf" srcId="{9FB14350-7481-4C75-AAD9-FF5D4F278705}" destId="{7A400D9A-F0F2-4244-8126-13FC6D0238AE}" srcOrd="0" destOrd="0" presId="urn:microsoft.com/office/officeart/2005/8/layout/hList3"/>
    <dgm:cxn modelId="{8362DEEC-7F0B-4598-A7AA-50890AC8CDC9}" srcId="{3C6ECE57-CF48-44F9-8572-0F0BC71871CC}" destId="{3E3AC375-812E-41B6-B19E-BA193057EAE4}" srcOrd="2" destOrd="0" parTransId="{5B209146-65A5-438C-B6DB-2EE76145CFDA}" sibTransId="{4B939DB1-9D5D-4C49-8FC5-BFFFFCEFB8FE}"/>
    <dgm:cxn modelId="{4A41233A-2C18-4BFA-9D4E-482393C065E4}" srcId="{9FB14350-7481-4C75-AAD9-FF5D4F278705}" destId="{3C6ECE57-CF48-44F9-8572-0F0BC71871CC}" srcOrd="0" destOrd="0" parTransId="{4CB75948-F1F0-4EFB-90EA-9DD07413A49D}" sibTransId="{21A9973B-4542-4B9D-AF38-B7E2EE62F057}"/>
    <dgm:cxn modelId="{EA3A3A27-421C-439D-A54F-48AE026FCAE3}" srcId="{3C6ECE57-CF48-44F9-8572-0F0BC71871CC}" destId="{4E6EA4B8-2BBD-45EF-860A-A016FF5F7821}" srcOrd="0" destOrd="0" parTransId="{36EDA310-94D0-4DFC-9FB8-17BABAF25050}" sibTransId="{C0CBF870-D8A1-412D-AE9D-D5DDA47AB379}"/>
    <dgm:cxn modelId="{6B7B7A19-6B3D-4F19-AE30-EA4B7ADD4C3B}" type="presOf" srcId="{4E6EA4B8-2BBD-45EF-860A-A016FF5F7821}" destId="{1C2433FF-1DD6-4375-9367-3700778B38CE}" srcOrd="0" destOrd="0" presId="urn:microsoft.com/office/officeart/2005/8/layout/hList3"/>
    <dgm:cxn modelId="{5D1368E0-B865-412E-8359-0F287836103A}" type="presOf" srcId="{D359C8C1-8649-448E-B2CA-054DA38B3A07}" destId="{EAD595DF-B49F-4C43-B081-EB430719321B}" srcOrd="0" destOrd="0" presId="urn:microsoft.com/office/officeart/2005/8/layout/hList3"/>
    <dgm:cxn modelId="{09BFB802-8C1A-459B-A9A6-95281555B1A2}" type="presParOf" srcId="{7A400D9A-F0F2-4244-8126-13FC6D0238AE}" destId="{1CEB1F6A-74EF-450D-A7F4-AB4EEEF2E9ED}" srcOrd="0" destOrd="0" presId="urn:microsoft.com/office/officeart/2005/8/layout/hList3"/>
    <dgm:cxn modelId="{DA0D8A8B-71AC-41C9-954D-8934AA88A2E3}" type="presParOf" srcId="{7A400D9A-F0F2-4244-8126-13FC6D0238AE}" destId="{5AC7EA60-B61F-43C4-90CF-AC12FC068759}" srcOrd="1" destOrd="0" presId="urn:microsoft.com/office/officeart/2005/8/layout/hList3"/>
    <dgm:cxn modelId="{6B0DCF2A-6EF0-4C0A-B6EA-FF38256EDEF9}" type="presParOf" srcId="{5AC7EA60-B61F-43C4-90CF-AC12FC068759}" destId="{1C2433FF-1DD6-4375-9367-3700778B38CE}" srcOrd="0" destOrd="0" presId="urn:microsoft.com/office/officeart/2005/8/layout/hList3"/>
    <dgm:cxn modelId="{9B65BF99-9CF2-4BC5-B23D-706A7701F69A}" type="presParOf" srcId="{5AC7EA60-B61F-43C4-90CF-AC12FC068759}" destId="{EAD595DF-B49F-4C43-B081-EB430719321B}" srcOrd="1" destOrd="0" presId="urn:microsoft.com/office/officeart/2005/8/layout/hList3"/>
    <dgm:cxn modelId="{F01A9ECB-ADEA-4A6F-85E6-C316B0F3E2CA}" type="presParOf" srcId="{5AC7EA60-B61F-43C4-90CF-AC12FC068759}" destId="{C0A08B8D-BE73-431D-BB32-A117A90DB074}" srcOrd="2" destOrd="0" presId="urn:microsoft.com/office/officeart/2005/8/layout/hList3"/>
    <dgm:cxn modelId="{FF3634AC-0CCF-4720-BD19-F4C17086C16B}" type="presParOf" srcId="{7A400D9A-F0F2-4244-8126-13FC6D0238AE}" destId="{40A2CD30-AB03-4D7D-BF7A-62E84A3A38EC}" srcOrd="2" destOrd="0" presId="urn:microsoft.com/office/officeart/2005/8/layout/hList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173EA22-2E34-4AA1-B54E-BE23C03EBA1E}" type="doc">
      <dgm:prSet loTypeId="urn:microsoft.com/office/officeart/2005/8/layout/vList4#3" loCatId="list" qsTypeId="urn:microsoft.com/office/officeart/2005/8/quickstyle/simple4" qsCatId="simple" csTypeId="urn:microsoft.com/office/officeart/2005/8/colors/accent1_3" csCatId="accent1" phldr="1"/>
      <dgm:spPr/>
      <dgm:t>
        <a:bodyPr/>
        <a:lstStyle/>
        <a:p>
          <a:endParaRPr lang="en-US"/>
        </a:p>
      </dgm:t>
    </dgm:pt>
    <dgm:pt modelId="{2F04581E-C357-4124-8D2B-981BEE11F0DC}">
      <dgm:prSet phldrT="[Text]"/>
      <dgm:spPr/>
      <dgm:t>
        <a:bodyPr/>
        <a:lstStyle/>
        <a:p>
          <a:r>
            <a:rPr lang="en-US" dirty="0" smtClean="0"/>
            <a:t>National Tobacco POS Consortium</a:t>
          </a:r>
          <a:endParaRPr lang="en-US" dirty="0"/>
        </a:p>
      </dgm:t>
    </dgm:pt>
    <dgm:pt modelId="{CCFFB86D-DE9C-4A00-AF92-52DAC696AAE7}" type="parTrans" cxnId="{91C1F8A2-DCB8-4160-81C4-398DE9991DD1}">
      <dgm:prSet/>
      <dgm:spPr/>
      <dgm:t>
        <a:bodyPr/>
        <a:lstStyle/>
        <a:p>
          <a:endParaRPr lang="en-US"/>
        </a:p>
      </dgm:t>
    </dgm:pt>
    <dgm:pt modelId="{BB31D565-8CC2-4D44-BCBB-DE4003E45022}" type="sibTrans" cxnId="{91C1F8A2-DCB8-4160-81C4-398DE9991DD1}">
      <dgm:prSet/>
      <dgm:spPr/>
      <dgm:t>
        <a:bodyPr/>
        <a:lstStyle/>
        <a:p>
          <a:endParaRPr lang="en-US"/>
        </a:p>
      </dgm:t>
    </dgm:pt>
    <dgm:pt modelId="{293FF61D-4CE1-4CCC-88EC-FB09DDF8B72D}">
      <dgm:prSet phldrT="[Text]"/>
      <dgm:spPr/>
      <dgm:t>
        <a:bodyPr/>
        <a:lstStyle/>
        <a:p>
          <a:r>
            <a:rPr lang="en-US" dirty="0" smtClean="0"/>
            <a:t>National Survey of State Tobacco POS Policies</a:t>
          </a:r>
          <a:endParaRPr lang="en-US" dirty="0"/>
        </a:p>
      </dgm:t>
    </dgm:pt>
    <dgm:pt modelId="{558C407E-3E1F-4AA9-9337-04CF413F914E}" type="parTrans" cxnId="{DC9944AE-1F49-4FC7-9AA9-4D3FF1904BD6}">
      <dgm:prSet/>
      <dgm:spPr/>
      <dgm:t>
        <a:bodyPr/>
        <a:lstStyle/>
        <a:p>
          <a:endParaRPr lang="en-US"/>
        </a:p>
      </dgm:t>
    </dgm:pt>
    <dgm:pt modelId="{2D6943FE-E241-44C0-910E-22BF811733F6}" type="sibTrans" cxnId="{DC9944AE-1F49-4FC7-9AA9-4D3FF1904BD6}">
      <dgm:prSet/>
      <dgm:spPr/>
      <dgm:t>
        <a:bodyPr/>
        <a:lstStyle/>
        <a:p>
          <a:endParaRPr lang="en-US"/>
        </a:p>
      </dgm:t>
    </dgm:pt>
    <dgm:pt modelId="{770064D8-1A78-48B9-989D-AEE2460399C4}">
      <dgm:prSet phldrT="[Text]"/>
      <dgm:spPr/>
      <dgm:t>
        <a:bodyPr/>
        <a:lstStyle/>
        <a:p>
          <a:r>
            <a:rPr lang="en-US" dirty="0" smtClean="0"/>
            <a:t>Case studies</a:t>
          </a:r>
          <a:endParaRPr lang="en-US" dirty="0"/>
        </a:p>
      </dgm:t>
    </dgm:pt>
    <dgm:pt modelId="{2D4B0F87-2543-4E0D-9747-741D27EA2CC4}" type="parTrans" cxnId="{4CF03CA2-4E33-4EF7-B9BE-F44F97C113FB}">
      <dgm:prSet/>
      <dgm:spPr/>
      <dgm:t>
        <a:bodyPr/>
        <a:lstStyle/>
        <a:p>
          <a:endParaRPr lang="en-US"/>
        </a:p>
      </dgm:t>
    </dgm:pt>
    <dgm:pt modelId="{82D84DEF-1555-4652-90E7-3F18487EA81B}" type="sibTrans" cxnId="{4CF03CA2-4E33-4EF7-B9BE-F44F97C113FB}">
      <dgm:prSet/>
      <dgm:spPr/>
      <dgm:t>
        <a:bodyPr/>
        <a:lstStyle/>
        <a:p>
          <a:endParaRPr lang="en-US"/>
        </a:p>
      </dgm:t>
    </dgm:pt>
    <dgm:pt modelId="{2C43A8CB-1E65-4203-8E73-A25526F07B46}">
      <dgm:prSet phldrT="[Text]"/>
      <dgm:spPr/>
      <dgm:t>
        <a:bodyPr/>
        <a:lstStyle/>
        <a:p>
          <a:r>
            <a:rPr lang="en-US" dirty="0" smtClean="0"/>
            <a:t>Legal analysis</a:t>
          </a:r>
          <a:endParaRPr lang="en-US" dirty="0"/>
        </a:p>
      </dgm:t>
    </dgm:pt>
    <dgm:pt modelId="{42EAED14-A9C4-449A-AFE5-B2CDA489849C}" type="parTrans" cxnId="{FBE09C52-5959-43F8-B92D-869FD011A374}">
      <dgm:prSet/>
      <dgm:spPr/>
      <dgm:t>
        <a:bodyPr/>
        <a:lstStyle/>
        <a:p>
          <a:endParaRPr lang="en-US"/>
        </a:p>
      </dgm:t>
    </dgm:pt>
    <dgm:pt modelId="{60CED90F-3AEA-4D0F-9FCC-D484E26339CB}" type="sibTrans" cxnId="{FBE09C52-5959-43F8-B92D-869FD011A374}">
      <dgm:prSet/>
      <dgm:spPr/>
      <dgm:t>
        <a:bodyPr/>
        <a:lstStyle/>
        <a:p>
          <a:endParaRPr lang="en-US"/>
        </a:p>
      </dgm:t>
    </dgm:pt>
    <dgm:pt modelId="{D8846B7F-74B7-49A3-B037-2353EB01E316}" type="pres">
      <dgm:prSet presAssocID="{8173EA22-2E34-4AA1-B54E-BE23C03EBA1E}" presName="linear" presStyleCnt="0">
        <dgm:presLayoutVars>
          <dgm:dir/>
          <dgm:resizeHandles val="exact"/>
        </dgm:presLayoutVars>
      </dgm:prSet>
      <dgm:spPr/>
      <dgm:t>
        <a:bodyPr/>
        <a:lstStyle/>
        <a:p>
          <a:endParaRPr lang="en-US"/>
        </a:p>
      </dgm:t>
    </dgm:pt>
    <dgm:pt modelId="{8D08B684-3E37-4E92-8BF8-FED64C576953}" type="pres">
      <dgm:prSet presAssocID="{2F04581E-C357-4124-8D2B-981BEE11F0DC}" presName="comp" presStyleCnt="0"/>
      <dgm:spPr/>
    </dgm:pt>
    <dgm:pt modelId="{2F3A2E15-E227-4748-9A43-3DE19D6FCF19}" type="pres">
      <dgm:prSet presAssocID="{2F04581E-C357-4124-8D2B-981BEE11F0DC}" presName="box" presStyleLbl="node1" presStyleIdx="0" presStyleCnt="4"/>
      <dgm:spPr/>
      <dgm:t>
        <a:bodyPr/>
        <a:lstStyle/>
        <a:p>
          <a:endParaRPr lang="en-US"/>
        </a:p>
      </dgm:t>
    </dgm:pt>
    <dgm:pt modelId="{F9E1BAE8-7E17-4F8E-9735-8CADE1132DDD}" type="pres">
      <dgm:prSet presAssocID="{2F04581E-C357-4124-8D2B-981BEE11F0DC}" presName="img" presStyleLbl="fgImgPlace1" presStyleIdx="0" presStyleCnt="4"/>
      <dgm:spPr>
        <a:blipFill rotWithShape="1">
          <a:blip xmlns:r="http://schemas.openxmlformats.org/officeDocument/2006/relationships" r:embed="rId1"/>
          <a:stretch>
            <a:fillRect/>
          </a:stretch>
        </a:blipFill>
      </dgm:spPr>
      <dgm:t>
        <a:bodyPr/>
        <a:lstStyle/>
        <a:p>
          <a:endParaRPr lang="en-US"/>
        </a:p>
      </dgm:t>
    </dgm:pt>
    <dgm:pt modelId="{7A8C30E2-D2F2-4E2D-9091-F31D7D49098E}" type="pres">
      <dgm:prSet presAssocID="{2F04581E-C357-4124-8D2B-981BEE11F0DC}" presName="text" presStyleLbl="node1" presStyleIdx="0" presStyleCnt="4">
        <dgm:presLayoutVars>
          <dgm:bulletEnabled val="1"/>
        </dgm:presLayoutVars>
      </dgm:prSet>
      <dgm:spPr/>
      <dgm:t>
        <a:bodyPr/>
        <a:lstStyle/>
        <a:p>
          <a:endParaRPr lang="en-US"/>
        </a:p>
      </dgm:t>
    </dgm:pt>
    <dgm:pt modelId="{8BF0F088-6F1E-42B1-8B45-80E7C77D85B6}" type="pres">
      <dgm:prSet presAssocID="{BB31D565-8CC2-4D44-BCBB-DE4003E45022}" presName="spacer" presStyleCnt="0"/>
      <dgm:spPr/>
    </dgm:pt>
    <dgm:pt modelId="{ECCA2232-DB08-4935-9079-363B7C95080C}" type="pres">
      <dgm:prSet presAssocID="{293FF61D-4CE1-4CCC-88EC-FB09DDF8B72D}" presName="comp" presStyleCnt="0"/>
      <dgm:spPr/>
    </dgm:pt>
    <dgm:pt modelId="{5F5581A5-3453-4C61-8486-C6FBA2523016}" type="pres">
      <dgm:prSet presAssocID="{293FF61D-4CE1-4CCC-88EC-FB09DDF8B72D}" presName="box" presStyleLbl="node1" presStyleIdx="1" presStyleCnt="4"/>
      <dgm:spPr/>
      <dgm:t>
        <a:bodyPr/>
        <a:lstStyle/>
        <a:p>
          <a:endParaRPr lang="en-US"/>
        </a:p>
      </dgm:t>
    </dgm:pt>
    <dgm:pt modelId="{C59BA118-F72A-4553-BEB3-8C12366BD7C2}" type="pres">
      <dgm:prSet presAssocID="{293FF61D-4CE1-4CCC-88EC-FB09DDF8B72D}" presName="img" presStyleLbl="fgImgPlace1" presStyleIdx="1" presStyleCnt="4"/>
      <dgm:spPr>
        <a:blipFill rotWithShape="1">
          <a:blip xmlns:r="http://schemas.openxmlformats.org/officeDocument/2006/relationships" r:embed="rId2"/>
          <a:stretch>
            <a:fillRect/>
          </a:stretch>
        </a:blipFill>
      </dgm:spPr>
      <dgm:t>
        <a:bodyPr/>
        <a:lstStyle/>
        <a:p>
          <a:endParaRPr lang="en-US"/>
        </a:p>
      </dgm:t>
    </dgm:pt>
    <dgm:pt modelId="{CA90ECCA-0035-4D04-858E-5F7E189C1FA4}" type="pres">
      <dgm:prSet presAssocID="{293FF61D-4CE1-4CCC-88EC-FB09DDF8B72D}" presName="text" presStyleLbl="node1" presStyleIdx="1" presStyleCnt="4">
        <dgm:presLayoutVars>
          <dgm:bulletEnabled val="1"/>
        </dgm:presLayoutVars>
      </dgm:prSet>
      <dgm:spPr/>
      <dgm:t>
        <a:bodyPr/>
        <a:lstStyle/>
        <a:p>
          <a:endParaRPr lang="en-US"/>
        </a:p>
      </dgm:t>
    </dgm:pt>
    <dgm:pt modelId="{C228EF88-357B-4153-AA42-4F2AD6675935}" type="pres">
      <dgm:prSet presAssocID="{2D6943FE-E241-44C0-910E-22BF811733F6}" presName="spacer" presStyleCnt="0"/>
      <dgm:spPr/>
    </dgm:pt>
    <dgm:pt modelId="{43892A6A-6818-4EB0-8404-65C43DE39BCD}" type="pres">
      <dgm:prSet presAssocID="{770064D8-1A78-48B9-989D-AEE2460399C4}" presName="comp" presStyleCnt="0"/>
      <dgm:spPr/>
    </dgm:pt>
    <dgm:pt modelId="{04E097E4-9862-4EE7-AC09-1E470661CF61}" type="pres">
      <dgm:prSet presAssocID="{770064D8-1A78-48B9-989D-AEE2460399C4}" presName="box" presStyleLbl="node1" presStyleIdx="2" presStyleCnt="4"/>
      <dgm:spPr/>
      <dgm:t>
        <a:bodyPr/>
        <a:lstStyle/>
        <a:p>
          <a:endParaRPr lang="en-US"/>
        </a:p>
      </dgm:t>
    </dgm:pt>
    <dgm:pt modelId="{1FA8944D-C747-46AC-816B-8510419CDFFF}" type="pres">
      <dgm:prSet presAssocID="{770064D8-1A78-48B9-989D-AEE2460399C4}" presName="img" presStyleLbl="fgImgPlace1" presStyleIdx="2" presStyleCnt="4"/>
      <dgm:spPr>
        <a:blipFill rotWithShape="1">
          <a:blip xmlns:r="http://schemas.openxmlformats.org/officeDocument/2006/relationships" r:embed="rId3"/>
          <a:stretch>
            <a:fillRect/>
          </a:stretch>
        </a:blipFill>
      </dgm:spPr>
      <dgm:t>
        <a:bodyPr/>
        <a:lstStyle/>
        <a:p>
          <a:endParaRPr lang="en-US"/>
        </a:p>
      </dgm:t>
    </dgm:pt>
    <dgm:pt modelId="{B56ADB54-FB33-4A19-B714-37E0DDF5F662}" type="pres">
      <dgm:prSet presAssocID="{770064D8-1A78-48B9-989D-AEE2460399C4}" presName="text" presStyleLbl="node1" presStyleIdx="2" presStyleCnt="4">
        <dgm:presLayoutVars>
          <dgm:bulletEnabled val="1"/>
        </dgm:presLayoutVars>
      </dgm:prSet>
      <dgm:spPr/>
      <dgm:t>
        <a:bodyPr/>
        <a:lstStyle/>
        <a:p>
          <a:endParaRPr lang="en-US"/>
        </a:p>
      </dgm:t>
    </dgm:pt>
    <dgm:pt modelId="{BAF312CD-340D-48E3-8D67-BA7A97E7342E}" type="pres">
      <dgm:prSet presAssocID="{82D84DEF-1555-4652-90E7-3F18487EA81B}" presName="spacer" presStyleCnt="0"/>
      <dgm:spPr/>
    </dgm:pt>
    <dgm:pt modelId="{7819EE73-D111-42EE-BB52-CC6C5E16FF77}" type="pres">
      <dgm:prSet presAssocID="{2C43A8CB-1E65-4203-8E73-A25526F07B46}" presName="comp" presStyleCnt="0"/>
      <dgm:spPr/>
    </dgm:pt>
    <dgm:pt modelId="{58ACA4BC-42CF-4102-A093-3ACEEBA6D8DA}" type="pres">
      <dgm:prSet presAssocID="{2C43A8CB-1E65-4203-8E73-A25526F07B46}" presName="box" presStyleLbl="node1" presStyleIdx="3" presStyleCnt="4"/>
      <dgm:spPr/>
      <dgm:t>
        <a:bodyPr/>
        <a:lstStyle/>
        <a:p>
          <a:endParaRPr lang="en-US"/>
        </a:p>
      </dgm:t>
    </dgm:pt>
    <dgm:pt modelId="{E594A7C6-EC65-4A6E-B95E-DFCE6A13660A}" type="pres">
      <dgm:prSet presAssocID="{2C43A8CB-1E65-4203-8E73-A25526F07B46}" presName="img" presStyleLbl="fgImgPlace1" presStyleIdx="3" presStyleCnt="4"/>
      <dgm:spPr>
        <a:blipFill rotWithShape="1">
          <a:blip xmlns:r="http://schemas.openxmlformats.org/officeDocument/2006/relationships" r:embed="rId4"/>
          <a:stretch>
            <a:fillRect/>
          </a:stretch>
        </a:blipFill>
      </dgm:spPr>
      <dgm:t>
        <a:bodyPr/>
        <a:lstStyle/>
        <a:p>
          <a:endParaRPr lang="en-US"/>
        </a:p>
      </dgm:t>
    </dgm:pt>
    <dgm:pt modelId="{F11FEE99-48C8-40BB-A101-07B1BA6DAE14}" type="pres">
      <dgm:prSet presAssocID="{2C43A8CB-1E65-4203-8E73-A25526F07B46}" presName="text" presStyleLbl="node1" presStyleIdx="3" presStyleCnt="4">
        <dgm:presLayoutVars>
          <dgm:bulletEnabled val="1"/>
        </dgm:presLayoutVars>
      </dgm:prSet>
      <dgm:spPr/>
      <dgm:t>
        <a:bodyPr/>
        <a:lstStyle/>
        <a:p>
          <a:endParaRPr lang="en-US"/>
        </a:p>
      </dgm:t>
    </dgm:pt>
  </dgm:ptLst>
  <dgm:cxnLst>
    <dgm:cxn modelId="{1F3D29FF-5216-4E15-AD63-EFB22036C531}" type="presOf" srcId="{770064D8-1A78-48B9-989D-AEE2460399C4}" destId="{B56ADB54-FB33-4A19-B714-37E0DDF5F662}" srcOrd="1" destOrd="0" presId="urn:microsoft.com/office/officeart/2005/8/layout/vList4#3"/>
    <dgm:cxn modelId="{850C2831-34D2-42F0-8310-2C5A0BB2BADD}" type="presOf" srcId="{2F04581E-C357-4124-8D2B-981BEE11F0DC}" destId="{2F3A2E15-E227-4748-9A43-3DE19D6FCF19}" srcOrd="0" destOrd="0" presId="urn:microsoft.com/office/officeart/2005/8/layout/vList4#3"/>
    <dgm:cxn modelId="{FBE09C52-5959-43F8-B92D-869FD011A374}" srcId="{8173EA22-2E34-4AA1-B54E-BE23C03EBA1E}" destId="{2C43A8CB-1E65-4203-8E73-A25526F07B46}" srcOrd="3" destOrd="0" parTransId="{42EAED14-A9C4-449A-AFE5-B2CDA489849C}" sibTransId="{60CED90F-3AEA-4D0F-9FCC-D484E26339CB}"/>
    <dgm:cxn modelId="{CA9A53C0-5620-4294-9BA0-B91FCEB5D557}" type="presOf" srcId="{293FF61D-4CE1-4CCC-88EC-FB09DDF8B72D}" destId="{CA90ECCA-0035-4D04-858E-5F7E189C1FA4}" srcOrd="1" destOrd="0" presId="urn:microsoft.com/office/officeart/2005/8/layout/vList4#3"/>
    <dgm:cxn modelId="{AD3CB46F-2A5B-4E42-8896-9855C3BB5B54}" type="presOf" srcId="{770064D8-1A78-48B9-989D-AEE2460399C4}" destId="{04E097E4-9862-4EE7-AC09-1E470661CF61}" srcOrd="0" destOrd="0" presId="urn:microsoft.com/office/officeart/2005/8/layout/vList4#3"/>
    <dgm:cxn modelId="{4DAFC5BF-45EA-4A09-BFBF-756C3CC84D8A}" type="presOf" srcId="{2C43A8CB-1E65-4203-8E73-A25526F07B46}" destId="{58ACA4BC-42CF-4102-A093-3ACEEBA6D8DA}" srcOrd="0" destOrd="0" presId="urn:microsoft.com/office/officeart/2005/8/layout/vList4#3"/>
    <dgm:cxn modelId="{4CF03CA2-4E33-4EF7-B9BE-F44F97C113FB}" srcId="{8173EA22-2E34-4AA1-B54E-BE23C03EBA1E}" destId="{770064D8-1A78-48B9-989D-AEE2460399C4}" srcOrd="2" destOrd="0" parTransId="{2D4B0F87-2543-4E0D-9747-741D27EA2CC4}" sibTransId="{82D84DEF-1555-4652-90E7-3F18487EA81B}"/>
    <dgm:cxn modelId="{17D98E47-EB6C-4042-8A75-611513D8490A}" type="presOf" srcId="{2C43A8CB-1E65-4203-8E73-A25526F07B46}" destId="{F11FEE99-48C8-40BB-A101-07B1BA6DAE14}" srcOrd="1" destOrd="0" presId="urn:microsoft.com/office/officeart/2005/8/layout/vList4#3"/>
    <dgm:cxn modelId="{91C1F8A2-DCB8-4160-81C4-398DE9991DD1}" srcId="{8173EA22-2E34-4AA1-B54E-BE23C03EBA1E}" destId="{2F04581E-C357-4124-8D2B-981BEE11F0DC}" srcOrd="0" destOrd="0" parTransId="{CCFFB86D-DE9C-4A00-AF92-52DAC696AAE7}" sibTransId="{BB31D565-8CC2-4D44-BCBB-DE4003E45022}"/>
    <dgm:cxn modelId="{DC9944AE-1F49-4FC7-9AA9-4D3FF1904BD6}" srcId="{8173EA22-2E34-4AA1-B54E-BE23C03EBA1E}" destId="{293FF61D-4CE1-4CCC-88EC-FB09DDF8B72D}" srcOrd="1" destOrd="0" parTransId="{558C407E-3E1F-4AA9-9337-04CF413F914E}" sibTransId="{2D6943FE-E241-44C0-910E-22BF811733F6}"/>
    <dgm:cxn modelId="{95A7F478-64A1-411F-91B3-F189B3F99CB8}" type="presOf" srcId="{2F04581E-C357-4124-8D2B-981BEE11F0DC}" destId="{7A8C30E2-D2F2-4E2D-9091-F31D7D49098E}" srcOrd="1" destOrd="0" presId="urn:microsoft.com/office/officeart/2005/8/layout/vList4#3"/>
    <dgm:cxn modelId="{CD091737-1C03-4B84-ABEE-1CB3A7CBAC0E}" type="presOf" srcId="{293FF61D-4CE1-4CCC-88EC-FB09DDF8B72D}" destId="{5F5581A5-3453-4C61-8486-C6FBA2523016}" srcOrd="0" destOrd="0" presId="urn:microsoft.com/office/officeart/2005/8/layout/vList4#3"/>
    <dgm:cxn modelId="{89E84BDC-A445-4801-A041-3238B6E8F05A}" type="presOf" srcId="{8173EA22-2E34-4AA1-B54E-BE23C03EBA1E}" destId="{D8846B7F-74B7-49A3-B037-2353EB01E316}" srcOrd="0" destOrd="0" presId="urn:microsoft.com/office/officeart/2005/8/layout/vList4#3"/>
    <dgm:cxn modelId="{09D3C11F-5EAD-4347-B7DF-8AE0EACFFEC5}" type="presParOf" srcId="{D8846B7F-74B7-49A3-B037-2353EB01E316}" destId="{8D08B684-3E37-4E92-8BF8-FED64C576953}" srcOrd="0" destOrd="0" presId="urn:microsoft.com/office/officeart/2005/8/layout/vList4#3"/>
    <dgm:cxn modelId="{1E716D01-7FFE-4E56-A17F-56C1CB748014}" type="presParOf" srcId="{8D08B684-3E37-4E92-8BF8-FED64C576953}" destId="{2F3A2E15-E227-4748-9A43-3DE19D6FCF19}" srcOrd="0" destOrd="0" presId="urn:microsoft.com/office/officeart/2005/8/layout/vList4#3"/>
    <dgm:cxn modelId="{6E78957F-4C25-45AE-B758-5E606E7BBC16}" type="presParOf" srcId="{8D08B684-3E37-4E92-8BF8-FED64C576953}" destId="{F9E1BAE8-7E17-4F8E-9735-8CADE1132DDD}" srcOrd="1" destOrd="0" presId="urn:microsoft.com/office/officeart/2005/8/layout/vList4#3"/>
    <dgm:cxn modelId="{C4B3D10A-6B3E-4BC0-B65C-E75F62534C02}" type="presParOf" srcId="{8D08B684-3E37-4E92-8BF8-FED64C576953}" destId="{7A8C30E2-D2F2-4E2D-9091-F31D7D49098E}" srcOrd="2" destOrd="0" presId="urn:microsoft.com/office/officeart/2005/8/layout/vList4#3"/>
    <dgm:cxn modelId="{C1C537DC-3904-4276-AA33-9F1F78F75B0E}" type="presParOf" srcId="{D8846B7F-74B7-49A3-B037-2353EB01E316}" destId="{8BF0F088-6F1E-42B1-8B45-80E7C77D85B6}" srcOrd="1" destOrd="0" presId="urn:microsoft.com/office/officeart/2005/8/layout/vList4#3"/>
    <dgm:cxn modelId="{FB77C97A-A9A6-4F1A-A2C5-42A52F15B628}" type="presParOf" srcId="{D8846B7F-74B7-49A3-B037-2353EB01E316}" destId="{ECCA2232-DB08-4935-9079-363B7C95080C}" srcOrd="2" destOrd="0" presId="urn:microsoft.com/office/officeart/2005/8/layout/vList4#3"/>
    <dgm:cxn modelId="{308673D3-9EDC-4DEA-B780-F03095A41412}" type="presParOf" srcId="{ECCA2232-DB08-4935-9079-363B7C95080C}" destId="{5F5581A5-3453-4C61-8486-C6FBA2523016}" srcOrd="0" destOrd="0" presId="urn:microsoft.com/office/officeart/2005/8/layout/vList4#3"/>
    <dgm:cxn modelId="{A0CFAA55-7733-418C-B1C1-3EC9DF8DE39B}" type="presParOf" srcId="{ECCA2232-DB08-4935-9079-363B7C95080C}" destId="{C59BA118-F72A-4553-BEB3-8C12366BD7C2}" srcOrd="1" destOrd="0" presId="urn:microsoft.com/office/officeart/2005/8/layout/vList4#3"/>
    <dgm:cxn modelId="{910F2591-E4E4-49FB-9035-5139E7C84A6F}" type="presParOf" srcId="{ECCA2232-DB08-4935-9079-363B7C95080C}" destId="{CA90ECCA-0035-4D04-858E-5F7E189C1FA4}" srcOrd="2" destOrd="0" presId="urn:microsoft.com/office/officeart/2005/8/layout/vList4#3"/>
    <dgm:cxn modelId="{E3E9CD90-3865-4603-9EA5-7F105B4B57B2}" type="presParOf" srcId="{D8846B7F-74B7-49A3-B037-2353EB01E316}" destId="{C228EF88-357B-4153-AA42-4F2AD6675935}" srcOrd="3" destOrd="0" presId="urn:microsoft.com/office/officeart/2005/8/layout/vList4#3"/>
    <dgm:cxn modelId="{4D5F3027-119E-4F86-8224-BF53A225A25A}" type="presParOf" srcId="{D8846B7F-74B7-49A3-B037-2353EB01E316}" destId="{43892A6A-6818-4EB0-8404-65C43DE39BCD}" srcOrd="4" destOrd="0" presId="urn:microsoft.com/office/officeart/2005/8/layout/vList4#3"/>
    <dgm:cxn modelId="{D773AE8D-61A6-4E67-863D-788644B492FC}" type="presParOf" srcId="{43892A6A-6818-4EB0-8404-65C43DE39BCD}" destId="{04E097E4-9862-4EE7-AC09-1E470661CF61}" srcOrd="0" destOrd="0" presId="urn:microsoft.com/office/officeart/2005/8/layout/vList4#3"/>
    <dgm:cxn modelId="{1637F426-3186-42B7-BF9E-E7023337EA0F}" type="presParOf" srcId="{43892A6A-6818-4EB0-8404-65C43DE39BCD}" destId="{1FA8944D-C747-46AC-816B-8510419CDFFF}" srcOrd="1" destOrd="0" presId="urn:microsoft.com/office/officeart/2005/8/layout/vList4#3"/>
    <dgm:cxn modelId="{BEC04046-DE6B-4AC5-A6D1-9A7C89D8504D}" type="presParOf" srcId="{43892A6A-6818-4EB0-8404-65C43DE39BCD}" destId="{B56ADB54-FB33-4A19-B714-37E0DDF5F662}" srcOrd="2" destOrd="0" presId="urn:microsoft.com/office/officeart/2005/8/layout/vList4#3"/>
    <dgm:cxn modelId="{604C1848-295A-4FE4-AC33-D38C326451A0}" type="presParOf" srcId="{D8846B7F-74B7-49A3-B037-2353EB01E316}" destId="{BAF312CD-340D-48E3-8D67-BA7A97E7342E}" srcOrd="5" destOrd="0" presId="urn:microsoft.com/office/officeart/2005/8/layout/vList4#3"/>
    <dgm:cxn modelId="{9EF35B69-03E5-473F-9A10-EEFE6B4D9F61}" type="presParOf" srcId="{D8846B7F-74B7-49A3-B037-2353EB01E316}" destId="{7819EE73-D111-42EE-BB52-CC6C5E16FF77}" srcOrd="6" destOrd="0" presId="urn:microsoft.com/office/officeart/2005/8/layout/vList4#3"/>
    <dgm:cxn modelId="{F199FBC2-FB1E-43BD-BD78-8337BA5884C3}" type="presParOf" srcId="{7819EE73-D111-42EE-BB52-CC6C5E16FF77}" destId="{58ACA4BC-42CF-4102-A093-3ACEEBA6D8DA}" srcOrd="0" destOrd="0" presId="urn:microsoft.com/office/officeart/2005/8/layout/vList4#3"/>
    <dgm:cxn modelId="{F9642002-099C-44A0-9A3C-B4F673AF73ED}" type="presParOf" srcId="{7819EE73-D111-42EE-BB52-CC6C5E16FF77}" destId="{E594A7C6-EC65-4A6E-B95E-DFCE6A13660A}" srcOrd="1" destOrd="0" presId="urn:microsoft.com/office/officeart/2005/8/layout/vList4#3"/>
    <dgm:cxn modelId="{B33718FC-80B3-4021-8BC6-6D6A184EC011}" type="presParOf" srcId="{7819EE73-D111-42EE-BB52-CC6C5E16FF77}" destId="{F11FEE99-48C8-40BB-A101-07B1BA6DAE14}" srcOrd="2" destOrd="0" presId="urn:microsoft.com/office/officeart/2005/8/layout/vList4#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F008932-3FC4-4537-AB9F-F996A3248E6E}" type="doc">
      <dgm:prSet loTypeId="urn:microsoft.com/office/officeart/2005/8/layout/vList4#4" loCatId="list" qsTypeId="urn:microsoft.com/office/officeart/2005/8/quickstyle/simple1" qsCatId="simple" csTypeId="urn:microsoft.com/office/officeart/2005/8/colors/accent6_3" csCatId="accent6" phldr="1"/>
      <dgm:spPr/>
      <dgm:t>
        <a:bodyPr/>
        <a:lstStyle/>
        <a:p>
          <a:endParaRPr lang="en-US"/>
        </a:p>
      </dgm:t>
    </dgm:pt>
    <dgm:pt modelId="{48C9D458-7A11-478D-A6D4-1DD8B78B8B25}">
      <dgm:prSet phldrT="[Text]"/>
      <dgm:spPr/>
      <dgm:t>
        <a:bodyPr/>
        <a:lstStyle/>
        <a:p>
          <a:r>
            <a:rPr lang="en-US" dirty="0" smtClean="0"/>
            <a:t>Establish national monitoring system for POS policy activities</a:t>
          </a:r>
          <a:endParaRPr lang="en-US" dirty="0"/>
        </a:p>
      </dgm:t>
    </dgm:pt>
    <dgm:pt modelId="{97E1E32A-6910-4A40-B08F-B635501FF8C0}" type="parTrans" cxnId="{1FCB61E8-056E-4150-9060-60BB1ED2889F}">
      <dgm:prSet/>
      <dgm:spPr/>
      <dgm:t>
        <a:bodyPr/>
        <a:lstStyle/>
        <a:p>
          <a:endParaRPr lang="en-US"/>
        </a:p>
      </dgm:t>
    </dgm:pt>
    <dgm:pt modelId="{394F3D80-D2ED-400E-A29D-9FA174ACC4FB}" type="sibTrans" cxnId="{1FCB61E8-056E-4150-9060-60BB1ED2889F}">
      <dgm:prSet/>
      <dgm:spPr/>
      <dgm:t>
        <a:bodyPr/>
        <a:lstStyle/>
        <a:p>
          <a:endParaRPr lang="en-US"/>
        </a:p>
      </dgm:t>
    </dgm:pt>
    <dgm:pt modelId="{DA11FA52-D690-4160-9603-5DC18E92AB00}">
      <dgm:prSet/>
      <dgm:spPr/>
      <dgm:t>
        <a:bodyPr/>
        <a:lstStyle/>
        <a:p>
          <a:r>
            <a:rPr lang="en-US" dirty="0" smtClean="0"/>
            <a:t>Phone Interview with three or more state program stakeholders</a:t>
          </a:r>
        </a:p>
      </dgm:t>
    </dgm:pt>
    <dgm:pt modelId="{B70BED09-7F16-441E-9534-EBEE6089AF58}" type="parTrans" cxnId="{9F2D8DBC-7E1E-4324-97FD-315E707E66EA}">
      <dgm:prSet/>
      <dgm:spPr/>
      <dgm:t>
        <a:bodyPr/>
        <a:lstStyle/>
        <a:p>
          <a:endParaRPr lang="en-US"/>
        </a:p>
      </dgm:t>
    </dgm:pt>
    <dgm:pt modelId="{F165AECA-0350-42C9-B85F-6E8BE44C7E58}" type="sibTrans" cxnId="{9F2D8DBC-7E1E-4324-97FD-315E707E66EA}">
      <dgm:prSet/>
      <dgm:spPr/>
      <dgm:t>
        <a:bodyPr/>
        <a:lstStyle/>
        <a:p>
          <a:endParaRPr lang="en-US"/>
        </a:p>
      </dgm:t>
    </dgm:pt>
    <dgm:pt modelId="{A5E84773-3EC6-4081-BC25-83BEFF42A1F4}">
      <dgm:prSet/>
      <dgm:spPr/>
      <dgm:t>
        <a:bodyPr/>
        <a:lstStyle/>
        <a:p>
          <a:r>
            <a:rPr lang="en-US" dirty="0" smtClean="0"/>
            <a:t>Monitor state policy changes across 3 </a:t>
          </a:r>
          <a:r>
            <a:rPr lang="en-US" dirty="0" err="1" smtClean="0"/>
            <a:t>yr</a:t>
          </a:r>
          <a:r>
            <a:rPr lang="en-US" dirty="0" smtClean="0"/>
            <a:t> period</a:t>
          </a:r>
        </a:p>
      </dgm:t>
    </dgm:pt>
    <dgm:pt modelId="{F5D21FDF-ADF7-4D2B-8A44-49305A90AF34}" type="parTrans" cxnId="{A5CEABE8-013B-4607-8A3D-646C4C0ACAF3}">
      <dgm:prSet/>
      <dgm:spPr/>
      <dgm:t>
        <a:bodyPr/>
        <a:lstStyle/>
        <a:p>
          <a:endParaRPr lang="en-US"/>
        </a:p>
      </dgm:t>
    </dgm:pt>
    <dgm:pt modelId="{839CDE5B-CDCA-4020-8A43-0781AFF930E6}" type="sibTrans" cxnId="{A5CEABE8-013B-4607-8A3D-646C4C0ACAF3}">
      <dgm:prSet/>
      <dgm:spPr/>
      <dgm:t>
        <a:bodyPr/>
        <a:lstStyle/>
        <a:p>
          <a:endParaRPr lang="en-US"/>
        </a:p>
      </dgm:t>
    </dgm:pt>
    <dgm:pt modelId="{1DAA2F6C-3CB9-40A9-8F73-5117716FB099}" type="pres">
      <dgm:prSet presAssocID="{AF008932-3FC4-4537-AB9F-F996A3248E6E}" presName="linear" presStyleCnt="0">
        <dgm:presLayoutVars>
          <dgm:dir/>
          <dgm:resizeHandles val="exact"/>
        </dgm:presLayoutVars>
      </dgm:prSet>
      <dgm:spPr/>
      <dgm:t>
        <a:bodyPr/>
        <a:lstStyle/>
        <a:p>
          <a:endParaRPr lang="en-US"/>
        </a:p>
      </dgm:t>
    </dgm:pt>
    <dgm:pt modelId="{DE25A4A8-A9ED-468A-B021-A751E9037756}" type="pres">
      <dgm:prSet presAssocID="{48C9D458-7A11-478D-A6D4-1DD8B78B8B25}" presName="comp" presStyleCnt="0"/>
      <dgm:spPr/>
    </dgm:pt>
    <dgm:pt modelId="{4F78F79E-04F2-4559-8D66-D3DAD814A4E7}" type="pres">
      <dgm:prSet presAssocID="{48C9D458-7A11-478D-A6D4-1DD8B78B8B25}" presName="box" presStyleLbl="node1" presStyleIdx="0" presStyleCnt="3"/>
      <dgm:spPr/>
      <dgm:t>
        <a:bodyPr/>
        <a:lstStyle/>
        <a:p>
          <a:endParaRPr lang="en-US"/>
        </a:p>
      </dgm:t>
    </dgm:pt>
    <dgm:pt modelId="{D2A8BD75-5119-4A58-BAD8-C0A37CE15221}" type="pres">
      <dgm:prSet presAssocID="{48C9D458-7A11-478D-A6D4-1DD8B78B8B25}" presName="img" presStyleLbl="fgImgPlace1" presStyleIdx="0" presStyleCnt="3"/>
      <dgm:spPr>
        <a:blipFill rotWithShape="1">
          <a:blip xmlns:r="http://schemas.openxmlformats.org/officeDocument/2006/relationships" r:embed="rId1"/>
          <a:stretch>
            <a:fillRect/>
          </a:stretch>
        </a:blipFill>
      </dgm:spPr>
      <dgm:t>
        <a:bodyPr/>
        <a:lstStyle/>
        <a:p>
          <a:endParaRPr lang="en-US"/>
        </a:p>
      </dgm:t>
    </dgm:pt>
    <dgm:pt modelId="{8D5C927C-027E-44AA-8F20-617487F77813}" type="pres">
      <dgm:prSet presAssocID="{48C9D458-7A11-478D-A6D4-1DD8B78B8B25}" presName="text" presStyleLbl="node1" presStyleIdx="0" presStyleCnt="3">
        <dgm:presLayoutVars>
          <dgm:bulletEnabled val="1"/>
        </dgm:presLayoutVars>
      </dgm:prSet>
      <dgm:spPr/>
      <dgm:t>
        <a:bodyPr/>
        <a:lstStyle/>
        <a:p>
          <a:endParaRPr lang="en-US"/>
        </a:p>
      </dgm:t>
    </dgm:pt>
    <dgm:pt modelId="{EC6784EA-418F-46FF-937E-06D37B0079C5}" type="pres">
      <dgm:prSet presAssocID="{394F3D80-D2ED-400E-A29D-9FA174ACC4FB}" presName="spacer" presStyleCnt="0"/>
      <dgm:spPr/>
    </dgm:pt>
    <dgm:pt modelId="{1E37454F-6583-4EC7-84B7-D4C102E4F818}" type="pres">
      <dgm:prSet presAssocID="{DA11FA52-D690-4160-9603-5DC18E92AB00}" presName="comp" presStyleCnt="0"/>
      <dgm:spPr/>
    </dgm:pt>
    <dgm:pt modelId="{3F2D134B-08E2-4C4C-B471-988266EADE91}" type="pres">
      <dgm:prSet presAssocID="{DA11FA52-D690-4160-9603-5DC18E92AB00}" presName="box" presStyleLbl="node1" presStyleIdx="1" presStyleCnt="3"/>
      <dgm:spPr/>
      <dgm:t>
        <a:bodyPr/>
        <a:lstStyle/>
        <a:p>
          <a:endParaRPr lang="en-US"/>
        </a:p>
      </dgm:t>
    </dgm:pt>
    <dgm:pt modelId="{1130E189-5BE6-4186-9C50-593BBD0F143B}" type="pres">
      <dgm:prSet presAssocID="{DA11FA52-D690-4160-9603-5DC18E92AB00}" presName="img" presStyleLbl="fgImgPlace1" presStyleIdx="1" presStyleCnt="3"/>
      <dgm:spPr>
        <a:blipFill rotWithShape="1">
          <a:blip xmlns:r="http://schemas.openxmlformats.org/officeDocument/2006/relationships" r:embed="rId2"/>
          <a:stretch>
            <a:fillRect/>
          </a:stretch>
        </a:blipFill>
      </dgm:spPr>
      <dgm:t>
        <a:bodyPr/>
        <a:lstStyle/>
        <a:p>
          <a:endParaRPr lang="en-US"/>
        </a:p>
      </dgm:t>
    </dgm:pt>
    <dgm:pt modelId="{4CBEBF2E-3690-40F4-934B-92C5BA118C0B}" type="pres">
      <dgm:prSet presAssocID="{DA11FA52-D690-4160-9603-5DC18E92AB00}" presName="text" presStyleLbl="node1" presStyleIdx="1" presStyleCnt="3">
        <dgm:presLayoutVars>
          <dgm:bulletEnabled val="1"/>
        </dgm:presLayoutVars>
      </dgm:prSet>
      <dgm:spPr/>
      <dgm:t>
        <a:bodyPr/>
        <a:lstStyle/>
        <a:p>
          <a:endParaRPr lang="en-US"/>
        </a:p>
      </dgm:t>
    </dgm:pt>
    <dgm:pt modelId="{63471154-A44C-4F16-8C66-036CFDA07DDB}" type="pres">
      <dgm:prSet presAssocID="{F165AECA-0350-42C9-B85F-6E8BE44C7E58}" presName="spacer" presStyleCnt="0"/>
      <dgm:spPr/>
    </dgm:pt>
    <dgm:pt modelId="{66DE96A0-BA82-41CC-AC3D-E7580EC32167}" type="pres">
      <dgm:prSet presAssocID="{A5E84773-3EC6-4081-BC25-83BEFF42A1F4}" presName="comp" presStyleCnt="0"/>
      <dgm:spPr/>
    </dgm:pt>
    <dgm:pt modelId="{60BB0995-C647-4894-B368-C7845B813FB6}" type="pres">
      <dgm:prSet presAssocID="{A5E84773-3EC6-4081-BC25-83BEFF42A1F4}" presName="box" presStyleLbl="node1" presStyleIdx="2" presStyleCnt="3"/>
      <dgm:spPr/>
      <dgm:t>
        <a:bodyPr/>
        <a:lstStyle/>
        <a:p>
          <a:endParaRPr lang="en-US"/>
        </a:p>
      </dgm:t>
    </dgm:pt>
    <dgm:pt modelId="{28D49CB8-3A2E-4A5F-9FDD-4FF8BFD67C4B}" type="pres">
      <dgm:prSet presAssocID="{A5E84773-3EC6-4081-BC25-83BEFF42A1F4}" presName="img" presStyleLbl="fgImgPlace1" presStyleIdx="2" presStyleCnt="3"/>
      <dgm:spPr>
        <a:blipFill rotWithShape="1">
          <a:blip xmlns:r="http://schemas.openxmlformats.org/officeDocument/2006/relationships" r:embed="rId3"/>
          <a:stretch>
            <a:fillRect/>
          </a:stretch>
        </a:blipFill>
      </dgm:spPr>
      <dgm:t>
        <a:bodyPr/>
        <a:lstStyle/>
        <a:p>
          <a:endParaRPr lang="en-US"/>
        </a:p>
      </dgm:t>
    </dgm:pt>
    <dgm:pt modelId="{F03A11A6-89E1-43CB-8154-AC49E0700221}" type="pres">
      <dgm:prSet presAssocID="{A5E84773-3EC6-4081-BC25-83BEFF42A1F4}" presName="text" presStyleLbl="node1" presStyleIdx="2" presStyleCnt="3">
        <dgm:presLayoutVars>
          <dgm:bulletEnabled val="1"/>
        </dgm:presLayoutVars>
      </dgm:prSet>
      <dgm:spPr/>
      <dgm:t>
        <a:bodyPr/>
        <a:lstStyle/>
        <a:p>
          <a:endParaRPr lang="en-US"/>
        </a:p>
      </dgm:t>
    </dgm:pt>
  </dgm:ptLst>
  <dgm:cxnLst>
    <dgm:cxn modelId="{FB230B34-7874-4B28-905B-C710BDFF658F}" type="presOf" srcId="{A5E84773-3EC6-4081-BC25-83BEFF42A1F4}" destId="{60BB0995-C647-4894-B368-C7845B813FB6}" srcOrd="0" destOrd="0" presId="urn:microsoft.com/office/officeart/2005/8/layout/vList4#4"/>
    <dgm:cxn modelId="{68152099-C5B1-4C9B-8A9A-EBC52C73CBE1}" type="presOf" srcId="{DA11FA52-D690-4160-9603-5DC18E92AB00}" destId="{3F2D134B-08E2-4C4C-B471-988266EADE91}" srcOrd="0" destOrd="0" presId="urn:microsoft.com/office/officeart/2005/8/layout/vList4#4"/>
    <dgm:cxn modelId="{B6056326-5461-497A-99DB-CEF36DF4A2BA}" type="presOf" srcId="{A5E84773-3EC6-4081-BC25-83BEFF42A1F4}" destId="{F03A11A6-89E1-43CB-8154-AC49E0700221}" srcOrd="1" destOrd="0" presId="urn:microsoft.com/office/officeart/2005/8/layout/vList4#4"/>
    <dgm:cxn modelId="{4104A20A-4941-4C03-982B-E73DCE91A76B}" type="presOf" srcId="{48C9D458-7A11-478D-A6D4-1DD8B78B8B25}" destId="{8D5C927C-027E-44AA-8F20-617487F77813}" srcOrd="1" destOrd="0" presId="urn:microsoft.com/office/officeart/2005/8/layout/vList4#4"/>
    <dgm:cxn modelId="{1FCB61E8-056E-4150-9060-60BB1ED2889F}" srcId="{AF008932-3FC4-4537-AB9F-F996A3248E6E}" destId="{48C9D458-7A11-478D-A6D4-1DD8B78B8B25}" srcOrd="0" destOrd="0" parTransId="{97E1E32A-6910-4A40-B08F-B635501FF8C0}" sibTransId="{394F3D80-D2ED-400E-A29D-9FA174ACC4FB}"/>
    <dgm:cxn modelId="{8D4359A6-862B-4251-8A8D-DAC81B00BBC8}" type="presOf" srcId="{48C9D458-7A11-478D-A6D4-1DD8B78B8B25}" destId="{4F78F79E-04F2-4559-8D66-D3DAD814A4E7}" srcOrd="0" destOrd="0" presId="urn:microsoft.com/office/officeart/2005/8/layout/vList4#4"/>
    <dgm:cxn modelId="{A5CEABE8-013B-4607-8A3D-646C4C0ACAF3}" srcId="{AF008932-3FC4-4537-AB9F-F996A3248E6E}" destId="{A5E84773-3EC6-4081-BC25-83BEFF42A1F4}" srcOrd="2" destOrd="0" parTransId="{F5D21FDF-ADF7-4D2B-8A44-49305A90AF34}" sibTransId="{839CDE5B-CDCA-4020-8A43-0781AFF930E6}"/>
    <dgm:cxn modelId="{43CF3504-1A02-4DE4-B6C7-7D780F3D1E6F}" type="presOf" srcId="{DA11FA52-D690-4160-9603-5DC18E92AB00}" destId="{4CBEBF2E-3690-40F4-934B-92C5BA118C0B}" srcOrd="1" destOrd="0" presId="urn:microsoft.com/office/officeart/2005/8/layout/vList4#4"/>
    <dgm:cxn modelId="{407125C7-605A-421A-89E8-0C7022AE8B51}" type="presOf" srcId="{AF008932-3FC4-4537-AB9F-F996A3248E6E}" destId="{1DAA2F6C-3CB9-40A9-8F73-5117716FB099}" srcOrd="0" destOrd="0" presId="urn:microsoft.com/office/officeart/2005/8/layout/vList4#4"/>
    <dgm:cxn modelId="{9F2D8DBC-7E1E-4324-97FD-315E707E66EA}" srcId="{AF008932-3FC4-4537-AB9F-F996A3248E6E}" destId="{DA11FA52-D690-4160-9603-5DC18E92AB00}" srcOrd="1" destOrd="0" parTransId="{B70BED09-7F16-441E-9534-EBEE6089AF58}" sibTransId="{F165AECA-0350-42C9-B85F-6E8BE44C7E58}"/>
    <dgm:cxn modelId="{32F23E6E-E865-437D-9179-15D5F55105C9}" type="presParOf" srcId="{1DAA2F6C-3CB9-40A9-8F73-5117716FB099}" destId="{DE25A4A8-A9ED-468A-B021-A751E9037756}" srcOrd="0" destOrd="0" presId="urn:microsoft.com/office/officeart/2005/8/layout/vList4#4"/>
    <dgm:cxn modelId="{02B81607-AB30-4FF9-BF54-0D6F57A01F46}" type="presParOf" srcId="{DE25A4A8-A9ED-468A-B021-A751E9037756}" destId="{4F78F79E-04F2-4559-8D66-D3DAD814A4E7}" srcOrd="0" destOrd="0" presId="urn:microsoft.com/office/officeart/2005/8/layout/vList4#4"/>
    <dgm:cxn modelId="{75D31532-559E-4D27-B0B1-2AE26533A24A}" type="presParOf" srcId="{DE25A4A8-A9ED-468A-B021-A751E9037756}" destId="{D2A8BD75-5119-4A58-BAD8-C0A37CE15221}" srcOrd="1" destOrd="0" presId="urn:microsoft.com/office/officeart/2005/8/layout/vList4#4"/>
    <dgm:cxn modelId="{F6CE44A9-051A-4D97-95A8-F8F8A8957441}" type="presParOf" srcId="{DE25A4A8-A9ED-468A-B021-A751E9037756}" destId="{8D5C927C-027E-44AA-8F20-617487F77813}" srcOrd="2" destOrd="0" presId="urn:microsoft.com/office/officeart/2005/8/layout/vList4#4"/>
    <dgm:cxn modelId="{1FCCF553-C108-4211-8034-2E42BD42BE82}" type="presParOf" srcId="{1DAA2F6C-3CB9-40A9-8F73-5117716FB099}" destId="{EC6784EA-418F-46FF-937E-06D37B0079C5}" srcOrd="1" destOrd="0" presId="urn:microsoft.com/office/officeart/2005/8/layout/vList4#4"/>
    <dgm:cxn modelId="{FDE9CF0A-E28B-49A6-B5A0-719266453FD0}" type="presParOf" srcId="{1DAA2F6C-3CB9-40A9-8F73-5117716FB099}" destId="{1E37454F-6583-4EC7-84B7-D4C102E4F818}" srcOrd="2" destOrd="0" presId="urn:microsoft.com/office/officeart/2005/8/layout/vList4#4"/>
    <dgm:cxn modelId="{51D09090-6282-431F-A11F-31BA6681645A}" type="presParOf" srcId="{1E37454F-6583-4EC7-84B7-D4C102E4F818}" destId="{3F2D134B-08E2-4C4C-B471-988266EADE91}" srcOrd="0" destOrd="0" presId="urn:microsoft.com/office/officeart/2005/8/layout/vList4#4"/>
    <dgm:cxn modelId="{CD644466-5F7C-44EE-8D39-67ABC1D5119E}" type="presParOf" srcId="{1E37454F-6583-4EC7-84B7-D4C102E4F818}" destId="{1130E189-5BE6-4186-9C50-593BBD0F143B}" srcOrd="1" destOrd="0" presId="urn:microsoft.com/office/officeart/2005/8/layout/vList4#4"/>
    <dgm:cxn modelId="{B45D8D3A-9493-40AC-98B2-DE8AD6C01916}" type="presParOf" srcId="{1E37454F-6583-4EC7-84B7-D4C102E4F818}" destId="{4CBEBF2E-3690-40F4-934B-92C5BA118C0B}" srcOrd="2" destOrd="0" presId="urn:microsoft.com/office/officeart/2005/8/layout/vList4#4"/>
    <dgm:cxn modelId="{728F02C2-E9F5-46F3-A0BA-D0F06A76FA9E}" type="presParOf" srcId="{1DAA2F6C-3CB9-40A9-8F73-5117716FB099}" destId="{63471154-A44C-4F16-8C66-036CFDA07DDB}" srcOrd="3" destOrd="0" presId="urn:microsoft.com/office/officeart/2005/8/layout/vList4#4"/>
    <dgm:cxn modelId="{BF2F246C-D424-4090-826E-10C6BDDC1150}" type="presParOf" srcId="{1DAA2F6C-3CB9-40A9-8F73-5117716FB099}" destId="{66DE96A0-BA82-41CC-AC3D-E7580EC32167}" srcOrd="4" destOrd="0" presId="urn:microsoft.com/office/officeart/2005/8/layout/vList4#4"/>
    <dgm:cxn modelId="{8D2CC1BC-DA10-49E3-A31E-4564D58D2EC9}" type="presParOf" srcId="{66DE96A0-BA82-41CC-AC3D-E7580EC32167}" destId="{60BB0995-C647-4894-B368-C7845B813FB6}" srcOrd="0" destOrd="0" presId="urn:microsoft.com/office/officeart/2005/8/layout/vList4#4"/>
    <dgm:cxn modelId="{DEFAE4B3-B250-43C0-837E-0CCAB6492214}" type="presParOf" srcId="{66DE96A0-BA82-41CC-AC3D-E7580EC32167}" destId="{28D49CB8-3A2E-4A5F-9FDD-4FF8BFD67C4B}" srcOrd="1" destOrd="0" presId="urn:microsoft.com/office/officeart/2005/8/layout/vList4#4"/>
    <dgm:cxn modelId="{A291537C-7E9B-4DB3-B6A5-CD3D75763707}" type="presParOf" srcId="{66DE96A0-BA82-41CC-AC3D-E7580EC32167}" destId="{F03A11A6-89E1-43CB-8154-AC49E0700221}" srcOrd="2" destOrd="0" presId="urn:microsoft.com/office/officeart/2005/8/layout/vList4#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59B53AA-CE7A-4189-A6CA-723C17F26D9B}" type="doc">
      <dgm:prSet loTypeId="urn:microsoft.com/office/officeart/2005/8/layout/chevron1" loCatId="process" qsTypeId="urn:microsoft.com/office/officeart/2005/8/quickstyle/simple1" qsCatId="simple" csTypeId="urn:microsoft.com/office/officeart/2005/8/colors/accent2_2" csCatId="accent2" phldr="1"/>
      <dgm:spPr/>
      <dgm:t>
        <a:bodyPr/>
        <a:lstStyle/>
        <a:p>
          <a:endParaRPr lang="en-US"/>
        </a:p>
      </dgm:t>
    </dgm:pt>
    <dgm:pt modelId="{88BB5A75-A5A0-4EB0-AF3C-ED4759C61028}">
      <dgm:prSet phldrT="[Text]"/>
      <dgm:spPr/>
      <dgm:t>
        <a:bodyPr/>
        <a:lstStyle/>
        <a:p>
          <a:r>
            <a:rPr lang="en-US" dirty="0" smtClean="0"/>
            <a:t>Wave 1	</a:t>
          </a:r>
          <a:endParaRPr lang="en-US" dirty="0"/>
        </a:p>
      </dgm:t>
    </dgm:pt>
    <dgm:pt modelId="{C69B5976-1579-4FB1-A22E-85BD0FBC3232}" type="parTrans" cxnId="{D94612CD-8B4F-40F0-8846-8BE10337FE57}">
      <dgm:prSet/>
      <dgm:spPr/>
      <dgm:t>
        <a:bodyPr/>
        <a:lstStyle/>
        <a:p>
          <a:endParaRPr lang="en-US"/>
        </a:p>
      </dgm:t>
    </dgm:pt>
    <dgm:pt modelId="{DBAD9450-DB86-435E-A559-5D8FF3EA0B1C}" type="sibTrans" cxnId="{D94612CD-8B4F-40F0-8846-8BE10337FE57}">
      <dgm:prSet/>
      <dgm:spPr/>
      <dgm:t>
        <a:bodyPr/>
        <a:lstStyle/>
        <a:p>
          <a:endParaRPr lang="en-US"/>
        </a:p>
      </dgm:t>
    </dgm:pt>
    <dgm:pt modelId="{7891AA4A-DD28-48F8-A5BB-823B7AC5A54A}">
      <dgm:prSet phldrT="[Text]"/>
      <dgm:spPr/>
      <dgm:t>
        <a:bodyPr/>
        <a:lstStyle/>
        <a:p>
          <a:r>
            <a:rPr lang="en-US" dirty="0" smtClean="0"/>
            <a:t>Wave 2</a:t>
          </a:r>
          <a:endParaRPr lang="en-US" dirty="0"/>
        </a:p>
      </dgm:t>
    </dgm:pt>
    <dgm:pt modelId="{9F2E3A0F-6B57-4A2F-B06B-B927CF8B7139}" type="parTrans" cxnId="{C0E0583C-DC23-4427-8BAE-452ED2BAFDD0}">
      <dgm:prSet/>
      <dgm:spPr/>
      <dgm:t>
        <a:bodyPr/>
        <a:lstStyle/>
        <a:p>
          <a:endParaRPr lang="en-US"/>
        </a:p>
      </dgm:t>
    </dgm:pt>
    <dgm:pt modelId="{382AB3A7-E2E0-4061-9EBA-37456E6BCA76}" type="sibTrans" cxnId="{C0E0583C-DC23-4427-8BAE-452ED2BAFDD0}">
      <dgm:prSet/>
      <dgm:spPr/>
      <dgm:t>
        <a:bodyPr/>
        <a:lstStyle/>
        <a:p>
          <a:endParaRPr lang="en-US"/>
        </a:p>
      </dgm:t>
    </dgm:pt>
    <dgm:pt modelId="{1BF62D45-60FF-4106-963E-DF2CAC598743}">
      <dgm:prSet phldrT="[Text]"/>
      <dgm:spPr/>
      <dgm:t>
        <a:bodyPr/>
        <a:lstStyle/>
        <a:p>
          <a:r>
            <a:rPr lang="en-US" dirty="0" smtClean="0"/>
            <a:t>Wave 3</a:t>
          </a:r>
          <a:endParaRPr lang="en-US" dirty="0"/>
        </a:p>
      </dgm:t>
    </dgm:pt>
    <dgm:pt modelId="{EA8DB4C1-A45A-45A0-AA21-011DDAF869F8}" type="parTrans" cxnId="{F922F26D-198A-42EF-B3BC-80FB44C51D8B}">
      <dgm:prSet/>
      <dgm:spPr/>
      <dgm:t>
        <a:bodyPr/>
        <a:lstStyle/>
        <a:p>
          <a:endParaRPr lang="en-US"/>
        </a:p>
      </dgm:t>
    </dgm:pt>
    <dgm:pt modelId="{931E5EF1-E897-4CE6-BE38-52178EEF31AB}" type="sibTrans" cxnId="{F922F26D-198A-42EF-B3BC-80FB44C51D8B}">
      <dgm:prSet/>
      <dgm:spPr/>
      <dgm:t>
        <a:bodyPr/>
        <a:lstStyle/>
        <a:p>
          <a:endParaRPr lang="en-US"/>
        </a:p>
      </dgm:t>
    </dgm:pt>
    <dgm:pt modelId="{054649E9-5DAB-4C56-9854-A78F1DEA3F09}">
      <dgm:prSet phldrT="[Text]"/>
      <dgm:spPr/>
      <dgm:t>
        <a:bodyPr/>
        <a:lstStyle/>
        <a:p>
          <a:r>
            <a:rPr lang="en-US" dirty="0" smtClean="0"/>
            <a:t>Year 1</a:t>
          </a:r>
          <a:endParaRPr lang="en-US" dirty="0"/>
        </a:p>
      </dgm:t>
    </dgm:pt>
    <dgm:pt modelId="{E10D546D-C1B8-468C-99FD-5CDE01FA069C}" type="parTrans" cxnId="{1E653821-45BD-4918-85C8-09545F34A5D7}">
      <dgm:prSet/>
      <dgm:spPr/>
      <dgm:t>
        <a:bodyPr/>
        <a:lstStyle/>
        <a:p>
          <a:endParaRPr lang="en-US"/>
        </a:p>
      </dgm:t>
    </dgm:pt>
    <dgm:pt modelId="{65C4E23E-9E66-4069-9AC5-2C9FB49ABA3B}" type="sibTrans" cxnId="{1E653821-45BD-4918-85C8-09545F34A5D7}">
      <dgm:prSet/>
      <dgm:spPr/>
      <dgm:t>
        <a:bodyPr/>
        <a:lstStyle/>
        <a:p>
          <a:endParaRPr lang="en-US"/>
        </a:p>
      </dgm:t>
    </dgm:pt>
    <dgm:pt modelId="{F0B4805F-BD93-4ECE-866F-AD667E2D7023}">
      <dgm:prSet phldrT="[Text]"/>
      <dgm:spPr/>
      <dgm:t>
        <a:bodyPr/>
        <a:lstStyle/>
        <a:p>
          <a:r>
            <a:rPr lang="en-US" dirty="0" smtClean="0"/>
            <a:t>Year 3</a:t>
          </a:r>
          <a:endParaRPr lang="en-US" dirty="0"/>
        </a:p>
      </dgm:t>
    </dgm:pt>
    <dgm:pt modelId="{3203D8EC-E20E-4E9F-85C2-CF275C5CFB5F}" type="parTrans" cxnId="{24FA9B4D-6F94-4547-9B4A-878AF8FCCCA0}">
      <dgm:prSet/>
      <dgm:spPr/>
      <dgm:t>
        <a:bodyPr/>
        <a:lstStyle/>
        <a:p>
          <a:endParaRPr lang="en-US"/>
        </a:p>
      </dgm:t>
    </dgm:pt>
    <dgm:pt modelId="{BAF6E5A6-B87B-43D1-B496-7A49562364F4}" type="sibTrans" cxnId="{24FA9B4D-6F94-4547-9B4A-878AF8FCCCA0}">
      <dgm:prSet/>
      <dgm:spPr/>
      <dgm:t>
        <a:bodyPr/>
        <a:lstStyle/>
        <a:p>
          <a:endParaRPr lang="en-US"/>
        </a:p>
      </dgm:t>
    </dgm:pt>
    <dgm:pt modelId="{908F7C58-5FFF-4F62-AA65-F327CB3FA212}">
      <dgm:prSet phldrT="[Text]"/>
      <dgm:spPr/>
      <dgm:t>
        <a:bodyPr/>
        <a:lstStyle/>
        <a:p>
          <a:r>
            <a:rPr lang="en-US" dirty="0" smtClean="0"/>
            <a:t>Year 4</a:t>
          </a:r>
          <a:endParaRPr lang="en-US" dirty="0"/>
        </a:p>
      </dgm:t>
    </dgm:pt>
    <dgm:pt modelId="{0B43A7B2-CDA6-4282-8EDA-2D5386DA7A1B}" type="parTrans" cxnId="{E518D9DB-9D0C-451F-A280-B02FB2A08104}">
      <dgm:prSet/>
      <dgm:spPr/>
      <dgm:t>
        <a:bodyPr/>
        <a:lstStyle/>
        <a:p>
          <a:endParaRPr lang="en-US"/>
        </a:p>
      </dgm:t>
    </dgm:pt>
    <dgm:pt modelId="{FE96305B-0DCF-4A6E-A01F-C25C84B10C1A}" type="sibTrans" cxnId="{E518D9DB-9D0C-451F-A280-B02FB2A08104}">
      <dgm:prSet/>
      <dgm:spPr/>
      <dgm:t>
        <a:bodyPr/>
        <a:lstStyle/>
        <a:p>
          <a:endParaRPr lang="en-US"/>
        </a:p>
      </dgm:t>
    </dgm:pt>
    <dgm:pt modelId="{32AD6C53-6F57-456B-A9A4-3C6E0BDA38C9}">
      <dgm:prSet phldrT="[Text]"/>
      <dgm:spPr/>
      <dgm:t>
        <a:bodyPr/>
        <a:lstStyle/>
        <a:p>
          <a:r>
            <a:rPr lang="en-US" dirty="0" smtClean="0"/>
            <a:t>Q 3/4</a:t>
          </a:r>
          <a:endParaRPr lang="en-US" dirty="0"/>
        </a:p>
      </dgm:t>
    </dgm:pt>
    <dgm:pt modelId="{4B2D4D97-6573-4EBF-A9A7-5548F3899423}" type="parTrans" cxnId="{C97686D0-B96D-4056-8FED-46893E95C867}">
      <dgm:prSet/>
      <dgm:spPr/>
      <dgm:t>
        <a:bodyPr/>
        <a:lstStyle/>
        <a:p>
          <a:endParaRPr lang="en-US"/>
        </a:p>
      </dgm:t>
    </dgm:pt>
    <dgm:pt modelId="{F400FA2E-6421-4E9D-8488-635B8A6CA3C8}" type="sibTrans" cxnId="{C97686D0-B96D-4056-8FED-46893E95C867}">
      <dgm:prSet/>
      <dgm:spPr/>
      <dgm:t>
        <a:bodyPr/>
        <a:lstStyle/>
        <a:p>
          <a:endParaRPr lang="en-US"/>
        </a:p>
      </dgm:t>
    </dgm:pt>
    <dgm:pt modelId="{A86876F0-1D83-4D93-8C7F-9931DAD66062}">
      <dgm:prSet phldrT="[Text]"/>
      <dgm:spPr/>
      <dgm:t>
        <a:bodyPr/>
        <a:lstStyle/>
        <a:p>
          <a:r>
            <a:rPr lang="en-US" dirty="0" smtClean="0"/>
            <a:t>Q 1/2</a:t>
          </a:r>
          <a:endParaRPr lang="en-US" dirty="0"/>
        </a:p>
      </dgm:t>
    </dgm:pt>
    <dgm:pt modelId="{8DE70990-2E9B-4BCA-A769-C3EA42EC357A}" type="parTrans" cxnId="{3B95A8B0-9CDF-40B0-A070-978D55E4587F}">
      <dgm:prSet/>
      <dgm:spPr/>
      <dgm:t>
        <a:bodyPr/>
        <a:lstStyle/>
        <a:p>
          <a:endParaRPr lang="en-US"/>
        </a:p>
      </dgm:t>
    </dgm:pt>
    <dgm:pt modelId="{74594401-B520-4464-8FA6-C4ECD398C5DB}" type="sibTrans" cxnId="{3B95A8B0-9CDF-40B0-A070-978D55E4587F}">
      <dgm:prSet/>
      <dgm:spPr/>
      <dgm:t>
        <a:bodyPr/>
        <a:lstStyle/>
        <a:p>
          <a:endParaRPr lang="en-US"/>
        </a:p>
      </dgm:t>
    </dgm:pt>
    <dgm:pt modelId="{F59029AC-F110-40E3-9B49-DFC0FC488EF4}">
      <dgm:prSet phldrT="[Text]"/>
      <dgm:spPr/>
      <dgm:t>
        <a:bodyPr/>
        <a:lstStyle/>
        <a:p>
          <a:r>
            <a:rPr lang="en-US" dirty="0" smtClean="0"/>
            <a:t>Q 3/4</a:t>
          </a:r>
          <a:endParaRPr lang="en-US" dirty="0"/>
        </a:p>
      </dgm:t>
    </dgm:pt>
    <dgm:pt modelId="{74940DF6-64C9-4059-B6AC-95F8F8211368}" type="parTrans" cxnId="{8B41D88D-717B-481E-874C-26ACF0B3C186}">
      <dgm:prSet/>
      <dgm:spPr/>
      <dgm:t>
        <a:bodyPr/>
        <a:lstStyle/>
        <a:p>
          <a:endParaRPr lang="en-US"/>
        </a:p>
      </dgm:t>
    </dgm:pt>
    <dgm:pt modelId="{C22A6155-0A3C-4358-9CD9-DA5E3CE38BA9}" type="sibTrans" cxnId="{8B41D88D-717B-481E-874C-26ACF0B3C186}">
      <dgm:prSet/>
      <dgm:spPr/>
      <dgm:t>
        <a:bodyPr/>
        <a:lstStyle/>
        <a:p>
          <a:endParaRPr lang="en-US"/>
        </a:p>
      </dgm:t>
    </dgm:pt>
    <dgm:pt modelId="{98FC5101-F766-40CA-9D88-6E6FA2345509}" type="pres">
      <dgm:prSet presAssocID="{759B53AA-CE7A-4189-A6CA-723C17F26D9B}" presName="Name0" presStyleCnt="0">
        <dgm:presLayoutVars>
          <dgm:dir/>
          <dgm:animLvl val="lvl"/>
          <dgm:resizeHandles val="exact"/>
        </dgm:presLayoutVars>
      </dgm:prSet>
      <dgm:spPr/>
      <dgm:t>
        <a:bodyPr/>
        <a:lstStyle/>
        <a:p>
          <a:endParaRPr lang="en-US"/>
        </a:p>
      </dgm:t>
    </dgm:pt>
    <dgm:pt modelId="{2DDD6759-290F-40C4-A134-F7915AADA5E7}" type="pres">
      <dgm:prSet presAssocID="{88BB5A75-A5A0-4EB0-AF3C-ED4759C61028}" presName="composite" presStyleCnt="0"/>
      <dgm:spPr/>
    </dgm:pt>
    <dgm:pt modelId="{1CC72C5A-03F8-4E86-AEC0-AEB828325E13}" type="pres">
      <dgm:prSet presAssocID="{88BB5A75-A5A0-4EB0-AF3C-ED4759C61028}" presName="parTx" presStyleLbl="node1" presStyleIdx="0" presStyleCnt="3">
        <dgm:presLayoutVars>
          <dgm:chMax val="0"/>
          <dgm:chPref val="0"/>
          <dgm:bulletEnabled val="1"/>
        </dgm:presLayoutVars>
      </dgm:prSet>
      <dgm:spPr/>
      <dgm:t>
        <a:bodyPr/>
        <a:lstStyle/>
        <a:p>
          <a:endParaRPr lang="en-US"/>
        </a:p>
      </dgm:t>
    </dgm:pt>
    <dgm:pt modelId="{344E7900-D0F8-4A6A-9AD3-DD7385748931}" type="pres">
      <dgm:prSet presAssocID="{88BB5A75-A5A0-4EB0-AF3C-ED4759C61028}" presName="desTx" presStyleLbl="revTx" presStyleIdx="0" presStyleCnt="3">
        <dgm:presLayoutVars>
          <dgm:bulletEnabled val="1"/>
        </dgm:presLayoutVars>
      </dgm:prSet>
      <dgm:spPr/>
      <dgm:t>
        <a:bodyPr/>
        <a:lstStyle/>
        <a:p>
          <a:endParaRPr lang="en-US"/>
        </a:p>
      </dgm:t>
    </dgm:pt>
    <dgm:pt modelId="{40019D0B-8021-4C17-9E35-20616B1491B0}" type="pres">
      <dgm:prSet presAssocID="{DBAD9450-DB86-435E-A559-5D8FF3EA0B1C}" presName="space" presStyleCnt="0"/>
      <dgm:spPr/>
    </dgm:pt>
    <dgm:pt modelId="{6D11459B-CCAD-47BA-BFA0-116D2D3E0890}" type="pres">
      <dgm:prSet presAssocID="{7891AA4A-DD28-48F8-A5BB-823B7AC5A54A}" presName="composite" presStyleCnt="0"/>
      <dgm:spPr/>
    </dgm:pt>
    <dgm:pt modelId="{BF11E92D-B532-4BD3-B9CB-8D9B1BD333B5}" type="pres">
      <dgm:prSet presAssocID="{7891AA4A-DD28-48F8-A5BB-823B7AC5A54A}" presName="parTx" presStyleLbl="node1" presStyleIdx="1" presStyleCnt="3">
        <dgm:presLayoutVars>
          <dgm:chMax val="0"/>
          <dgm:chPref val="0"/>
          <dgm:bulletEnabled val="1"/>
        </dgm:presLayoutVars>
      </dgm:prSet>
      <dgm:spPr/>
      <dgm:t>
        <a:bodyPr/>
        <a:lstStyle/>
        <a:p>
          <a:endParaRPr lang="en-US"/>
        </a:p>
      </dgm:t>
    </dgm:pt>
    <dgm:pt modelId="{AE7A650D-3981-4A23-ADFB-79607C865F80}" type="pres">
      <dgm:prSet presAssocID="{7891AA4A-DD28-48F8-A5BB-823B7AC5A54A}" presName="desTx" presStyleLbl="revTx" presStyleIdx="1" presStyleCnt="3">
        <dgm:presLayoutVars>
          <dgm:bulletEnabled val="1"/>
        </dgm:presLayoutVars>
      </dgm:prSet>
      <dgm:spPr/>
      <dgm:t>
        <a:bodyPr/>
        <a:lstStyle/>
        <a:p>
          <a:endParaRPr lang="en-US"/>
        </a:p>
      </dgm:t>
    </dgm:pt>
    <dgm:pt modelId="{CD5C57A4-266E-4DDD-9DF8-31F530C28981}" type="pres">
      <dgm:prSet presAssocID="{382AB3A7-E2E0-4061-9EBA-37456E6BCA76}" presName="space" presStyleCnt="0"/>
      <dgm:spPr/>
    </dgm:pt>
    <dgm:pt modelId="{21CA68DF-8723-4649-8AEA-A311252D4884}" type="pres">
      <dgm:prSet presAssocID="{1BF62D45-60FF-4106-963E-DF2CAC598743}" presName="composite" presStyleCnt="0"/>
      <dgm:spPr/>
    </dgm:pt>
    <dgm:pt modelId="{C1DE74FB-1B1F-47F8-A0BE-CC42E7A53033}" type="pres">
      <dgm:prSet presAssocID="{1BF62D45-60FF-4106-963E-DF2CAC598743}" presName="parTx" presStyleLbl="node1" presStyleIdx="2" presStyleCnt="3">
        <dgm:presLayoutVars>
          <dgm:chMax val="0"/>
          <dgm:chPref val="0"/>
          <dgm:bulletEnabled val="1"/>
        </dgm:presLayoutVars>
      </dgm:prSet>
      <dgm:spPr/>
      <dgm:t>
        <a:bodyPr/>
        <a:lstStyle/>
        <a:p>
          <a:endParaRPr lang="en-US"/>
        </a:p>
      </dgm:t>
    </dgm:pt>
    <dgm:pt modelId="{80A07447-CC14-440C-BDB5-AED9B62F9A82}" type="pres">
      <dgm:prSet presAssocID="{1BF62D45-60FF-4106-963E-DF2CAC598743}" presName="desTx" presStyleLbl="revTx" presStyleIdx="2" presStyleCnt="3">
        <dgm:presLayoutVars>
          <dgm:bulletEnabled val="1"/>
        </dgm:presLayoutVars>
      </dgm:prSet>
      <dgm:spPr/>
      <dgm:t>
        <a:bodyPr/>
        <a:lstStyle/>
        <a:p>
          <a:endParaRPr lang="en-US"/>
        </a:p>
      </dgm:t>
    </dgm:pt>
  </dgm:ptLst>
  <dgm:cxnLst>
    <dgm:cxn modelId="{C97686D0-B96D-4056-8FED-46893E95C867}" srcId="{88BB5A75-A5A0-4EB0-AF3C-ED4759C61028}" destId="{32AD6C53-6F57-456B-A9A4-3C6E0BDA38C9}" srcOrd="1" destOrd="0" parTransId="{4B2D4D97-6573-4EBF-A9A7-5548F3899423}" sibTransId="{F400FA2E-6421-4E9D-8488-635B8A6CA3C8}"/>
    <dgm:cxn modelId="{743748F8-903C-444D-8F60-E732125D17F8}" type="presOf" srcId="{759B53AA-CE7A-4189-A6CA-723C17F26D9B}" destId="{98FC5101-F766-40CA-9D88-6E6FA2345509}" srcOrd="0" destOrd="0" presId="urn:microsoft.com/office/officeart/2005/8/layout/chevron1"/>
    <dgm:cxn modelId="{39F38597-3E88-49F8-A305-481957F9BBD4}" type="presOf" srcId="{A86876F0-1D83-4D93-8C7F-9931DAD66062}" destId="{AE7A650D-3981-4A23-ADFB-79607C865F80}" srcOrd="0" destOrd="1" presId="urn:microsoft.com/office/officeart/2005/8/layout/chevron1"/>
    <dgm:cxn modelId="{E518D9DB-9D0C-451F-A280-B02FB2A08104}" srcId="{1BF62D45-60FF-4106-963E-DF2CAC598743}" destId="{908F7C58-5FFF-4F62-AA65-F327CB3FA212}" srcOrd="0" destOrd="0" parTransId="{0B43A7B2-CDA6-4282-8EDA-2D5386DA7A1B}" sibTransId="{FE96305B-0DCF-4A6E-A01F-C25C84B10C1A}"/>
    <dgm:cxn modelId="{C0E0583C-DC23-4427-8BAE-452ED2BAFDD0}" srcId="{759B53AA-CE7A-4189-A6CA-723C17F26D9B}" destId="{7891AA4A-DD28-48F8-A5BB-823B7AC5A54A}" srcOrd="1" destOrd="0" parTransId="{9F2E3A0F-6B57-4A2F-B06B-B927CF8B7139}" sibTransId="{382AB3A7-E2E0-4061-9EBA-37456E6BCA76}"/>
    <dgm:cxn modelId="{3E10DFBC-7BD6-411B-9517-E0BE8A9DD303}" type="presOf" srcId="{F59029AC-F110-40E3-9B49-DFC0FC488EF4}" destId="{80A07447-CC14-440C-BDB5-AED9B62F9A82}" srcOrd="0" destOrd="1" presId="urn:microsoft.com/office/officeart/2005/8/layout/chevron1"/>
    <dgm:cxn modelId="{0BF704BA-7AAB-4742-AFF9-8A3C030C04B5}" type="presOf" srcId="{1BF62D45-60FF-4106-963E-DF2CAC598743}" destId="{C1DE74FB-1B1F-47F8-A0BE-CC42E7A53033}" srcOrd="0" destOrd="0" presId="urn:microsoft.com/office/officeart/2005/8/layout/chevron1"/>
    <dgm:cxn modelId="{C5314272-BD3C-40DF-984C-EC79C9CDC9E5}" type="presOf" srcId="{054649E9-5DAB-4C56-9854-A78F1DEA3F09}" destId="{344E7900-D0F8-4A6A-9AD3-DD7385748931}" srcOrd="0" destOrd="0" presId="urn:microsoft.com/office/officeart/2005/8/layout/chevron1"/>
    <dgm:cxn modelId="{A2ED94F2-0053-4DF9-AAF7-D8B1100A2D0B}" type="presOf" srcId="{F0B4805F-BD93-4ECE-866F-AD667E2D7023}" destId="{AE7A650D-3981-4A23-ADFB-79607C865F80}" srcOrd="0" destOrd="0" presId="urn:microsoft.com/office/officeart/2005/8/layout/chevron1"/>
    <dgm:cxn modelId="{FF4B94F3-5439-4BE1-AD75-F55B63F8A0CF}" type="presOf" srcId="{7891AA4A-DD28-48F8-A5BB-823B7AC5A54A}" destId="{BF11E92D-B532-4BD3-B9CB-8D9B1BD333B5}" srcOrd="0" destOrd="0" presId="urn:microsoft.com/office/officeart/2005/8/layout/chevron1"/>
    <dgm:cxn modelId="{24FA9B4D-6F94-4547-9B4A-878AF8FCCCA0}" srcId="{7891AA4A-DD28-48F8-A5BB-823B7AC5A54A}" destId="{F0B4805F-BD93-4ECE-866F-AD667E2D7023}" srcOrd="0" destOrd="0" parTransId="{3203D8EC-E20E-4E9F-85C2-CF275C5CFB5F}" sibTransId="{BAF6E5A6-B87B-43D1-B496-7A49562364F4}"/>
    <dgm:cxn modelId="{1E653821-45BD-4918-85C8-09545F34A5D7}" srcId="{88BB5A75-A5A0-4EB0-AF3C-ED4759C61028}" destId="{054649E9-5DAB-4C56-9854-A78F1DEA3F09}" srcOrd="0" destOrd="0" parTransId="{E10D546D-C1B8-468C-99FD-5CDE01FA069C}" sibTransId="{65C4E23E-9E66-4069-9AC5-2C9FB49ABA3B}"/>
    <dgm:cxn modelId="{AB2D50E4-9EAC-4BCE-A027-2C70B75AEB15}" type="presOf" srcId="{908F7C58-5FFF-4F62-AA65-F327CB3FA212}" destId="{80A07447-CC14-440C-BDB5-AED9B62F9A82}" srcOrd="0" destOrd="0" presId="urn:microsoft.com/office/officeart/2005/8/layout/chevron1"/>
    <dgm:cxn modelId="{3B95A8B0-9CDF-40B0-A070-978D55E4587F}" srcId="{7891AA4A-DD28-48F8-A5BB-823B7AC5A54A}" destId="{A86876F0-1D83-4D93-8C7F-9931DAD66062}" srcOrd="1" destOrd="0" parTransId="{8DE70990-2E9B-4BCA-A769-C3EA42EC357A}" sibTransId="{74594401-B520-4464-8FA6-C4ECD398C5DB}"/>
    <dgm:cxn modelId="{A394FBF2-14DB-4B48-B57B-6131F481959F}" type="presOf" srcId="{32AD6C53-6F57-456B-A9A4-3C6E0BDA38C9}" destId="{344E7900-D0F8-4A6A-9AD3-DD7385748931}" srcOrd="0" destOrd="1" presId="urn:microsoft.com/office/officeart/2005/8/layout/chevron1"/>
    <dgm:cxn modelId="{F922F26D-198A-42EF-B3BC-80FB44C51D8B}" srcId="{759B53AA-CE7A-4189-A6CA-723C17F26D9B}" destId="{1BF62D45-60FF-4106-963E-DF2CAC598743}" srcOrd="2" destOrd="0" parTransId="{EA8DB4C1-A45A-45A0-AA21-011DDAF869F8}" sibTransId="{931E5EF1-E897-4CE6-BE38-52178EEF31AB}"/>
    <dgm:cxn modelId="{D94612CD-8B4F-40F0-8846-8BE10337FE57}" srcId="{759B53AA-CE7A-4189-A6CA-723C17F26D9B}" destId="{88BB5A75-A5A0-4EB0-AF3C-ED4759C61028}" srcOrd="0" destOrd="0" parTransId="{C69B5976-1579-4FB1-A22E-85BD0FBC3232}" sibTransId="{DBAD9450-DB86-435E-A559-5D8FF3EA0B1C}"/>
    <dgm:cxn modelId="{51EF8E70-6D74-4933-973B-F0A70A93B8F5}" type="presOf" srcId="{88BB5A75-A5A0-4EB0-AF3C-ED4759C61028}" destId="{1CC72C5A-03F8-4E86-AEC0-AEB828325E13}" srcOrd="0" destOrd="0" presId="urn:microsoft.com/office/officeart/2005/8/layout/chevron1"/>
    <dgm:cxn modelId="{8B41D88D-717B-481E-874C-26ACF0B3C186}" srcId="{1BF62D45-60FF-4106-963E-DF2CAC598743}" destId="{F59029AC-F110-40E3-9B49-DFC0FC488EF4}" srcOrd="1" destOrd="0" parTransId="{74940DF6-64C9-4059-B6AC-95F8F8211368}" sibTransId="{C22A6155-0A3C-4358-9CD9-DA5E3CE38BA9}"/>
    <dgm:cxn modelId="{A225CA94-0751-461C-9E5E-E9561CBB36A1}" type="presParOf" srcId="{98FC5101-F766-40CA-9D88-6E6FA2345509}" destId="{2DDD6759-290F-40C4-A134-F7915AADA5E7}" srcOrd="0" destOrd="0" presId="urn:microsoft.com/office/officeart/2005/8/layout/chevron1"/>
    <dgm:cxn modelId="{50169651-2E2E-406E-84C5-B08DF25952F8}" type="presParOf" srcId="{2DDD6759-290F-40C4-A134-F7915AADA5E7}" destId="{1CC72C5A-03F8-4E86-AEC0-AEB828325E13}" srcOrd="0" destOrd="0" presId="urn:microsoft.com/office/officeart/2005/8/layout/chevron1"/>
    <dgm:cxn modelId="{5B1E3C85-1D9F-4B99-8C7C-A7ADDECE5895}" type="presParOf" srcId="{2DDD6759-290F-40C4-A134-F7915AADA5E7}" destId="{344E7900-D0F8-4A6A-9AD3-DD7385748931}" srcOrd="1" destOrd="0" presId="urn:microsoft.com/office/officeart/2005/8/layout/chevron1"/>
    <dgm:cxn modelId="{12C4059B-10CF-47DA-9E69-A9AA598F61A3}" type="presParOf" srcId="{98FC5101-F766-40CA-9D88-6E6FA2345509}" destId="{40019D0B-8021-4C17-9E35-20616B1491B0}" srcOrd="1" destOrd="0" presId="urn:microsoft.com/office/officeart/2005/8/layout/chevron1"/>
    <dgm:cxn modelId="{1355DA4C-EE5B-46B9-AE9F-62C02E67F973}" type="presParOf" srcId="{98FC5101-F766-40CA-9D88-6E6FA2345509}" destId="{6D11459B-CCAD-47BA-BFA0-116D2D3E0890}" srcOrd="2" destOrd="0" presId="urn:microsoft.com/office/officeart/2005/8/layout/chevron1"/>
    <dgm:cxn modelId="{9A12A05C-6B0F-4B7A-9A3A-9F15A8F9899C}" type="presParOf" srcId="{6D11459B-CCAD-47BA-BFA0-116D2D3E0890}" destId="{BF11E92D-B532-4BD3-B9CB-8D9B1BD333B5}" srcOrd="0" destOrd="0" presId="urn:microsoft.com/office/officeart/2005/8/layout/chevron1"/>
    <dgm:cxn modelId="{FBD054B6-7EC8-45A3-8E75-DA54EF1F6126}" type="presParOf" srcId="{6D11459B-CCAD-47BA-BFA0-116D2D3E0890}" destId="{AE7A650D-3981-4A23-ADFB-79607C865F80}" srcOrd="1" destOrd="0" presId="urn:microsoft.com/office/officeart/2005/8/layout/chevron1"/>
    <dgm:cxn modelId="{2BC0FBBC-AF58-4F0C-8209-48C879C737C3}" type="presParOf" srcId="{98FC5101-F766-40CA-9D88-6E6FA2345509}" destId="{CD5C57A4-266E-4DDD-9DF8-31F530C28981}" srcOrd="3" destOrd="0" presId="urn:microsoft.com/office/officeart/2005/8/layout/chevron1"/>
    <dgm:cxn modelId="{86D11AEE-F16E-48AD-B909-33DF62E98A3A}" type="presParOf" srcId="{98FC5101-F766-40CA-9D88-6E6FA2345509}" destId="{21CA68DF-8723-4649-8AEA-A311252D4884}" srcOrd="4" destOrd="0" presId="urn:microsoft.com/office/officeart/2005/8/layout/chevron1"/>
    <dgm:cxn modelId="{D6DD7B41-132D-4633-AFCA-30AF764F1F42}" type="presParOf" srcId="{21CA68DF-8723-4649-8AEA-A311252D4884}" destId="{C1DE74FB-1B1F-47F8-A0BE-CC42E7A53033}" srcOrd="0" destOrd="0" presId="urn:microsoft.com/office/officeart/2005/8/layout/chevron1"/>
    <dgm:cxn modelId="{97BC1B06-867F-4EBB-9AA0-E81EDBD22DDD}" type="presParOf" srcId="{21CA68DF-8723-4649-8AEA-A311252D4884}" destId="{80A07447-CC14-440C-BDB5-AED9B62F9A82}" srcOrd="1" destOrd="0" presId="urn:microsoft.com/office/officeart/2005/8/layout/chevron1"/>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DD3706F-7DB2-48D1-A574-12EB2BB5504F}" type="doc">
      <dgm:prSet loTypeId="urn:microsoft.com/office/officeart/2008/layout/VerticalCurvedList" loCatId="list" qsTypeId="urn:microsoft.com/office/officeart/2005/8/quickstyle/simple1" qsCatId="simple" csTypeId="urn:microsoft.com/office/officeart/2005/8/colors/accent6_3" csCatId="accent6" phldr="1"/>
      <dgm:spPr/>
      <dgm:t>
        <a:bodyPr/>
        <a:lstStyle/>
        <a:p>
          <a:endParaRPr lang="en-US"/>
        </a:p>
      </dgm:t>
    </dgm:pt>
    <dgm:pt modelId="{94739560-6C98-4098-A6AA-C26A70B8E493}">
      <dgm:prSet phldrT="[Text]"/>
      <dgm:spPr/>
      <dgm:t>
        <a:bodyPr/>
        <a:lstStyle/>
        <a:p>
          <a:r>
            <a:rPr lang="en-US" dirty="0" smtClean="0"/>
            <a:t>State political environment</a:t>
          </a:r>
          <a:endParaRPr lang="en-US" dirty="0"/>
        </a:p>
      </dgm:t>
    </dgm:pt>
    <dgm:pt modelId="{7E5133ED-14D3-45FF-B675-4B12F0FB0A1E}" type="parTrans" cxnId="{106AD737-DBE9-4C75-910A-A2241E067F98}">
      <dgm:prSet/>
      <dgm:spPr/>
      <dgm:t>
        <a:bodyPr/>
        <a:lstStyle/>
        <a:p>
          <a:endParaRPr lang="en-US"/>
        </a:p>
      </dgm:t>
    </dgm:pt>
    <dgm:pt modelId="{D5C5D953-1FB4-445B-B8DF-CE2F8D897BE0}" type="sibTrans" cxnId="{106AD737-DBE9-4C75-910A-A2241E067F98}">
      <dgm:prSet/>
      <dgm:spPr/>
      <dgm:t>
        <a:bodyPr/>
        <a:lstStyle/>
        <a:p>
          <a:endParaRPr lang="en-US"/>
        </a:p>
      </dgm:t>
    </dgm:pt>
    <dgm:pt modelId="{EDFF690E-3765-48F0-9C01-594C9D4A034F}">
      <dgm:prSet phldrT="[Text]"/>
      <dgm:spPr/>
      <dgm:t>
        <a:bodyPr/>
        <a:lstStyle/>
        <a:p>
          <a:r>
            <a:rPr lang="en-US" dirty="0" smtClean="0"/>
            <a:t>General tobacco control efforts</a:t>
          </a:r>
        </a:p>
      </dgm:t>
    </dgm:pt>
    <dgm:pt modelId="{34C7E70F-A846-47E7-8605-F9CBBF2D954A}" type="parTrans" cxnId="{5D4A701D-D047-4A70-8A35-241CF115D4DC}">
      <dgm:prSet/>
      <dgm:spPr/>
      <dgm:t>
        <a:bodyPr/>
        <a:lstStyle/>
        <a:p>
          <a:endParaRPr lang="en-US"/>
        </a:p>
      </dgm:t>
    </dgm:pt>
    <dgm:pt modelId="{13105B18-9AC1-4264-BD82-E7311A5F8112}" type="sibTrans" cxnId="{5D4A701D-D047-4A70-8A35-241CF115D4DC}">
      <dgm:prSet/>
      <dgm:spPr/>
      <dgm:t>
        <a:bodyPr/>
        <a:lstStyle/>
        <a:p>
          <a:endParaRPr lang="en-US"/>
        </a:p>
      </dgm:t>
    </dgm:pt>
    <dgm:pt modelId="{9CB57931-08B2-46DD-BF5E-9A6899EF9404}">
      <dgm:prSet phldrT="[Text]"/>
      <dgm:spPr/>
      <dgm:t>
        <a:bodyPr/>
        <a:lstStyle/>
        <a:p>
          <a:r>
            <a:rPr lang="en-US" dirty="0" smtClean="0"/>
            <a:t>POS policy &amp; program activities</a:t>
          </a:r>
        </a:p>
      </dgm:t>
    </dgm:pt>
    <dgm:pt modelId="{78E1E56B-DB98-4511-8DB1-53FDAB07E5C1}" type="parTrans" cxnId="{0A38C3B3-54F3-42AF-9FD8-B016AE623B7C}">
      <dgm:prSet/>
      <dgm:spPr/>
      <dgm:t>
        <a:bodyPr/>
        <a:lstStyle/>
        <a:p>
          <a:endParaRPr lang="en-US"/>
        </a:p>
      </dgm:t>
    </dgm:pt>
    <dgm:pt modelId="{77E906D4-EEF5-4732-95EE-A6058500F342}" type="sibTrans" cxnId="{0A38C3B3-54F3-42AF-9FD8-B016AE623B7C}">
      <dgm:prSet/>
      <dgm:spPr/>
      <dgm:t>
        <a:bodyPr/>
        <a:lstStyle/>
        <a:p>
          <a:endParaRPr lang="en-US"/>
        </a:p>
      </dgm:t>
    </dgm:pt>
    <dgm:pt modelId="{855CDA09-C28E-4064-BDE4-AD020D1EA573}">
      <dgm:prSet phldrT="[Text]"/>
      <dgm:spPr/>
      <dgm:t>
        <a:bodyPr/>
        <a:lstStyle/>
        <a:p>
          <a:r>
            <a:rPr lang="en-US" dirty="0" smtClean="0"/>
            <a:t>POS implementation capacity</a:t>
          </a:r>
        </a:p>
      </dgm:t>
    </dgm:pt>
    <dgm:pt modelId="{F59EE0E1-EE94-4DA5-A303-960BB66DB241}" type="parTrans" cxnId="{67EBFF9E-812C-4C89-BFF0-175B52711318}">
      <dgm:prSet/>
      <dgm:spPr/>
      <dgm:t>
        <a:bodyPr/>
        <a:lstStyle/>
        <a:p>
          <a:endParaRPr lang="en-US"/>
        </a:p>
      </dgm:t>
    </dgm:pt>
    <dgm:pt modelId="{A944DF93-45B9-4A91-A0C6-21514823234E}" type="sibTrans" cxnId="{67EBFF9E-812C-4C89-BFF0-175B52711318}">
      <dgm:prSet/>
      <dgm:spPr/>
      <dgm:t>
        <a:bodyPr/>
        <a:lstStyle/>
        <a:p>
          <a:endParaRPr lang="en-US"/>
        </a:p>
      </dgm:t>
    </dgm:pt>
    <dgm:pt modelId="{045DE8A3-2083-46EB-9F35-D4C2126D04C0}">
      <dgm:prSet phldrT="[Text]"/>
      <dgm:spPr/>
      <dgm:t>
        <a:bodyPr/>
        <a:lstStyle/>
        <a:p>
          <a:r>
            <a:rPr lang="en-US" dirty="0" smtClean="0"/>
            <a:t>Local POS activities</a:t>
          </a:r>
        </a:p>
      </dgm:t>
    </dgm:pt>
    <dgm:pt modelId="{D236E07A-47B5-4AF4-A15E-C60A377062C0}" type="parTrans" cxnId="{1131F5E2-2D7E-4AE4-AE7C-472379A2CA5E}">
      <dgm:prSet/>
      <dgm:spPr/>
      <dgm:t>
        <a:bodyPr/>
        <a:lstStyle/>
        <a:p>
          <a:endParaRPr lang="en-US"/>
        </a:p>
      </dgm:t>
    </dgm:pt>
    <dgm:pt modelId="{75C18BA5-9B64-463B-9E4F-52DBFBDD0E5C}" type="sibTrans" cxnId="{1131F5E2-2D7E-4AE4-AE7C-472379A2CA5E}">
      <dgm:prSet/>
      <dgm:spPr/>
      <dgm:t>
        <a:bodyPr/>
        <a:lstStyle/>
        <a:p>
          <a:endParaRPr lang="en-US"/>
        </a:p>
      </dgm:t>
    </dgm:pt>
    <dgm:pt modelId="{24614B59-4C11-4740-90E0-814DEB96F736}" type="pres">
      <dgm:prSet presAssocID="{DDD3706F-7DB2-48D1-A574-12EB2BB5504F}" presName="Name0" presStyleCnt="0">
        <dgm:presLayoutVars>
          <dgm:chMax val="7"/>
          <dgm:chPref val="7"/>
          <dgm:dir/>
        </dgm:presLayoutVars>
      </dgm:prSet>
      <dgm:spPr/>
      <dgm:t>
        <a:bodyPr/>
        <a:lstStyle/>
        <a:p>
          <a:endParaRPr lang="en-US"/>
        </a:p>
      </dgm:t>
    </dgm:pt>
    <dgm:pt modelId="{C33BD3AA-CED7-4A82-8C14-10CE00A6CC84}" type="pres">
      <dgm:prSet presAssocID="{DDD3706F-7DB2-48D1-A574-12EB2BB5504F}" presName="Name1" presStyleCnt="0"/>
      <dgm:spPr/>
    </dgm:pt>
    <dgm:pt modelId="{BA9921D7-5B42-4CFE-BD3C-57AACD297AE4}" type="pres">
      <dgm:prSet presAssocID="{DDD3706F-7DB2-48D1-A574-12EB2BB5504F}" presName="cycle" presStyleCnt="0"/>
      <dgm:spPr/>
    </dgm:pt>
    <dgm:pt modelId="{DA5BE203-28B4-4B27-91CA-240B14DEC5FA}" type="pres">
      <dgm:prSet presAssocID="{DDD3706F-7DB2-48D1-A574-12EB2BB5504F}" presName="srcNode" presStyleLbl="node1" presStyleIdx="0" presStyleCnt="5"/>
      <dgm:spPr/>
    </dgm:pt>
    <dgm:pt modelId="{7DCB0717-A1EC-49B5-928F-CCDC2A6B4127}" type="pres">
      <dgm:prSet presAssocID="{DDD3706F-7DB2-48D1-A574-12EB2BB5504F}" presName="conn" presStyleLbl="parChTrans1D2" presStyleIdx="0" presStyleCnt="1"/>
      <dgm:spPr/>
      <dgm:t>
        <a:bodyPr/>
        <a:lstStyle/>
        <a:p>
          <a:endParaRPr lang="en-US"/>
        </a:p>
      </dgm:t>
    </dgm:pt>
    <dgm:pt modelId="{94CE5A84-6AC7-4279-A64E-23DAFBF54C4C}" type="pres">
      <dgm:prSet presAssocID="{DDD3706F-7DB2-48D1-A574-12EB2BB5504F}" presName="extraNode" presStyleLbl="node1" presStyleIdx="0" presStyleCnt="5"/>
      <dgm:spPr/>
    </dgm:pt>
    <dgm:pt modelId="{EE3E77C6-547D-4552-AA50-A000E6BCCB79}" type="pres">
      <dgm:prSet presAssocID="{DDD3706F-7DB2-48D1-A574-12EB2BB5504F}" presName="dstNode" presStyleLbl="node1" presStyleIdx="0" presStyleCnt="5"/>
      <dgm:spPr/>
    </dgm:pt>
    <dgm:pt modelId="{A6B841FD-19C0-4228-BE91-34E8762DE706}" type="pres">
      <dgm:prSet presAssocID="{94739560-6C98-4098-A6AA-C26A70B8E493}" presName="text_1" presStyleLbl="node1" presStyleIdx="0" presStyleCnt="5">
        <dgm:presLayoutVars>
          <dgm:bulletEnabled val="1"/>
        </dgm:presLayoutVars>
      </dgm:prSet>
      <dgm:spPr/>
      <dgm:t>
        <a:bodyPr/>
        <a:lstStyle/>
        <a:p>
          <a:endParaRPr lang="en-US"/>
        </a:p>
      </dgm:t>
    </dgm:pt>
    <dgm:pt modelId="{4461B52A-B520-4281-B4C1-36F7DE9E64E2}" type="pres">
      <dgm:prSet presAssocID="{94739560-6C98-4098-A6AA-C26A70B8E493}" presName="accent_1" presStyleCnt="0"/>
      <dgm:spPr/>
    </dgm:pt>
    <dgm:pt modelId="{BE89D2B6-49A5-41EC-A52A-494E6419CC07}" type="pres">
      <dgm:prSet presAssocID="{94739560-6C98-4098-A6AA-C26A70B8E493}" presName="accentRepeatNode" presStyleLbl="solidFgAcc1" presStyleIdx="0" presStyleCnt="5"/>
      <dgm:spPr/>
    </dgm:pt>
    <dgm:pt modelId="{02451C31-500C-4DE0-BFBB-95D0D63553D7}" type="pres">
      <dgm:prSet presAssocID="{EDFF690E-3765-48F0-9C01-594C9D4A034F}" presName="text_2" presStyleLbl="node1" presStyleIdx="1" presStyleCnt="5">
        <dgm:presLayoutVars>
          <dgm:bulletEnabled val="1"/>
        </dgm:presLayoutVars>
      </dgm:prSet>
      <dgm:spPr/>
      <dgm:t>
        <a:bodyPr/>
        <a:lstStyle/>
        <a:p>
          <a:endParaRPr lang="en-US"/>
        </a:p>
      </dgm:t>
    </dgm:pt>
    <dgm:pt modelId="{5169377F-BB96-496F-A7EB-EEEBEB3A324E}" type="pres">
      <dgm:prSet presAssocID="{EDFF690E-3765-48F0-9C01-594C9D4A034F}" presName="accent_2" presStyleCnt="0"/>
      <dgm:spPr/>
    </dgm:pt>
    <dgm:pt modelId="{640FB940-6019-4644-BA60-DB065A83B686}" type="pres">
      <dgm:prSet presAssocID="{EDFF690E-3765-48F0-9C01-594C9D4A034F}" presName="accentRepeatNode" presStyleLbl="solidFgAcc1" presStyleIdx="1" presStyleCnt="5"/>
      <dgm:spPr/>
    </dgm:pt>
    <dgm:pt modelId="{0B61C63F-A47A-4934-8027-0A34C6A139BE}" type="pres">
      <dgm:prSet presAssocID="{9CB57931-08B2-46DD-BF5E-9A6899EF9404}" presName="text_3" presStyleLbl="node1" presStyleIdx="2" presStyleCnt="5">
        <dgm:presLayoutVars>
          <dgm:bulletEnabled val="1"/>
        </dgm:presLayoutVars>
      </dgm:prSet>
      <dgm:spPr/>
      <dgm:t>
        <a:bodyPr/>
        <a:lstStyle/>
        <a:p>
          <a:endParaRPr lang="en-US"/>
        </a:p>
      </dgm:t>
    </dgm:pt>
    <dgm:pt modelId="{47A84387-9FC3-4E37-895A-254881522D3A}" type="pres">
      <dgm:prSet presAssocID="{9CB57931-08B2-46DD-BF5E-9A6899EF9404}" presName="accent_3" presStyleCnt="0"/>
      <dgm:spPr/>
    </dgm:pt>
    <dgm:pt modelId="{C14DC0E8-0302-446E-B828-ACBDA47D0540}" type="pres">
      <dgm:prSet presAssocID="{9CB57931-08B2-46DD-BF5E-9A6899EF9404}" presName="accentRepeatNode" presStyleLbl="solidFgAcc1" presStyleIdx="2" presStyleCnt="5"/>
      <dgm:spPr/>
    </dgm:pt>
    <dgm:pt modelId="{BCDE9D3A-686F-45FE-BF0D-19AF16F82D54}" type="pres">
      <dgm:prSet presAssocID="{855CDA09-C28E-4064-BDE4-AD020D1EA573}" presName="text_4" presStyleLbl="node1" presStyleIdx="3" presStyleCnt="5">
        <dgm:presLayoutVars>
          <dgm:bulletEnabled val="1"/>
        </dgm:presLayoutVars>
      </dgm:prSet>
      <dgm:spPr/>
      <dgm:t>
        <a:bodyPr/>
        <a:lstStyle/>
        <a:p>
          <a:endParaRPr lang="en-US"/>
        </a:p>
      </dgm:t>
    </dgm:pt>
    <dgm:pt modelId="{875C1DF1-C9BB-4BFD-B07B-4769D14FC6E2}" type="pres">
      <dgm:prSet presAssocID="{855CDA09-C28E-4064-BDE4-AD020D1EA573}" presName="accent_4" presStyleCnt="0"/>
      <dgm:spPr/>
    </dgm:pt>
    <dgm:pt modelId="{E43D7F5F-7306-495B-933C-8CBDA3AC6F1C}" type="pres">
      <dgm:prSet presAssocID="{855CDA09-C28E-4064-BDE4-AD020D1EA573}" presName="accentRepeatNode" presStyleLbl="solidFgAcc1" presStyleIdx="3" presStyleCnt="5"/>
      <dgm:spPr/>
    </dgm:pt>
    <dgm:pt modelId="{1A85E6AC-8205-4847-B21C-342BCAD41D92}" type="pres">
      <dgm:prSet presAssocID="{045DE8A3-2083-46EB-9F35-D4C2126D04C0}" presName="text_5" presStyleLbl="node1" presStyleIdx="4" presStyleCnt="5">
        <dgm:presLayoutVars>
          <dgm:bulletEnabled val="1"/>
        </dgm:presLayoutVars>
      </dgm:prSet>
      <dgm:spPr/>
      <dgm:t>
        <a:bodyPr/>
        <a:lstStyle/>
        <a:p>
          <a:endParaRPr lang="en-US"/>
        </a:p>
      </dgm:t>
    </dgm:pt>
    <dgm:pt modelId="{4FD1D2B1-1CA6-4AE0-8B68-C51D7B8F1519}" type="pres">
      <dgm:prSet presAssocID="{045DE8A3-2083-46EB-9F35-D4C2126D04C0}" presName="accent_5" presStyleCnt="0"/>
      <dgm:spPr/>
    </dgm:pt>
    <dgm:pt modelId="{196FCBF1-48C1-4399-ADAF-1B4A56407B68}" type="pres">
      <dgm:prSet presAssocID="{045DE8A3-2083-46EB-9F35-D4C2126D04C0}" presName="accentRepeatNode" presStyleLbl="solidFgAcc1" presStyleIdx="4" presStyleCnt="5"/>
      <dgm:spPr/>
    </dgm:pt>
  </dgm:ptLst>
  <dgm:cxnLst>
    <dgm:cxn modelId="{E50138EB-3634-4CB5-84ED-F55608C733CB}" type="presOf" srcId="{DDD3706F-7DB2-48D1-A574-12EB2BB5504F}" destId="{24614B59-4C11-4740-90E0-814DEB96F736}" srcOrd="0" destOrd="0" presId="urn:microsoft.com/office/officeart/2008/layout/VerticalCurvedList"/>
    <dgm:cxn modelId="{8B4048DE-8DE7-4BF5-8819-B1B2688869FA}" type="presOf" srcId="{045DE8A3-2083-46EB-9F35-D4C2126D04C0}" destId="{1A85E6AC-8205-4847-B21C-342BCAD41D92}" srcOrd="0" destOrd="0" presId="urn:microsoft.com/office/officeart/2008/layout/VerticalCurvedList"/>
    <dgm:cxn modelId="{67EBFF9E-812C-4C89-BFF0-175B52711318}" srcId="{DDD3706F-7DB2-48D1-A574-12EB2BB5504F}" destId="{855CDA09-C28E-4064-BDE4-AD020D1EA573}" srcOrd="3" destOrd="0" parTransId="{F59EE0E1-EE94-4DA5-A303-960BB66DB241}" sibTransId="{A944DF93-45B9-4A91-A0C6-21514823234E}"/>
    <dgm:cxn modelId="{1131F5E2-2D7E-4AE4-AE7C-472379A2CA5E}" srcId="{DDD3706F-7DB2-48D1-A574-12EB2BB5504F}" destId="{045DE8A3-2083-46EB-9F35-D4C2126D04C0}" srcOrd="4" destOrd="0" parTransId="{D236E07A-47B5-4AF4-A15E-C60A377062C0}" sibTransId="{75C18BA5-9B64-463B-9E4F-52DBFBDD0E5C}"/>
    <dgm:cxn modelId="{0A38C3B3-54F3-42AF-9FD8-B016AE623B7C}" srcId="{DDD3706F-7DB2-48D1-A574-12EB2BB5504F}" destId="{9CB57931-08B2-46DD-BF5E-9A6899EF9404}" srcOrd="2" destOrd="0" parTransId="{78E1E56B-DB98-4511-8DB1-53FDAB07E5C1}" sibTransId="{77E906D4-EEF5-4732-95EE-A6058500F342}"/>
    <dgm:cxn modelId="{81D8A8D8-EAA2-4BD0-B44A-6EB77D2AD45B}" type="presOf" srcId="{D5C5D953-1FB4-445B-B8DF-CE2F8D897BE0}" destId="{7DCB0717-A1EC-49B5-928F-CCDC2A6B4127}" srcOrd="0" destOrd="0" presId="urn:microsoft.com/office/officeart/2008/layout/VerticalCurvedList"/>
    <dgm:cxn modelId="{E240CAF4-CFEB-45AA-8C5E-71931D363BE0}" type="presOf" srcId="{9CB57931-08B2-46DD-BF5E-9A6899EF9404}" destId="{0B61C63F-A47A-4934-8027-0A34C6A139BE}" srcOrd="0" destOrd="0" presId="urn:microsoft.com/office/officeart/2008/layout/VerticalCurvedList"/>
    <dgm:cxn modelId="{106AD737-DBE9-4C75-910A-A2241E067F98}" srcId="{DDD3706F-7DB2-48D1-A574-12EB2BB5504F}" destId="{94739560-6C98-4098-A6AA-C26A70B8E493}" srcOrd="0" destOrd="0" parTransId="{7E5133ED-14D3-45FF-B675-4B12F0FB0A1E}" sibTransId="{D5C5D953-1FB4-445B-B8DF-CE2F8D897BE0}"/>
    <dgm:cxn modelId="{08E55D8D-40FA-466E-ADE5-E9F5142BFAD3}" type="presOf" srcId="{855CDA09-C28E-4064-BDE4-AD020D1EA573}" destId="{BCDE9D3A-686F-45FE-BF0D-19AF16F82D54}" srcOrd="0" destOrd="0" presId="urn:microsoft.com/office/officeart/2008/layout/VerticalCurvedList"/>
    <dgm:cxn modelId="{5D4A701D-D047-4A70-8A35-241CF115D4DC}" srcId="{DDD3706F-7DB2-48D1-A574-12EB2BB5504F}" destId="{EDFF690E-3765-48F0-9C01-594C9D4A034F}" srcOrd="1" destOrd="0" parTransId="{34C7E70F-A846-47E7-8605-F9CBBF2D954A}" sibTransId="{13105B18-9AC1-4264-BD82-E7311A5F8112}"/>
    <dgm:cxn modelId="{C9B55D5B-831D-4E39-BD39-694BF879733F}" type="presOf" srcId="{EDFF690E-3765-48F0-9C01-594C9D4A034F}" destId="{02451C31-500C-4DE0-BFBB-95D0D63553D7}" srcOrd="0" destOrd="0" presId="urn:microsoft.com/office/officeart/2008/layout/VerticalCurvedList"/>
    <dgm:cxn modelId="{9E94719A-EBCC-4733-A48B-D15F371D3F76}" type="presOf" srcId="{94739560-6C98-4098-A6AA-C26A70B8E493}" destId="{A6B841FD-19C0-4228-BE91-34E8762DE706}" srcOrd="0" destOrd="0" presId="urn:microsoft.com/office/officeart/2008/layout/VerticalCurvedList"/>
    <dgm:cxn modelId="{CED85F29-2C3F-4B2F-991A-CDE4888391F1}" type="presParOf" srcId="{24614B59-4C11-4740-90E0-814DEB96F736}" destId="{C33BD3AA-CED7-4A82-8C14-10CE00A6CC84}" srcOrd="0" destOrd="0" presId="urn:microsoft.com/office/officeart/2008/layout/VerticalCurvedList"/>
    <dgm:cxn modelId="{0E7F3561-9956-4591-B4F1-51AC022D0F74}" type="presParOf" srcId="{C33BD3AA-CED7-4A82-8C14-10CE00A6CC84}" destId="{BA9921D7-5B42-4CFE-BD3C-57AACD297AE4}" srcOrd="0" destOrd="0" presId="urn:microsoft.com/office/officeart/2008/layout/VerticalCurvedList"/>
    <dgm:cxn modelId="{D0FE69C0-AA43-4E8D-834E-9D5CF047BF1D}" type="presParOf" srcId="{BA9921D7-5B42-4CFE-BD3C-57AACD297AE4}" destId="{DA5BE203-28B4-4B27-91CA-240B14DEC5FA}" srcOrd="0" destOrd="0" presId="urn:microsoft.com/office/officeart/2008/layout/VerticalCurvedList"/>
    <dgm:cxn modelId="{5F5E0190-C889-414B-958B-A60B3D1A4088}" type="presParOf" srcId="{BA9921D7-5B42-4CFE-BD3C-57AACD297AE4}" destId="{7DCB0717-A1EC-49B5-928F-CCDC2A6B4127}" srcOrd="1" destOrd="0" presId="urn:microsoft.com/office/officeart/2008/layout/VerticalCurvedList"/>
    <dgm:cxn modelId="{6DB1B0D0-64DC-4A9E-940C-8B1805F43A94}" type="presParOf" srcId="{BA9921D7-5B42-4CFE-BD3C-57AACD297AE4}" destId="{94CE5A84-6AC7-4279-A64E-23DAFBF54C4C}" srcOrd="2" destOrd="0" presId="urn:microsoft.com/office/officeart/2008/layout/VerticalCurvedList"/>
    <dgm:cxn modelId="{385ADEB6-BD05-4283-9DA6-A2E9E5DFF7C1}" type="presParOf" srcId="{BA9921D7-5B42-4CFE-BD3C-57AACD297AE4}" destId="{EE3E77C6-547D-4552-AA50-A000E6BCCB79}" srcOrd="3" destOrd="0" presId="urn:microsoft.com/office/officeart/2008/layout/VerticalCurvedList"/>
    <dgm:cxn modelId="{A0333C02-1D41-4821-968B-60D22F0A9383}" type="presParOf" srcId="{C33BD3AA-CED7-4A82-8C14-10CE00A6CC84}" destId="{A6B841FD-19C0-4228-BE91-34E8762DE706}" srcOrd="1" destOrd="0" presId="urn:microsoft.com/office/officeart/2008/layout/VerticalCurvedList"/>
    <dgm:cxn modelId="{05AA3F4C-1F51-4389-B6C4-5FAB375EEDED}" type="presParOf" srcId="{C33BD3AA-CED7-4A82-8C14-10CE00A6CC84}" destId="{4461B52A-B520-4281-B4C1-36F7DE9E64E2}" srcOrd="2" destOrd="0" presId="urn:microsoft.com/office/officeart/2008/layout/VerticalCurvedList"/>
    <dgm:cxn modelId="{78F8C75D-1BC1-44DF-AB20-4291EFE57006}" type="presParOf" srcId="{4461B52A-B520-4281-B4C1-36F7DE9E64E2}" destId="{BE89D2B6-49A5-41EC-A52A-494E6419CC07}" srcOrd="0" destOrd="0" presId="urn:microsoft.com/office/officeart/2008/layout/VerticalCurvedList"/>
    <dgm:cxn modelId="{CA35F580-0CEC-4735-BEAD-6506FB4983B1}" type="presParOf" srcId="{C33BD3AA-CED7-4A82-8C14-10CE00A6CC84}" destId="{02451C31-500C-4DE0-BFBB-95D0D63553D7}" srcOrd="3" destOrd="0" presId="urn:microsoft.com/office/officeart/2008/layout/VerticalCurvedList"/>
    <dgm:cxn modelId="{F572BF77-5034-40D5-92D0-CCEFDDE93F82}" type="presParOf" srcId="{C33BD3AA-CED7-4A82-8C14-10CE00A6CC84}" destId="{5169377F-BB96-496F-A7EB-EEEBEB3A324E}" srcOrd="4" destOrd="0" presId="urn:microsoft.com/office/officeart/2008/layout/VerticalCurvedList"/>
    <dgm:cxn modelId="{ECB5589E-DD77-48F9-9615-360F08F3E482}" type="presParOf" srcId="{5169377F-BB96-496F-A7EB-EEEBEB3A324E}" destId="{640FB940-6019-4644-BA60-DB065A83B686}" srcOrd="0" destOrd="0" presId="urn:microsoft.com/office/officeart/2008/layout/VerticalCurvedList"/>
    <dgm:cxn modelId="{06AB6D46-F8D5-4D4A-BEDF-16BC5A97B30B}" type="presParOf" srcId="{C33BD3AA-CED7-4A82-8C14-10CE00A6CC84}" destId="{0B61C63F-A47A-4934-8027-0A34C6A139BE}" srcOrd="5" destOrd="0" presId="urn:microsoft.com/office/officeart/2008/layout/VerticalCurvedList"/>
    <dgm:cxn modelId="{F7D07481-6891-42F3-AC84-A3FE26B84B6E}" type="presParOf" srcId="{C33BD3AA-CED7-4A82-8C14-10CE00A6CC84}" destId="{47A84387-9FC3-4E37-895A-254881522D3A}" srcOrd="6" destOrd="0" presId="urn:microsoft.com/office/officeart/2008/layout/VerticalCurvedList"/>
    <dgm:cxn modelId="{4676FD0C-70D6-4B91-8CF3-C98DEA250AFF}" type="presParOf" srcId="{47A84387-9FC3-4E37-895A-254881522D3A}" destId="{C14DC0E8-0302-446E-B828-ACBDA47D0540}" srcOrd="0" destOrd="0" presId="urn:microsoft.com/office/officeart/2008/layout/VerticalCurvedList"/>
    <dgm:cxn modelId="{C951B5E1-0C66-4076-8326-BDF00DAA6B52}" type="presParOf" srcId="{C33BD3AA-CED7-4A82-8C14-10CE00A6CC84}" destId="{BCDE9D3A-686F-45FE-BF0D-19AF16F82D54}" srcOrd="7" destOrd="0" presId="urn:microsoft.com/office/officeart/2008/layout/VerticalCurvedList"/>
    <dgm:cxn modelId="{A3B7447F-511D-4C1E-9491-B71FF9568B6F}" type="presParOf" srcId="{C33BD3AA-CED7-4A82-8C14-10CE00A6CC84}" destId="{875C1DF1-C9BB-4BFD-B07B-4769D14FC6E2}" srcOrd="8" destOrd="0" presId="urn:microsoft.com/office/officeart/2008/layout/VerticalCurvedList"/>
    <dgm:cxn modelId="{DF45AED2-E876-407A-A7AF-764C9881985C}" type="presParOf" srcId="{875C1DF1-C9BB-4BFD-B07B-4769D14FC6E2}" destId="{E43D7F5F-7306-495B-933C-8CBDA3AC6F1C}" srcOrd="0" destOrd="0" presId="urn:microsoft.com/office/officeart/2008/layout/VerticalCurvedList"/>
    <dgm:cxn modelId="{91CC610E-23A9-48E2-883F-24B22F72418C}" type="presParOf" srcId="{C33BD3AA-CED7-4A82-8C14-10CE00A6CC84}" destId="{1A85E6AC-8205-4847-B21C-342BCAD41D92}" srcOrd="9" destOrd="0" presId="urn:microsoft.com/office/officeart/2008/layout/VerticalCurvedList"/>
    <dgm:cxn modelId="{FE5E9CC8-B9B9-44A7-B8CC-7EA55C06D829}" type="presParOf" srcId="{C33BD3AA-CED7-4A82-8C14-10CE00A6CC84}" destId="{4FD1D2B1-1CA6-4AE0-8B68-C51D7B8F1519}" srcOrd="10" destOrd="0" presId="urn:microsoft.com/office/officeart/2008/layout/VerticalCurvedList"/>
    <dgm:cxn modelId="{3AB64523-7BA5-433A-89FA-1D9A6F3CEDE3}" type="presParOf" srcId="{4FD1D2B1-1CA6-4AE0-8B68-C51D7B8F1519}" destId="{196FCBF1-48C1-4399-ADAF-1B4A56407B68}" srcOrd="0" destOrd="0" presId="urn:microsoft.com/office/officeart/2008/layout/VerticalCurved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4C5AF9F-6DF0-448D-A7B1-CB749C9475E5}" type="doc">
      <dgm:prSet loTypeId="urn:microsoft.com/office/officeart/2005/8/layout/lProcess2" loCatId="list" qsTypeId="urn:microsoft.com/office/officeart/2005/8/quickstyle/simple1" qsCatId="simple" csTypeId="urn:microsoft.com/office/officeart/2005/8/colors/accent6_3" csCatId="accent6" phldr="1"/>
      <dgm:spPr/>
      <dgm:t>
        <a:bodyPr/>
        <a:lstStyle/>
        <a:p>
          <a:endParaRPr lang="en-US"/>
        </a:p>
      </dgm:t>
    </dgm:pt>
    <dgm:pt modelId="{E0D1A2E4-5F1E-45A9-9308-F4F85376A489}">
      <dgm:prSet phldrT="[Text]"/>
      <dgm:spPr/>
      <dgm:t>
        <a:bodyPr/>
        <a:lstStyle/>
        <a:p>
          <a:r>
            <a:rPr lang="en-US" dirty="0" smtClean="0"/>
            <a:t>Rate readiness of new policy:</a:t>
          </a:r>
          <a:endParaRPr lang="en-US" dirty="0"/>
        </a:p>
      </dgm:t>
    </dgm:pt>
    <dgm:pt modelId="{B541BC2A-F130-462C-9189-21E6AC4B1251}" type="parTrans" cxnId="{FC4453B7-B4C2-4C17-AA18-6DCC06F057F2}">
      <dgm:prSet/>
      <dgm:spPr/>
      <dgm:t>
        <a:bodyPr/>
        <a:lstStyle/>
        <a:p>
          <a:endParaRPr lang="en-US"/>
        </a:p>
      </dgm:t>
    </dgm:pt>
    <dgm:pt modelId="{66B3D9EF-F96C-4FA0-992D-4A300E31E539}" type="sibTrans" cxnId="{FC4453B7-B4C2-4C17-AA18-6DCC06F057F2}">
      <dgm:prSet/>
      <dgm:spPr/>
      <dgm:t>
        <a:bodyPr/>
        <a:lstStyle/>
        <a:p>
          <a:endParaRPr lang="en-US"/>
        </a:p>
      </dgm:t>
    </dgm:pt>
    <dgm:pt modelId="{9E330165-EA8D-40BB-8EDF-9BB03B4BD0A5}">
      <dgm:prSet phldrT="[Text]"/>
      <dgm:spPr/>
      <dgm:t>
        <a:bodyPr/>
        <a:lstStyle/>
        <a:p>
          <a:r>
            <a:rPr lang="en-US" dirty="0" smtClean="0"/>
            <a:t>Feasibility</a:t>
          </a:r>
          <a:endParaRPr lang="en-US" dirty="0"/>
        </a:p>
      </dgm:t>
    </dgm:pt>
    <dgm:pt modelId="{BE3A7EAB-F5B8-4EA3-B86F-AC65EEC2FA44}" type="parTrans" cxnId="{4CEE92CA-0638-4F40-9855-0446435AD824}">
      <dgm:prSet/>
      <dgm:spPr/>
      <dgm:t>
        <a:bodyPr/>
        <a:lstStyle/>
        <a:p>
          <a:endParaRPr lang="en-US"/>
        </a:p>
      </dgm:t>
    </dgm:pt>
    <dgm:pt modelId="{743656B8-177B-4349-8496-2876A0797E37}" type="sibTrans" cxnId="{4CEE92CA-0638-4F40-9855-0446435AD824}">
      <dgm:prSet/>
      <dgm:spPr/>
      <dgm:t>
        <a:bodyPr/>
        <a:lstStyle/>
        <a:p>
          <a:endParaRPr lang="en-US"/>
        </a:p>
      </dgm:t>
    </dgm:pt>
    <dgm:pt modelId="{96BB1B56-48A6-4000-AEE7-BFDD1C2DDB6D}">
      <dgm:prSet phldrT="[Text]"/>
      <dgm:spPr/>
      <dgm:t>
        <a:bodyPr/>
        <a:lstStyle/>
        <a:p>
          <a:r>
            <a:rPr lang="en-US" dirty="0" smtClean="0"/>
            <a:t>Penetration</a:t>
          </a:r>
          <a:endParaRPr lang="en-US" dirty="0"/>
        </a:p>
      </dgm:t>
    </dgm:pt>
    <dgm:pt modelId="{214A01DC-FE6A-41F4-A496-8019CF22FCD8}" type="parTrans" cxnId="{AB9194FD-C8BB-46A5-BB69-208C632A6B1B}">
      <dgm:prSet/>
      <dgm:spPr/>
      <dgm:t>
        <a:bodyPr/>
        <a:lstStyle/>
        <a:p>
          <a:endParaRPr lang="en-US"/>
        </a:p>
      </dgm:t>
    </dgm:pt>
    <dgm:pt modelId="{90A28DDF-E811-4ADC-85EE-8150842CE2A7}" type="sibTrans" cxnId="{AB9194FD-C8BB-46A5-BB69-208C632A6B1B}">
      <dgm:prSet/>
      <dgm:spPr/>
      <dgm:t>
        <a:bodyPr/>
        <a:lstStyle/>
        <a:p>
          <a:endParaRPr lang="en-US"/>
        </a:p>
      </dgm:t>
    </dgm:pt>
    <dgm:pt modelId="{ED45B139-6A1A-460D-AE21-D66E5F65FBE8}">
      <dgm:prSet phldrT="[Text]"/>
      <dgm:spPr/>
      <dgm:t>
        <a:bodyPr/>
        <a:lstStyle/>
        <a:p>
          <a:r>
            <a:rPr lang="en-US" dirty="0" smtClean="0"/>
            <a:t>Acceptability</a:t>
          </a:r>
          <a:endParaRPr lang="en-US" dirty="0"/>
        </a:p>
      </dgm:t>
    </dgm:pt>
    <dgm:pt modelId="{C1EABF54-BA25-40A4-B27C-7BA83E3A4DC0}" type="parTrans" cxnId="{69B57C10-157C-46B3-A0A2-F0C357DD5E6B}">
      <dgm:prSet/>
      <dgm:spPr/>
      <dgm:t>
        <a:bodyPr/>
        <a:lstStyle/>
        <a:p>
          <a:endParaRPr lang="en-US"/>
        </a:p>
      </dgm:t>
    </dgm:pt>
    <dgm:pt modelId="{9537CA24-BDD8-4442-B81F-B08592CA3FCC}" type="sibTrans" cxnId="{69B57C10-157C-46B3-A0A2-F0C357DD5E6B}">
      <dgm:prSet/>
      <dgm:spPr/>
      <dgm:t>
        <a:bodyPr/>
        <a:lstStyle/>
        <a:p>
          <a:endParaRPr lang="en-US"/>
        </a:p>
      </dgm:t>
    </dgm:pt>
    <dgm:pt modelId="{99500F3A-C47C-4138-80BD-41AC8850C5B1}">
      <dgm:prSet phldrT="[Text]"/>
      <dgm:spPr/>
      <dgm:t>
        <a:bodyPr/>
        <a:lstStyle/>
        <a:p>
          <a:r>
            <a:rPr lang="en-US" dirty="0" smtClean="0"/>
            <a:t>Sustainability</a:t>
          </a:r>
          <a:endParaRPr lang="en-US" dirty="0"/>
        </a:p>
      </dgm:t>
    </dgm:pt>
    <dgm:pt modelId="{2A19DB6F-4B96-401E-AEC7-ED0F5F469E12}" type="parTrans" cxnId="{4EB4329E-B71B-45E8-9D2B-4D3B60823245}">
      <dgm:prSet/>
      <dgm:spPr/>
      <dgm:t>
        <a:bodyPr/>
        <a:lstStyle/>
        <a:p>
          <a:endParaRPr lang="en-US"/>
        </a:p>
      </dgm:t>
    </dgm:pt>
    <dgm:pt modelId="{E2C72949-CE3B-4A7D-9FD3-387BF6629DE1}" type="sibTrans" cxnId="{4EB4329E-B71B-45E8-9D2B-4D3B60823245}">
      <dgm:prSet/>
      <dgm:spPr/>
      <dgm:t>
        <a:bodyPr/>
        <a:lstStyle/>
        <a:p>
          <a:endParaRPr lang="en-US"/>
        </a:p>
      </dgm:t>
    </dgm:pt>
    <dgm:pt modelId="{AE2C327A-E61A-4A3C-B6C2-4D53C98A33A6}">
      <dgm:prSet phldrT="[Text]"/>
      <dgm:spPr/>
      <dgm:t>
        <a:bodyPr/>
        <a:lstStyle/>
        <a:p>
          <a:r>
            <a:rPr lang="en-US" dirty="0" smtClean="0"/>
            <a:t>Uptake</a:t>
          </a:r>
          <a:endParaRPr lang="en-US" dirty="0"/>
        </a:p>
      </dgm:t>
    </dgm:pt>
    <dgm:pt modelId="{9EB73672-3F16-431E-8487-CC0D37C6F51F}" type="parTrans" cxnId="{FC5A6E4E-E319-43A7-8A77-DB1E2BA1087B}">
      <dgm:prSet/>
      <dgm:spPr/>
      <dgm:t>
        <a:bodyPr/>
        <a:lstStyle/>
        <a:p>
          <a:endParaRPr lang="en-US"/>
        </a:p>
      </dgm:t>
    </dgm:pt>
    <dgm:pt modelId="{66C2A183-82ED-423F-9073-04ADDD0B08E5}" type="sibTrans" cxnId="{FC5A6E4E-E319-43A7-8A77-DB1E2BA1087B}">
      <dgm:prSet/>
      <dgm:spPr/>
      <dgm:t>
        <a:bodyPr/>
        <a:lstStyle/>
        <a:p>
          <a:endParaRPr lang="en-US"/>
        </a:p>
      </dgm:t>
    </dgm:pt>
    <dgm:pt modelId="{D9ABBE49-7BB2-4E57-8267-260A8BC37762}">
      <dgm:prSet phldrT="[Text]"/>
      <dgm:spPr/>
      <dgm:t>
        <a:bodyPr/>
        <a:lstStyle/>
        <a:p>
          <a:r>
            <a:rPr lang="en-US" dirty="0" smtClean="0"/>
            <a:t>Costs</a:t>
          </a:r>
          <a:endParaRPr lang="en-US" dirty="0"/>
        </a:p>
      </dgm:t>
    </dgm:pt>
    <dgm:pt modelId="{13F5BB86-D7DA-4319-AFCA-42A85CDDE061}" type="parTrans" cxnId="{F365FC2A-2E0B-43F5-8F6D-21C6E267B702}">
      <dgm:prSet/>
      <dgm:spPr/>
      <dgm:t>
        <a:bodyPr/>
        <a:lstStyle/>
        <a:p>
          <a:endParaRPr lang="en-US"/>
        </a:p>
      </dgm:t>
    </dgm:pt>
    <dgm:pt modelId="{348D8FAD-6759-4A41-8B0B-2528A22A7972}" type="sibTrans" cxnId="{F365FC2A-2E0B-43F5-8F6D-21C6E267B702}">
      <dgm:prSet/>
      <dgm:spPr/>
      <dgm:t>
        <a:bodyPr/>
        <a:lstStyle/>
        <a:p>
          <a:endParaRPr lang="en-US"/>
        </a:p>
      </dgm:t>
    </dgm:pt>
    <dgm:pt modelId="{50001C04-0708-4839-9733-1CCC8FC4CEB9}" type="pres">
      <dgm:prSet presAssocID="{74C5AF9F-6DF0-448D-A7B1-CB749C9475E5}" presName="theList" presStyleCnt="0">
        <dgm:presLayoutVars>
          <dgm:dir/>
          <dgm:animLvl val="lvl"/>
          <dgm:resizeHandles val="exact"/>
        </dgm:presLayoutVars>
      </dgm:prSet>
      <dgm:spPr/>
      <dgm:t>
        <a:bodyPr/>
        <a:lstStyle/>
        <a:p>
          <a:endParaRPr lang="en-US"/>
        </a:p>
      </dgm:t>
    </dgm:pt>
    <dgm:pt modelId="{83BD8629-B0DB-4D2D-B1CC-335D6479B467}" type="pres">
      <dgm:prSet presAssocID="{E0D1A2E4-5F1E-45A9-9308-F4F85376A489}" presName="compNode" presStyleCnt="0"/>
      <dgm:spPr/>
    </dgm:pt>
    <dgm:pt modelId="{0B49DF3F-2666-463C-A10F-DFDE385108D6}" type="pres">
      <dgm:prSet presAssocID="{E0D1A2E4-5F1E-45A9-9308-F4F85376A489}" presName="aNode" presStyleLbl="bgShp" presStyleIdx="0" presStyleCnt="1" custLinFactNeighborX="-3333"/>
      <dgm:spPr/>
      <dgm:t>
        <a:bodyPr/>
        <a:lstStyle/>
        <a:p>
          <a:endParaRPr lang="en-US"/>
        </a:p>
      </dgm:t>
    </dgm:pt>
    <dgm:pt modelId="{DC7B6F5A-FCB5-4346-ADB8-B9611EC0B662}" type="pres">
      <dgm:prSet presAssocID="{E0D1A2E4-5F1E-45A9-9308-F4F85376A489}" presName="textNode" presStyleLbl="bgShp" presStyleIdx="0" presStyleCnt="1"/>
      <dgm:spPr/>
      <dgm:t>
        <a:bodyPr/>
        <a:lstStyle/>
        <a:p>
          <a:endParaRPr lang="en-US"/>
        </a:p>
      </dgm:t>
    </dgm:pt>
    <dgm:pt modelId="{FB073801-A34C-4997-85D4-80E5F055F9D7}" type="pres">
      <dgm:prSet presAssocID="{E0D1A2E4-5F1E-45A9-9308-F4F85376A489}" presName="compChildNode" presStyleCnt="0"/>
      <dgm:spPr/>
    </dgm:pt>
    <dgm:pt modelId="{4E7E738B-97A9-4581-8AC0-F53BC2792D2A}" type="pres">
      <dgm:prSet presAssocID="{E0D1A2E4-5F1E-45A9-9308-F4F85376A489}" presName="theInnerList" presStyleCnt="0"/>
      <dgm:spPr/>
    </dgm:pt>
    <dgm:pt modelId="{4B32E46F-E4BB-45C3-B756-B21F6CA28B98}" type="pres">
      <dgm:prSet presAssocID="{9E330165-EA8D-40BB-8EDF-9BB03B4BD0A5}" presName="childNode" presStyleLbl="node1" presStyleIdx="0" presStyleCnt="6">
        <dgm:presLayoutVars>
          <dgm:bulletEnabled val="1"/>
        </dgm:presLayoutVars>
      </dgm:prSet>
      <dgm:spPr/>
      <dgm:t>
        <a:bodyPr/>
        <a:lstStyle/>
        <a:p>
          <a:endParaRPr lang="en-US"/>
        </a:p>
      </dgm:t>
    </dgm:pt>
    <dgm:pt modelId="{052025A3-8A2F-4A96-B3DD-32C19FAE9F15}" type="pres">
      <dgm:prSet presAssocID="{9E330165-EA8D-40BB-8EDF-9BB03B4BD0A5}" presName="aSpace2" presStyleCnt="0"/>
      <dgm:spPr/>
    </dgm:pt>
    <dgm:pt modelId="{3B33FF41-C196-4E4D-B7E9-AF27A14A2AB9}" type="pres">
      <dgm:prSet presAssocID="{96BB1B56-48A6-4000-AEE7-BFDD1C2DDB6D}" presName="childNode" presStyleLbl="node1" presStyleIdx="1" presStyleCnt="6">
        <dgm:presLayoutVars>
          <dgm:bulletEnabled val="1"/>
        </dgm:presLayoutVars>
      </dgm:prSet>
      <dgm:spPr/>
      <dgm:t>
        <a:bodyPr/>
        <a:lstStyle/>
        <a:p>
          <a:endParaRPr lang="en-US"/>
        </a:p>
      </dgm:t>
    </dgm:pt>
    <dgm:pt modelId="{EB56F216-9895-46BC-AB05-F89D79841102}" type="pres">
      <dgm:prSet presAssocID="{96BB1B56-48A6-4000-AEE7-BFDD1C2DDB6D}" presName="aSpace2" presStyleCnt="0"/>
      <dgm:spPr/>
    </dgm:pt>
    <dgm:pt modelId="{BEA989B4-E34B-4149-A859-F3DE63107FE9}" type="pres">
      <dgm:prSet presAssocID="{ED45B139-6A1A-460D-AE21-D66E5F65FBE8}" presName="childNode" presStyleLbl="node1" presStyleIdx="2" presStyleCnt="6">
        <dgm:presLayoutVars>
          <dgm:bulletEnabled val="1"/>
        </dgm:presLayoutVars>
      </dgm:prSet>
      <dgm:spPr/>
      <dgm:t>
        <a:bodyPr/>
        <a:lstStyle/>
        <a:p>
          <a:endParaRPr lang="en-US"/>
        </a:p>
      </dgm:t>
    </dgm:pt>
    <dgm:pt modelId="{9E1B9CE5-7D67-457F-9CC3-FCE99A88E022}" type="pres">
      <dgm:prSet presAssocID="{ED45B139-6A1A-460D-AE21-D66E5F65FBE8}" presName="aSpace2" presStyleCnt="0"/>
      <dgm:spPr/>
    </dgm:pt>
    <dgm:pt modelId="{BDC759C3-B229-45E7-86B6-39659AD8B128}" type="pres">
      <dgm:prSet presAssocID="{99500F3A-C47C-4138-80BD-41AC8850C5B1}" presName="childNode" presStyleLbl="node1" presStyleIdx="3" presStyleCnt="6">
        <dgm:presLayoutVars>
          <dgm:bulletEnabled val="1"/>
        </dgm:presLayoutVars>
      </dgm:prSet>
      <dgm:spPr/>
      <dgm:t>
        <a:bodyPr/>
        <a:lstStyle/>
        <a:p>
          <a:endParaRPr lang="en-US"/>
        </a:p>
      </dgm:t>
    </dgm:pt>
    <dgm:pt modelId="{E13E7ECC-2C1E-4A7A-8191-F5D00FB6BD81}" type="pres">
      <dgm:prSet presAssocID="{99500F3A-C47C-4138-80BD-41AC8850C5B1}" presName="aSpace2" presStyleCnt="0"/>
      <dgm:spPr/>
    </dgm:pt>
    <dgm:pt modelId="{44F4DE18-4097-4DB3-A796-7DDE459320B2}" type="pres">
      <dgm:prSet presAssocID="{AE2C327A-E61A-4A3C-B6C2-4D53C98A33A6}" presName="childNode" presStyleLbl="node1" presStyleIdx="4" presStyleCnt="6">
        <dgm:presLayoutVars>
          <dgm:bulletEnabled val="1"/>
        </dgm:presLayoutVars>
      </dgm:prSet>
      <dgm:spPr/>
      <dgm:t>
        <a:bodyPr/>
        <a:lstStyle/>
        <a:p>
          <a:endParaRPr lang="en-US"/>
        </a:p>
      </dgm:t>
    </dgm:pt>
    <dgm:pt modelId="{114C69A1-176A-463B-BB04-4FC9D412DC83}" type="pres">
      <dgm:prSet presAssocID="{AE2C327A-E61A-4A3C-B6C2-4D53C98A33A6}" presName="aSpace2" presStyleCnt="0"/>
      <dgm:spPr/>
    </dgm:pt>
    <dgm:pt modelId="{9423541E-E5FD-4183-8B4F-6EF6264732CA}" type="pres">
      <dgm:prSet presAssocID="{D9ABBE49-7BB2-4E57-8267-260A8BC37762}" presName="childNode" presStyleLbl="node1" presStyleIdx="5" presStyleCnt="6">
        <dgm:presLayoutVars>
          <dgm:bulletEnabled val="1"/>
        </dgm:presLayoutVars>
      </dgm:prSet>
      <dgm:spPr/>
      <dgm:t>
        <a:bodyPr/>
        <a:lstStyle/>
        <a:p>
          <a:endParaRPr lang="en-US"/>
        </a:p>
      </dgm:t>
    </dgm:pt>
  </dgm:ptLst>
  <dgm:cxnLst>
    <dgm:cxn modelId="{A143B2B2-E595-4BF1-8EA5-6F504C4894A5}" type="presOf" srcId="{9E330165-EA8D-40BB-8EDF-9BB03B4BD0A5}" destId="{4B32E46F-E4BB-45C3-B756-B21F6CA28B98}" srcOrd="0" destOrd="0" presId="urn:microsoft.com/office/officeart/2005/8/layout/lProcess2"/>
    <dgm:cxn modelId="{5C5D48EA-E14F-4A0E-BDCB-837AB7DFDB64}" type="presOf" srcId="{E0D1A2E4-5F1E-45A9-9308-F4F85376A489}" destId="{0B49DF3F-2666-463C-A10F-DFDE385108D6}" srcOrd="0" destOrd="0" presId="urn:microsoft.com/office/officeart/2005/8/layout/lProcess2"/>
    <dgm:cxn modelId="{9AC26C8B-0609-4EA8-94AB-1C9E1C382EE2}" type="presOf" srcId="{99500F3A-C47C-4138-80BD-41AC8850C5B1}" destId="{BDC759C3-B229-45E7-86B6-39659AD8B128}" srcOrd="0" destOrd="0" presId="urn:microsoft.com/office/officeart/2005/8/layout/lProcess2"/>
    <dgm:cxn modelId="{69B57C10-157C-46B3-A0A2-F0C357DD5E6B}" srcId="{E0D1A2E4-5F1E-45A9-9308-F4F85376A489}" destId="{ED45B139-6A1A-460D-AE21-D66E5F65FBE8}" srcOrd="2" destOrd="0" parTransId="{C1EABF54-BA25-40A4-B27C-7BA83E3A4DC0}" sibTransId="{9537CA24-BDD8-4442-B81F-B08592CA3FCC}"/>
    <dgm:cxn modelId="{CF5265C0-1128-4C70-97A4-0005C833B2D6}" type="presOf" srcId="{AE2C327A-E61A-4A3C-B6C2-4D53C98A33A6}" destId="{44F4DE18-4097-4DB3-A796-7DDE459320B2}" srcOrd="0" destOrd="0" presId="urn:microsoft.com/office/officeart/2005/8/layout/lProcess2"/>
    <dgm:cxn modelId="{5C9DA36E-C41D-489F-8FA7-CFC66474341D}" type="presOf" srcId="{E0D1A2E4-5F1E-45A9-9308-F4F85376A489}" destId="{DC7B6F5A-FCB5-4346-ADB8-B9611EC0B662}" srcOrd="1" destOrd="0" presId="urn:microsoft.com/office/officeart/2005/8/layout/lProcess2"/>
    <dgm:cxn modelId="{6D7A92C0-5789-4266-8A2A-183DB56852FE}" type="presOf" srcId="{74C5AF9F-6DF0-448D-A7B1-CB749C9475E5}" destId="{50001C04-0708-4839-9733-1CCC8FC4CEB9}" srcOrd="0" destOrd="0" presId="urn:microsoft.com/office/officeart/2005/8/layout/lProcess2"/>
    <dgm:cxn modelId="{4EB4329E-B71B-45E8-9D2B-4D3B60823245}" srcId="{E0D1A2E4-5F1E-45A9-9308-F4F85376A489}" destId="{99500F3A-C47C-4138-80BD-41AC8850C5B1}" srcOrd="3" destOrd="0" parTransId="{2A19DB6F-4B96-401E-AEC7-ED0F5F469E12}" sibTransId="{E2C72949-CE3B-4A7D-9FD3-387BF6629DE1}"/>
    <dgm:cxn modelId="{FC5A6E4E-E319-43A7-8A77-DB1E2BA1087B}" srcId="{E0D1A2E4-5F1E-45A9-9308-F4F85376A489}" destId="{AE2C327A-E61A-4A3C-B6C2-4D53C98A33A6}" srcOrd="4" destOrd="0" parTransId="{9EB73672-3F16-431E-8487-CC0D37C6F51F}" sibTransId="{66C2A183-82ED-423F-9073-04ADDD0B08E5}"/>
    <dgm:cxn modelId="{F365FC2A-2E0B-43F5-8F6D-21C6E267B702}" srcId="{E0D1A2E4-5F1E-45A9-9308-F4F85376A489}" destId="{D9ABBE49-7BB2-4E57-8267-260A8BC37762}" srcOrd="5" destOrd="0" parTransId="{13F5BB86-D7DA-4319-AFCA-42A85CDDE061}" sibTransId="{348D8FAD-6759-4A41-8B0B-2528A22A7972}"/>
    <dgm:cxn modelId="{AB9194FD-C8BB-46A5-BB69-208C632A6B1B}" srcId="{E0D1A2E4-5F1E-45A9-9308-F4F85376A489}" destId="{96BB1B56-48A6-4000-AEE7-BFDD1C2DDB6D}" srcOrd="1" destOrd="0" parTransId="{214A01DC-FE6A-41F4-A496-8019CF22FCD8}" sibTransId="{90A28DDF-E811-4ADC-85EE-8150842CE2A7}"/>
    <dgm:cxn modelId="{4CEE92CA-0638-4F40-9855-0446435AD824}" srcId="{E0D1A2E4-5F1E-45A9-9308-F4F85376A489}" destId="{9E330165-EA8D-40BB-8EDF-9BB03B4BD0A5}" srcOrd="0" destOrd="0" parTransId="{BE3A7EAB-F5B8-4EA3-B86F-AC65EEC2FA44}" sibTransId="{743656B8-177B-4349-8496-2876A0797E37}"/>
    <dgm:cxn modelId="{2C984768-7E17-4F67-91A2-A21AB0C8E4B7}" type="presOf" srcId="{D9ABBE49-7BB2-4E57-8267-260A8BC37762}" destId="{9423541E-E5FD-4183-8B4F-6EF6264732CA}" srcOrd="0" destOrd="0" presId="urn:microsoft.com/office/officeart/2005/8/layout/lProcess2"/>
    <dgm:cxn modelId="{506334B7-8D23-48A5-A465-6CC7696FE8B9}" type="presOf" srcId="{96BB1B56-48A6-4000-AEE7-BFDD1C2DDB6D}" destId="{3B33FF41-C196-4E4D-B7E9-AF27A14A2AB9}" srcOrd="0" destOrd="0" presId="urn:microsoft.com/office/officeart/2005/8/layout/lProcess2"/>
    <dgm:cxn modelId="{FC4453B7-B4C2-4C17-AA18-6DCC06F057F2}" srcId="{74C5AF9F-6DF0-448D-A7B1-CB749C9475E5}" destId="{E0D1A2E4-5F1E-45A9-9308-F4F85376A489}" srcOrd="0" destOrd="0" parTransId="{B541BC2A-F130-462C-9189-21E6AC4B1251}" sibTransId="{66B3D9EF-F96C-4FA0-992D-4A300E31E539}"/>
    <dgm:cxn modelId="{7BCCAAF2-C6AC-49D2-9B8F-AC2ECDC004F5}" type="presOf" srcId="{ED45B139-6A1A-460D-AE21-D66E5F65FBE8}" destId="{BEA989B4-E34B-4149-A859-F3DE63107FE9}" srcOrd="0" destOrd="0" presId="urn:microsoft.com/office/officeart/2005/8/layout/lProcess2"/>
    <dgm:cxn modelId="{F6BC22EE-785D-4BFD-BADC-EE96A6829B6B}" type="presParOf" srcId="{50001C04-0708-4839-9733-1CCC8FC4CEB9}" destId="{83BD8629-B0DB-4D2D-B1CC-335D6479B467}" srcOrd="0" destOrd="0" presId="urn:microsoft.com/office/officeart/2005/8/layout/lProcess2"/>
    <dgm:cxn modelId="{ACEB68AD-CB12-4995-833C-0A081C9ADBE5}" type="presParOf" srcId="{83BD8629-B0DB-4D2D-B1CC-335D6479B467}" destId="{0B49DF3F-2666-463C-A10F-DFDE385108D6}" srcOrd="0" destOrd="0" presId="urn:microsoft.com/office/officeart/2005/8/layout/lProcess2"/>
    <dgm:cxn modelId="{8F0C54D2-9856-494D-994C-5C0FCC9CAAEB}" type="presParOf" srcId="{83BD8629-B0DB-4D2D-B1CC-335D6479B467}" destId="{DC7B6F5A-FCB5-4346-ADB8-B9611EC0B662}" srcOrd="1" destOrd="0" presId="urn:microsoft.com/office/officeart/2005/8/layout/lProcess2"/>
    <dgm:cxn modelId="{F5884787-F35D-4C7F-9C85-7B6902AB69D6}" type="presParOf" srcId="{83BD8629-B0DB-4D2D-B1CC-335D6479B467}" destId="{FB073801-A34C-4997-85D4-80E5F055F9D7}" srcOrd="2" destOrd="0" presId="urn:microsoft.com/office/officeart/2005/8/layout/lProcess2"/>
    <dgm:cxn modelId="{D540CFC3-8502-402D-A645-E3EC46681017}" type="presParOf" srcId="{FB073801-A34C-4997-85D4-80E5F055F9D7}" destId="{4E7E738B-97A9-4581-8AC0-F53BC2792D2A}" srcOrd="0" destOrd="0" presId="urn:microsoft.com/office/officeart/2005/8/layout/lProcess2"/>
    <dgm:cxn modelId="{8D1712A7-5730-477B-8C4A-E113BFCD8730}" type="presParOf" srcId="{4E7E738B-97A9-4581-8AC0-F53BC2792D2A}" destId="{4B32E46F-E4BB-45C3-B756-B21F6CA28B98}" srcOrd="0" destOrd="0" presId="urn:microsoft.com/office/officeart/2005/8/layout/lProcess2"/>
    <dgm:cxn modelId="{3B55A213-2944-4AB8-95DF-5BCF1A8FDD9A}" type="presParOf" srcId="{4E7E738B-97A9-4581-8AC0-F53BC2792D2A}" destId="{052025A3-8A2F-4A96-B3DD-32C19FAE9F15}" srcOrd="1" destOrd="0" presId="urn:microsoft.com/office/officeart/2005/8/layout/lProcess2"/>
    <dgm:cxn modelId="{1CAE1ADE-FC6C-4117-9575-4BE7EA6519AD}" type="presParOf" srcId="{4E7E738B-97A9-4581-8AC0-F53BC2792D2A}" destId="{3B33FF41-C196-4E4D-B7E9-AF27A14A2AB9}" srcOrd="2" destOrd="0" presId="urn:microsoft.com/office/officeart/2005/8/layout/lProcess2"/>
    <dgm:cxn modelId="{BA32A786-B145-49EA-87A9-5E10409D7047}" type="presParOf" srcId="{4E7E738B-97A9-4581-8AC0-F53BC2792D2A}" destId="{EB56F216-9895-46BC-AB05-F89D79841102}" srcOrd="3" destOrd="0" presId="urn:microsoft.com/office/officeart/2005/8/layout/lProcess2"/>
    <dgm:cxn modelId="{2D23D2E5-4FF3-4CD0-A46B-5381170A1B63}" type="presParOf" srcId="{4E7E738B-97A9-4581-8AC0-F53BC2792D2A}" destId="{BEA989B4-E34B-4149-A859-F3DE63107FE9}" srcOrd="4" destOrd="0" presId="urn:microsoft.com/office/officeart/2005/8/layout/lProcess2"/>
    <dgm:cxn modelId="{5CE036AF-B9D6-412E-A7DB-B696BAFFD459}" type="presParOf" srcId="{4E7E738B-97A9-4581-8AC0-F53BC2792D2A}" destId="{9E1B9CE5-7D67-457F-9CC3-FCE99A88E022}" srcOrd="5" destOrd="0" presId="urn:microsoft.com/office/officeart/2005/8/layout/lProcess2"/>
    <dgm:cxn modelId="{B0DEEBE9-23CB-443A-AC90-8FDB589D3204}" type="presParOf" srcId="{4E7E738B-97A9-4581-8AC0-F53BC2792D2A}" destId="{BDC759C3-B229-45E7-86B6-39659AD8B128}" srcOrd="6" destOrd="0" presId="urn:microsoft.com/office/officeart/2005/8/layout/lProcess2"/>
    <dgm:cxn modelId="{DD1552AE-1AD4-4A1A-B9AA-956B2A70CE6B}" type="presParOf" srcId="{4E7E738B-97A9-4581-8AC0-F53BC2792D2A}" destId="{E13E7ECC-2C1E-4A7A-8191-F5D00FB6BD81}" srcOrd="7" destOrd="0" presId="urn:microsoft.com/office/officeart/2005/8/layout/lProcess2"/>
    <dgm:cxn modelId="{25645774-BF2A-40FF-90DA-D0F35A1625FC}" type="presParOf" srcId="{4E7E738B-97A9-4581-8AC0-F53BC2792D2A}" destId="{44F4DE18-4097-4DB3-A796-7DDE459320B2}" srcOrd="8" destOrd="0" presId="urn:microsoft.com/office/officeart/2005/8/layout/lProcess2"/>
    <dgm:cxn modelId="{5178293E-842E-4F65-AB7C-424263392011}" type="presParOf" srcId="{4E7E738B-97A9-4581-8AC0-F53BC2792D2A}" destId="{114C69A1-176A-463B-BB04-4FC9D412DC83}" srcOrd="9" destOrd="0" presId="urn:microsoft.com/office/officeart/2005/8/layout/lProcess2"/>
    <dgm:cxn modelId="{106BAE19-54B8-499B-A60A-59FDCEE67E30}" type="presParOf" srcId="{4E7E738B-97A9-4581-8AC0-F53BC2792D2A}" destId="{9423541E-E5FD-4183-8B4F-6EF6264732CA}" srcOrd="10" destOrd="0" presId="urn:microsoft.com/office/officeart/2005/8/layout/lProcess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451213D-DEF7-48DE-95FB-2260E3975582}"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5CD974C6-16B3-4C5E-AD16-93A5E416B4A7}">
      <dgm:prSet phldrT="[Text]"/>
      <dgm:spPr/>
      <dgm:t>
        <a:bodyPr/>
        <a:lstStyle/>
        <a:p>
          <a:r>
            <a:rPr lang="en-US" dirty="0" smtClean="0"/>
            <a:t>Core POS outcomes</a:t>
          </a:r>
          <a:endParaRPr lang="en-US" dirty="0"/>
        </a:p>
      </dgm:t>
    </dgm:pt>
    <dgm:pt modelId="{C2408391-265A-438C-AA04-95BB705BD007}" type="parTrans" cxnId="{057A12FA-2646-481F-94AD-42CA7470FBFD}">
      <dgm:prSet/>
      <dgm:spPr/>
      <dgm:t>
        <a:bodyPr/>
        <a:lstStyle/>
        <a:p>
          <a:endParaRPr lang="en-US"/>
        </a:p>
      </dgm:t>
    </dgm:pt>
    <dgm:pt modelId="{38432315-E8B3-492B-B3DB-9FE9CF2820FE}" type="sibTrans" cxnId="{057A12FA-2646-481F-94AD-42CA7470FBFD}">
      <dgm:prSet/>
      <dgm:spPr/>
      <dgm:t>
        <a:bodyPr/>
        <a:lstStyle/>
        <a:p>
          <a:endParaRPr lang="en-US"/>
        </a:p>
      </dgm:t>
    </dgm:pt>
    <dgm:pt modelId="{6726676C-A00E-442B-811D-EB001B2D95F1}">
      <dgm:prSet phldrT="[Text]"/>
      <dgm:spPr/>
      <dgm:t>
        <a:bodyPr/>
        <a:lstStyle/>
        <a:p>
          <a:r>
            <a:rPr lang="en-US" dirty="0" smtClean="0"/>
            <a:t>Marketing</a:t>
          </a:r>
          <a:endParaRPr lang="en-US" dirty="0"/>
        </a:p>
      </dgm:t>
    </dgm:pt>
    <dgm:pt modelId="{7F5A1D84-8206-4946-8479-388853B1EA2C}" type="parTrans" cxnId="{3102D127-1CC8-4032-B02B-EB4A54D32D6B}">
      <dgm:prSet/>
      <dgm:spPr/>
      <dgm:t>
        <a:bodyPr/>
        <a:lstStyle/>
        <a:p>
          <a:endParaRPr lang="en-US"/>
        </a:p>
      </dgm:t>
    </dgm:pt>
    <dgm:pt modelId="{D34D7DCB-794B-41C6-9408-D0A24078139D}" type="sibTrans" cxnId="{3102D127-1CC8-4032-B02B-EB4A54D32D6B}">
      <dgm:prSet/>
      <dgm:spPr/>
      <dgm:t>
        <a:bodyPr/>
        <a:lstStyle/>
        <a:p>
          <a:endParaRPr lang="en-US"/>
        </a:p>
      </dgm:t>
    </dgm:pt>
    <dgm:pt modelId="{CE6DA793-8223-4710-BAC7-56BC3400B389}">
      <dgm:prSet phldrT="[Text]"/>
      <dgm:spPr/>
      <dgm:t>
        <a:bodyPr/>
        <a:lstStyle/>
        <a:p>
          <a:r>
            <a:rPr lang="en-US" dirty="0" smtClean="0"/>
            <a:t>Merchandising</a:t>
          </a:r>
          <a:endParaRPr lang="en-US" dirty="0"/>
        </a:p>
      </dgm:t>
    </dgm:pt>
    <dgm:pt modelId="{503E6CE1-CA55-48A9-B683-B9E6046A4911}" type="parTrans" cxnId="{5D696864-064C-4E8B-AF36-96A50074A1C3}">
      <dgm:prSet/>
      <dgm:spPr/>
      <dgm:t>
        <a:bodyPr/>
        <a:lstStyle/>
        <a:p>
          <a:endParaRPr lang="en-US"/>
        </a:p>
      </dgm:t>
    </dgm:pt>
    <dgm:pt modelId="{77B56B94-D3B0-40CA-93FF-63EE0B71F2CF}" type="sibTrans" cxnId="{5D696864-064C-4E8B-AF36-96A50074A1C3}">
      <dgm:prSet/>
      <dgm:spPr/>
      <dgm:t>
        <a:bodyPr/>
        <a:lstStyle/>
        <a:p>
          <a:endParaRPr lang="en-US"/>
        </a:p>
      </dgm:t>
    </dgm:pt>
    <dgm:pt modelId="{5838AAA7-6D2B-4ADC-9E00-BBF184E51D2A}">
      <dgm:prSet phldrT="[Text]"/>
      <dgm:spPr/>
      <dgm:t>
        <a:bodyPr/>
        <a:lstStyle/>
        <a:p>
          <a:r>
            <a:rPr lang="en-US" dirty="0" smtClean="0"/>
            <a:t>Products sold</a:t>
          </a:r>
          <a:endParaRPr lang="en-US" dirty="0"/>
        </a:p>
      </dgm:t>
    </dgm:pt>
    <dgm:pt modelId="{C6C8A6B3-9363-40FE-8CDF-E10DE2C22D94}" type="parTrans" cxnId="{6A1903EC-3900-456D-ACB2-8BA556CCFD56}">
      <dgm:prSet/>
      <dgm:spPr/>
      <dgm:t>
        <a:bodyPr/>
        <a:lstStyle/>
        <a:p>
          <a:endParaRPr lang="en-US"/>
        </a:p>
      </dgm:t>
    </dgm:pt>
    <dgm:pt modelId="{0DA61081-5A62-4532-AC30-A9F4D49EC351}" type="sibTrans" cxnId="{6A1903EC-3900-456D-ACB2-8BA556CCFD56}">
      <dgm:prSet/>
      <dgm:spPr/>
      <dgm:t>
        <a:bodyPr/>
        <a:lstStyle/>
        <a:p>
          <a:endParaRPr lang="en-US"/>
        </a:p>
      </dgm:t>
    </dgm:pt>
    <dgm:pt modelId="{FD1A23FE-2722-4AE8-976A-3A739706F591}">
      <dgm:prSet phldrT="[Text]"/>
      <dgm:spPr/>
      <dgm:t>
        <a:bodyPr/>
        <a:lstStyle/>
        <a:p>
          <a:r>
            <a:rPr lang="en-US" dirty="0" err="1" smtClean="0"/>
            <a:t>Countermarketing</a:t>
          </a:r>
          <a:endParaRPr lang="en-US" dirty="0"/>
        </a:p>
      </dgm:t>
    </dgm:pt>
    <dgm:pt modelId="{5BA6CD5D-111E-43D9-B06E-E3580030B31B}" type="parTrans" cxnId="{72A60076-BA0E-4669-BF5E-B276A7EAF271}">
      <dgm:prSet/>
      <dgm:spPr/>
      <dgm:t>
        <a:bodyPr/>
        <a:lstStyle/>
        <a:p>
          <a:endParaRPr lang="en-US"/>
        </a:p>
      </dgm:t>
    </dgm:pt>
    <dgm:pt modelId="{5FBF735B-1D00-423F-B515-52A6033C37CB}" type="sibTrans" cxnId="{72A60076-BA0E-4669-BF5E-B276A7EAF271}">
      <dgm:prSet/>
      <dgm:spPr/>
      <dgm:t>
        <a:bodyPr/>
        <a:lstStyle/>
        <a:p>
          <a:endParaRPr lang="en-US"/>
        </a:p>
      </dgm:t>
    </dgm:pt>
    <dgm:pt modelId="{02CB9B80-91E2-4850-BA10-66A121858778}">
      <dgm:prSet phldrT="[Text]"/>
      <dgm:spPr/>
      <dgm:t>
        <a:bodyPr/>
        <a:lstStyle/>
        <a:p>
          <a:r>
            <a:rPr lang="en-US" dirty="0" smtClean="0"/>
            <a:t>Price</a:t>
          </a:r>
          <a:endParaRPr lang="en-US" dirty="0"/>
        </a:p>
      </dgm:t>
    </dgm:pt>
    <dgm:pt modelId="{3B1E408F-7B10-4211-BBD8-4ACC95625BF8}" type="parTrans" cxnId="{41B302A7-29AE-4B1B-A1D5-51A786C01D22}">
      <dgm:prSet/>
      <dgm:spPr/>
      <dgm:t>
        <a:bodyPr/>
        <a:lstStyle/>
        <a:p>
          <a:endParaRPr lang="en-US"/>
        </a:p>
      </dgm:t>
    </dgm:pt>
    <dgm:pt modelId="{785565D4-C1EB-4387-B587-93962828EFB9}" type="sibTrans" cxnId="{41B302A7-29AE-4B1B-A1D5-51A786C01D22}">
      <dgm:prSet/>
      <dgm:spPr/>
      <dgm:t>
        <a:bodyPr/>
        <a:lstStyle/>
        <a:p>
          <a:endParaRPr lang="en-US"/>
        </a:p>
      </dgm:t>
    </dgm:pt>
    <dgm:pt modelId="{F85F86AA-ED9A-ED49-8A97-D2119041F238}">
      <dgm:prSet phldrT="[Text]"/>
      <dgm:spPr/>
      <dgm:t>
        <a:bodyPr/>
        <a:lstStyle/>
        <a:p>
          <a:r>
            <a:rPr lang="en-US" dirty="0" smtClean="0"/>
            <a:t>Retailer Density</a:t>
          </a:r>
          <a:endParaRPr lang="en-US" dirty="0"/>
        </a:p>
      </dgm:t>
    </dgm:pt>
    <dgm:pt modelId="{961C75F8-C5BC-C041-B2E0-AE2E54B04062}" type="parTrans" cxnId="{4EEC3981-E4F5-CA47-BE8D-CA97AB0945A7}">
      <dgm:prSet/>
      <dgm:spPr/>
      <dgm:t>
        <a:bodyPr/>
        <a:lstStyle/>
        <a:p>
          <a:endParaRPr lang="en-US"/>
        </a:p>
      </dgm:t>
    </dgm:pt>
    <dgm:pt modelId="{35B076A5-2AAA-884A-9102-5059EA92C20B}" type="sibTrans" cxnId="{4EEC3981-E4F5-CA47-BE8D-CA97AB0945A7}">
      <dgm:prSet/>
      <dgm:spPr/>
      <dgm:t>
        <a:bodyPr/>
        <a:lstStyle/>
        <a:p>
          <a:endParaRPr lang="en-US"/>
        </a:p>
      </dgm:t>
    </dgm:pt>
    <dgm:pt modelId="{6D765C54-EAAF-4730-AC6B-65A616DA2A81}" type="pres">
      <dgm:prSet presAssocID="{9451213D-DEF7-48DE-95FB-2260E3975582}" presName="theList" presStyleCnt="0">
        <dgm:presLayoutVars>
          <dgm:dir/>
          <dgm:animLvl val="lvl"/>
          <dgm:resizeHandles val="exact"/>
        </dgm:presLayoutVars>
      </dgm:prSet>
      <dgm:spPr/>
      <dgm:t>
        <a:bodyPr/>
        <a:lstStyle/>
        <a:p>
          <a:endParaRPr lang="en-US"/>
        </a:p>
      </dgm:t>
    </dgm:pt>
    <dgm:pt modelId="{529C88D5-CEB6-42CE-BBB7-4B8C1CB8AB8E}" type="pres">
      <dgm:prSet presAssocID="{5CD974C6-16B3-4C5E-AD16-93A5E416B4A7}" presName="compNode" presStyleCnt="0"/>
      <dgm:spPr/>
    </dgm:pt>
    <dgm:pt modelId="{87438432-8078-4B6D-899B-28D27087E331}" type="pres">
      <dgm:prSet presAssocID="{5CD974C6-16B3-4C5E-AD16-93A5E416B4A7}" presName="aNode" presStyleLbl="bgShp" presStyleIdx="0" presStyleCnt="1"/>
      <dgm:spPr/>
      <dgm:t>
        <a:bodyPr/>
        <a:lstStyle/>
        <a:p>
          <a:endParaRPr lang="en-US"/>
        </a:p>
      </dgm:t>
    </dgm:pt>
    <dgm:pt modelId="{A93256E3-4D07-4ECF-A20F-9C0DB9ADADBC}" type="pres">
      <dgm:prSet presAssocID="{5CD974C6-16B3-4C5E-AD16-93A5E416B4A7}" presName="textNode" presStyleLbl="bgShp" presStyleIdx="0" presStyleCnt="1"/>
      <dgm:spPr/>
      <dgm:t>
        <a:bodyPr/>
        <a:lstStyle/>
        <a:p>
          <a:endParaRPr lang="en-US"/>
        </a:p>
      </dgm:t>
    </dgm:pt>
    <dgm:pt modelId="{DC6E0839-FF5B-4BA2-849D-BB92398E5E5C}" type="pres">
      <dgm:prSet presAssocID="{5CD974C6-16B3-4C5E-AD16-93A5E416B4A7}" presName="compChildNode" presStyleCnt="0"/>
      <dgm:spPr/>
    </dgm:pt>
    <dgm:pt modelId="{91A886F4-C244-482A-B794-80EF5568D874}" type="pres">
      <dgm:prSet presAssocID="{5CD974C6-16B3-4C5E-AD16-93A5E416B4A7}" presName="theInnerList" presStyleCnt="0"/>
      <dgm:spPr/>
    </dgm:pt>
    <dgm:pt modelId="{C3CBCA89-9C6D-47F8-B9FA-0732F3568378}" type="pres">
      <dgm:prSet presAssocID="{6726676C-A00E-442B-811D-EB001B2D95F1}" presName="childNode" presStyleLbl="node1" presStyleIdx="0" presStyleCnt="6">
        <dgm:presLayoutVars>
          <dgm:bulletEnabled val="1"/>
        </dgm:presLayoutVars>
      </dgm:prSet>
      <dgm:spPr/>
      <dgm:t>
        <a:bodyPr/>
        <a:lstStyle/>
        <a:p>
          <a:endParaRPr lang="en-US"/>
        </a:p>
      </dgm:t>
    </dgm:pt>
    <dgm:pt modelId="{2E0B9926-BC07-431B-BBCC-654C38EA3372}" type="pres">
      <dgm:prSet presAssocID="{6726676C-A00E-442B-811D-EB001B2D95F1}" presName="aSpace2" presStyleCnt="0"/>
      <dgm:spPr/>
    </dgm:pt>
    <dgm:pt modelId="{1059791E-36FA-4912-8E7A-3CC9E4A6A4BC}" type="pres">
      <dgm:prSet presAssocID="{CE6DA793-8223-4710-BAC7-56BC3400B389}" presName="childNode" presStyleLbl="node1" presStyleIdx="1" presStyleCnt="6">
        <dgm:presLayoutVars>
          <dgm:bulletEnabled val="1"/>
        </dgm:presLayoutVars>
      </dgm:prSet>
      <dgm:spPr/>
      <dgm:t>
        <a:bodyPr/>
        <a:lstStyle/>
        <a:p>
          <a:endParaRPr lang="en-US"/>
        </a:p>
      </dgm:t>
    </dgm:pt>
    <dgm:pt modelId="{54AC3F94-F23D-4AB4-92D6-FC5147AE6F3C}" type="pres">
      <dgm:prSet presAssocID="{CE6DA793-8223-4710-BAC7-56BC3400B389}" presName="aSpace2" presStyleCnt="0"/>
      <dgm:spPr/>
    </dgm:pt>
    <dgm:pt modelId="{21FB3F80-6826-4997-8DF2-297A81D3D967}" type="pres">
      <dgm:prSet presAssocID="{5838AAA7-6D2B-4ADC-9E00-BBF184E51D2A}" presName="childNode" presStyleLbl="node1" presStyleIdx="2" presStyleCnt="6">
        <dgm:presLayoutVars>
          <dgm:bulletEnabled val="1"/>
        </dgm:presLayoutVars>
      </dgm:prSet>
      <dgm:spPr/>
      <dgm:t>
        <a:bodyPr/>
        <a:lstStyle/>
        <a:p>
          <a:endParaRPr lang="en-US"/>
        </a:p>
      </dgm:t>
    </dgm:pt>
    <dgm:pt modelId="{4E9F3F2C-C956-4CD6-A270-4A413AF63469}" type="pres">
      <dgm:prSet presAssocID="{5838AAA7-6D2B-4ADC-9E00-BBF184E51D2A}" presName="aSpace2" presStyleCnt="0"/>
      <dgm:spPr/>
    </dgm:pt>
    <dgm:pt modelId="{E20C7712-27BF-4323-A0FA-31A3CF734898}" type="pres">
      <dgm:prSet presAssocID="{FD1A23FE-2722-4AE8-976A-3A739706F591}" presName="childNode" presStyleLbl="node1" presStyleIdx="3" presStyleCnt="6">
        <dgm:presLayoutVars>
          <dgm:bulletEnabled val="1"/>
        </dgm:presLayoutVars>
      </dgm:prSet>
      <dgm:spPr/>
      <dgm:t>
        <a:bodyPr/>
        <a:lstStyle/>
        <a:p>
          <a:endParaRPr lang="en-US"/>
        </a:p>
      </dgm:t>
    </dgm:pt>
    <dgm:pt modelId="{E74E1D3F-1BF2-497C-A9DB-BC455C09A2F7}" type="pres">
      <dgm:prSet presAssocID="{FD1A23FE-2722-4AE8-976A-3A739706F591}" presName="aSpace2" presStyleCnt="0"/>
      <dgm:spPr/>
    </dgm:pt>
    <dgm:pt modelId="{1C00E243-8056-4879-BA99-B7F12926A6D7}" type="pres">
      <dgm:prSet presAssocID="{02CB9B80-91E2-4850-BA10-66A121858778}" presName="childNode" presStyleLbl="node1" presStyleIdx="4" presStyleCnt="6">
        <dgm:presLayoutVars>
          <dgm:bulletEnabled val="1"/>
        </dgm:presLayoutVars>
      </dgm:prSet>
      <dgm:spPr/>
      <dgm:t>
        <a:bodyPr/>
        <a:lstStyle/>
        <a:p>
          <a:endParaRPr lang="en-US"/>
        </a:p>
      </dgm:t>
    </dgm:pt>
    <dgm:pt modelId="{24CDDA3C-A3AB-B34E-B77F-1ADA7AEFF52D}" type="pres">
      <dgm:prSet presAssocID="{02CB9B80-91E2-4850-BA10-66A121858778}" presName="aSpace2" presStyleCnt="0"/>
      <dgm:spPr/>
    </dgm:pt>
    <dgm:pt modelId="{D30AFB66-CB13-F147-AAD6-8CB8004558FD}" type="pres">
      <dgm:prSet presAssocID="{F85F86AA-ED9A-ED49-8A97-D2119041F238}" presName="childNode" presStyleLbl="node1" presStyleIdx="5" presStyleCnt="6">
        <dgm:presLayoutVars>
          <dgm:bulletEnabled val="1"/>
        </dgm:presLayoutVars>
      </dgm:prSet>
      <dgm:spPr/>
      <dgm:t>
        <a:bodyPr/>
        <a:lstStyle/>
        <a:p>
          <a:endParaRPr lang="en-US"/>
        </a:p>
      </dgm:t>
    </dgm:pt>
  </dgm:ptLst>
  <dgm:cxnLst>
    <dgm:cxn modelId="{057A12FA-2646-481F-94AD-42CA7470FBFD}" srcId="{9451213D-DEF7-48DE-95FB-2260E3975582}" destId="{5CD974C6-16B3-4C5E-AD16-93A5E416B4A7}" srcOrd="0" destOrd="0" parTransId="{C2408391-265A-438C-AA04-95BB705BD007}" sibTransId="{38432315-E8B3-492B-B3DB-9FE9CF2820FE}"/>
    <dgm:cxn modelId="{4EEC3981-E4F5-CA47-BE8D-CA97AB0945A7}" srcId="{5CD974C6-16B3-4C5E-AD16-93A5E416B4A7}" destId="{F85F86AA-ED9A-ED49-8A97-D2119041F238}" srcOrd="5" destOrd="0" parTransId="{961C75F8-C5BC-C041-B2E0-AE2E54B04062}" sibTransId="{35B076A5-2AAA-884A-9102-5059EA92C20B}"/>
    <dgm:cxn modelId="{B18FE350-176C-47A5-902F-3183915EB18E}" type="presOf" srcId="{5838AAA7-6D2B-4ADC-9E00-BBF184E51D2A}" destId="{21FB3F80-6826-4997-8DF2-297A81D3D967}" srcOrd="0" destOrd="0" presId="urn:microsoft.com/office/officeart/2005/8/layout/lProcess2"/>
    <dgm:cxn modelId="{5D696864-064C-4E8B-AF36-96A50074A1C3}" srcId="{5CD974C6-16B3-4C5E-AD16-93A5E416B4A7}" destId="{CE6DA793-8223-4710-BAC7-56BC3400B389}" srcOrd="1" destOrd="0" parTransId="{503E6CE1-CA55-48A9-B683-B9E6046A4911}" sibTransId="{77B56B94-D3B0-40CA-93FF-63EE0B71F2CF}"/>
    <dgm:cxn modelId="{72A60076-BA0E-4669-BF5E-B276A7EAF271}" srcId="{5CD974C6-16B3-4C5E-AD16-93A5E416B4A7}" destId="{FD1A23FE-2722-4AE8-976A-3A739706F591}" srcOrd="3" destOrd="0" parTransId="{5BA6CD5D-111E-43D9-B06E-E3580030B31B}" sibTransId="{5FBF735B-1D00-423F-B515-52A6033C37CB}"/>
    <dgm:cxn modelId="{38146F6A-31FE-43D7-A3A6-1188E370C352}" type="presOf" srcId="{FD1A23FE-2722-4AE8-976A-3A739706F591}" destId="{E20C7712-27BF-4323-A0FA-31A3CF734898}" srcOrd="0" destOrd="0" presId="urn:microsoft.com/office/officeart/2005/8/layout/lProcess2"/>
    <dgm:cxn modelId="{3F0E30A2-5C42-D541-B864-C4BC8A6DE812}" type="presOf" srcId="{F85F86AA-ED9A-ED49-8A97-D2119041F238}" destId="{D30AFB66-CB13-F147-AAD6-8CB8004558FD}" srcOrd="0" destOrd="0" presId="urn:microsoft.com/office/officeart/2005/8/layout/lProcess2"/>
    <dgm:cxn modelId="{41B302A7-29AE-4B1B-A1D5-51A786C01D22}" srcId="{5CD974C6-16B3-4C5E-AD16-93A5E416B4A7}" destId="{02CB9B80-91E2-4850-BA10-66A121858778}" srcOrd="4" destOrd="0" parTransId="{3B1E408F-7B10-4211-BBD8-4ACC95625BF8}" sibTransId="{785565D4-C1EB-4387-B587-93962828EFB9}"/>
    <dgm:cxn modelId="{C9695D88-94A8-4555-9C3D-D5485FB403CC}" type="presOf" srcId="{02CB9B80-91E2-4850-BA10-66A121858778}" destId="{1C00E243-8056-4879-BA99-B7F12926A6D7}" srcOrd="0" destOrd="0" presId="urn:microsoft.com/office/officeart/2005/8/layout/lProcess2"/>
    <dgm:cxn modelId="{B42B5F60-2995-4C76-8ED2-D40E569531E6}" type="presOf" srcId="{9451213D-DEF7-48DE-95FB-2260E3975582}" destId="{6D765C54-EAAF-4730-AC6B-65A616DA2A81}" srcOrd="0" destOrd="0" presId="urn:microsoft.com/office/officeart/2005/8/layout/lProcess2"/>
    <dgm:cxn modelId="{9A1FD0B0-89BB-453F-8FFC-2708A730109E}" type="presOf" srcId="{5CD974C6-16B3-4C5E-AD16-93A5E416B4A7}" destId="{A93256E3-4D07-4ECF-A20F-9C0DB9ADADBC}" srcOrd="1" destOrd="0" presId="urn:microsoft.com/office/officeart/2005/8/layout/lProcess2"/>
    <dgm:cxn modelId="{6A1903EC-3900-456D-ACB2-8BA556CCFD56}" srcId="{5CD974C6-16B3-4C5E-AD16-93A5E416B4A7}" destId="{5838AAA7-6D2B-4ADC-9E00-BBF184E51D2A}" srcOrd="2" destOrd="0" parTransId="{C6C8A6B3-9363-40FE-8CDF-E10DE2C22D94}" sibTransId="{0DA61081-5A62-4532-AC30-A9F4D49EC351}"/>
    <dgm:cxn modelId="{B11A6053-21F5-49AD-8FE9-4DDA2D57B10A}" type="presOf" srcId="{5CD974C6-16B3-4C5E-AD16-93A5E416B4A7}" destId="{87438432-8078-4B6D-899B-28D27087E331}" srcOrd="0" destOrd="0" presId="urn:microsoft.com/office/officeart/2005/8/layout/lProcess2"/>
    <dgm:cxn modelId="{D4E55058-C298-4954-9E05-6A8E2F64AA6C}" type="presOf" srcId="{6726676C-A00E-442B-811D-EB001B2D95F1}" destId="{C3CBCA89-9C6D-47F8-B9FA-0732F3568378}" srcOrd="0" destOrd="0" presId="urn:microsoft.com/office/officeart/2005/8/layout/lProcess2"/>
    <dgm:cxn modelId="{3102D127-1CC8-4032-B02B-EB4A54D32D6B}" srcId="{5CD974C6-16B3-4C5E-AD16-93A5E416B4A7}" destId="{6726676C-A00E-442B-811D-EB001B2D95F1}" srcOrd="0" destOrd="0" parTransId="{7F5A1D84-8206-4946-8479-388853B1EA2C}" sibTransId="{D34D7DCB-794B-41C6-9408-D0A24078139D}"/>
    <dgm:cxn modelId="{8E4342CF-9D49-43CB-869F-655EC362132D}" type="presOf" srcId="{CE6DA793-8223-4710-BAC7-56BC3400B389}" destId="{1059791E-36FA-4912-8E7A-3CC9E4A6A4BC}" srcOrd="0" destOrd="0" presId="urn:microsoft.com/office/officeart/2005/8/layout/lProcess2"/>
    <dgm:cxn modelId="{1C23A841-25E5-4C6F-A4DE-3F95DBDA246C}" type="presParOf" srcId="{6D765C54-EAAF-4730-AC6B-65A616DA2A81}" destId="{529C88D5-CEB6-42CE-BBB7-4B8C1CB8AB8E}" srcOrd="0" destOrd="0" presId="urn:microsoft.com/office/officeart/2005/8/layout/lProcess2"/>
    <dgm:cxn modelId="{D59FF496-584C-4437-AC36-90E350D88AD9}" type="presParOf" srcId="{529C88D5-CEB6-42CE-BBB7-4B8C1CB8AB8E}" destId="{87438432-8078-4B6D-899B-28D27087E331}" srcOrd="0" destOrd="0" presId="urn:microsoft.com/office/officeart/2005/8/layout/lProcess2"/>
    <dgm:cxn modelId="{C9849E72-21E5-4C87-A9D3-EA35CB0B4F6C}" type="presParOf" srcId="{529C88D5-CEB6-42CE-BBB7-4B8C1CB8AB8E}" destId="{A93256E3-4D07-4ECF-A20F-9C0DB9ADADBC}" srcOrd="1" destOrd="0" presId="urn:microsoft.com/office/officeart/2005/8/layout/lProcess2"/>
    <dgm:cxn modelId="{691794B2-F6D0-4610-87BD-DB9D1B24E620}" type="presParOf" srcId="{529C88D5-CEB6-42CE-BBB7-4B8C1CB8AB8E}" destId="{DC6E0839-FF5B-4BA2-849D-BB92398E5E5C}" srcOrd="2" destOrd="0" presId="urn:microsoft.com/office/officeart/2005/8/layout/lProcess2"/>
    <dgm:cxn modelId="{C31BD5BB-909D-4C42-8B93-4FCF6D782C20}" type="presParOf" srcId="{DC6E0839-FF5B-4BA2-849D-BB92398E5E5C}" destId="{91A886F4-C244-482A-B794-80EF5568D874}" srcOrd="0" destOrd="0" presId="urn:microsoft.com/office/officeart/2005/8/layout/lProcess2"/>
    <dgm:cxn modelId="{F741A45A-B667-4562-AA00-A37A3E0E2B3E}" type="presParOf" srcId="{91A886F4-C244-482A-B794-80EF5568D874}" destId="{C3CBCA89-9C6D-47F8-B9FA-0732F3568378}" srcOrd="0" destOrd="0" presId="urn:microsoft.com/office/officeart/2005/8/layout/lProcess2"/>
    <dgm:cxn modelId="{A967C8CC-3310-4C5A-89F0-C286ADB4DBD8}" type="presParOf" srcId="{91A886F4-C244-482A-B794-80EF5568D874}" destId="{2E0B9926-BC07-431B-BBCC-654C38EA3372}" srcOrd="1" destOrd="0" presId="urn:microsoft.com/office/officeart/2005/8/layout/lProcess2"/>
    <dgm:cxn modelId="{E3BCB14B-7FE8-4269-B49F-CD9D00BCC424}" type="presParOf" srcId="{91A886F4-C244-482A-B794-80EF5568D874}" destId="{1059791E-36FA-4912-8E7A-3CC9E4A6A4BC}" srcOrd="2" destOrd="0" presId="urn:microsoft.com/office/officeart/2005/8/layout/lProcess2"/>
    <dgm:cxn modelId="{6F17C7C1-DA8A-4E40-A85F-5CA1705A0AEF}" type="presParOf" srcId="{91A886F4-C244-482A-B794-80EF5568D874}" destId="{54AC3F94-F23D-4AB4-92D6-FC5147AE6F3C}" srcOrd="3" destOrd="0" presId="urn:microsoft.com/office/officeart/2005/8/layout/lProcess2"/>
    <dgm:cxn modelId="{477D5170-F1B5-4EA3-85F0-0D3BA48DA0EB}" type="presParOf" srcId="{91A886F4-C244-482A-B794-80EF5568D874}" destId="{21FB3F80-6826-4997-8DF2-297A81D3D967}" srcOrd="4" destOrd="0" presId="urn:microsoft.com/office/officeart/2005/8/layout/lProcess2"/>
    <dgm:cxn modelId="{431EC3BB-518E-4AE2-B6BA-A4EE56DDA43D}" type="presParOf" srcId="{91A886F4-C244-482A-B794-80EF5568D874}" destId="{4E9F3F2C-C956-4CD6-A270-4A413AF63469}" srcOrd="5" destOrd="0" presId="urn:microsoft.com/office/officeart/2005/8/layout/lProcess2"/>
    <dgm:cxn modelId="{FCB110C0-9249-4C25-9281-BD44D39500D2}" type="presParOf" srcId="{91A886F4-C244-482A-B794-80EF5568D874}" destId="{E20C7712-27BF-4323-A0FA-31A3CF734898}" srcOrd="6" destOrd="0" presId="urn:microsoft.com/office/officeart/2005/8/layout/lProcess2"/>
    <dgm:cxn modelId="{5F8C99C1-070B-4498-923F-6CBE7B16E696}" type="presParOf" srcId="{91A886F4-C244-482A-B794-80EF5568D874}" destId="{E74E1D3F-1BF2-497C-A9DB-BC455C09A2F7}" srcOrd="7" destOrd="0" presId="urn:microsoft.com/office/officeart/2005/8/layout/lProcess2"/>
    <dgm:cxn modelId="{D621A713-A136-4FD5-BC7B-A6C66B85B349}" type="presParOf" srcId="{91A886F4-C244-482A-B794-80EF5568D874}" destId="{1C00E243-8056-4879-BA99-B7F12926A6D7}" srcOrd="8" destOrd="0" presId="urn:microsoft.com/office/officeart/2005/8/layout/lProcess2"/>
    <dgm:cxn modelId="{607B7266-7AC1-0640-B9CA-E5A15BA5E910}" type="presParOf" srcId="{91A886F4-C244-482A-B794-80EF5568D874}" destId="{24CDDA3C-A3AB-B34E-B77F-1ADA7AEFF52D}" srcOrd="9" destOrd="0" presId="urn:microsoft.com/office/officeart/2005/8/layout/lProcess2"/>
    <dgm:cxn modelId="{53FBD89E-A6B7-BA45-96B1-76D2B2B683F8}" type="presParOf" srcId="{91A886F4-C244-482A-B794-80EF5568D874}" destId="{D30AFB66-CB13-F147-AAD6-8CB8004558FD}" srcOrd="10" destOrd="0" presId="urn:microsoft.com/office/officeart/2005/8/layout/lProcess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4C5AF9F-6DF0-448D-A7B1-CB749C9475E5}" type="doc">
      <dgm:prSet loTypeId="urn:microsoft.com/office/officeart/2005/8/layout/lProcess2" loCatId="list" qsTypeId="urn:microsoft.com/office/officeart/2005/8/quickstyle/simple1" qsCatId="simple" csTypeId="urn:microsoft.com/office/officeart/2005/8/colors/accent6_3" csCatId="accent6" phldr="1"/>
      <dgm:spPr/>
      <dgm:t>
        <a:bodyPr/>
        <a:lstStyle/>
        <a:p>
          <a:endParaRPr lang="en-US"/>
        </a:p>
      </dgm:t>
    </dgm:pt>
    <dgm:pt modelId="{E0D1A2E4-5F1E-45A9-9308-F4F85376A489}">
      <dgm:prSet phldrT="[Text]"/>
      <dgm:spPr/>
      <dgm:t>
        <a:bodyPr/>
        <a:lstStyle/>
        <a:p>
          <a:r>
            <a:rPr lang="en-US" dirty="0" smtClean="0"/>
            <a:t>Is state program involved in:</a:t>
          </a:r>
          <a:endParaRPr lang="en-US" dirty="0"/>
        </a:p>
      </dgm:t>
    </dgm:pt>
    <dgm:pt modelId="{B541BC2A-F130-462C-9189-21E6AC4B1251}" type="parTrans" cxnId="{FC4453B7-B4C2-4C17-AA18-6DCC06F057F2}">
      <dgm:prSet/>
      <dgm:spPr/>
      <dgm:t>
        <a:bodyPr/>
        <a:lstStyle/>
        <a:p>
          <a:endParaRPr lang="en-US"/>
        </a:p>
      </dgm:t>
    </dgm:pt>
    <dgm:pt modelId="{66B3D9EF-F96C-4FA0-992D-4A300E31E539}" type="sibTrans" cxnId="{FC4453B7-B4C2-4C17-AA18-6DCC06F057F2}">
      <dgm:prSet/>
      <dgm:spPr/>
      <dgm:t>
        <a:bodyPr/>
        <a:lstStyle/>
        <a:p>
          <a:endParaRPr lang="en-US"/>
        </a:p>
      </dgm:t>
    </dgm:pt>
    <dgm:pt modelId="{9E330165-EA8D-40BB-8EDF-9BB03B4BD0A5}">
      <dgm:prSet phldrT="[Text]"/>
      <dgm:spPr/>
      <dgm:t>
        <a:bodyPr/>
        <a:lstStyle/>
        <a:p>
          <a:r>
            <a:rPr lang="en-US" dirty="0" smtClean="0"/>
            <a:t>Planning</a:t>
          </a:r>
          <a:endParaRPr lang="en-US" dirty="0"/>
        </a:p>
      </dgm:t>
    </dgm:pt>
    <dgm:pt modelId="{BE3A7EAB-F5B8-4EA3-B86F-AC65EEC2FA44}" type="parTrans" cxnId="{4CEE92CA-0638-4F40-9855-0446435AD824}">
      <dgm:prSet/>
      <dgm:spPr/>
      <dgm:t>
        <a:bodyPr/>
        <a:lstStyle/>
        <a:p>
          <a:endParaRPr lang="en-US"/>
        </a:p>
      </dgm:t>
    </dgm:pt>
    <dgm:pt modelId="{743656B8-177B-4349-8496-2876A0797E37}" type="sibTrans" cxnId="{4CEE92CA-0638-4F40-9855-0446435AD824}">
      <dgm:prSet/>
      <dgm:spPr/>
      <dgm:t>
        <a:bodyPr/>
        <a:lstStyle/>
        <a:p>
          <a:endParaRPr lang="en-US"/>
        </a:p>
      </dgm:t>
    </dgm:pt>
    <dgm:pt modelId="{96BB1B56-48A6-4000-AEE7-BFDD1C2DDB6D}">
      <dgm:prSet phldrT="[Text]"/>
      <dgm:spPr/>
      <dgm:t>
        <a:bodyPr/>
        <a:lstStyle/>
        <a:p>
          <a:r>
            <a:rPr lang="en-US" dirty="0" smtClean="0"/>
            <a:t>Implementing</a:t>
          </a:r>
          <a:endParaRPr lang="en-US" dirty="0"/>
        </a:p>
      </dgm:t>
    </dgm:pt>
    <dgm:pt modelId="{214A01DC-FE6A-41F4-A496-8019CF22FCD8}" type="parTrans" cxnId="{AB9194FD-C8BB-46A5-BB69-208C632A6B1B}">
      <dgm:prSet/>
      <dgm:spPr/>
      <dgm:t>
        <a:bodyPr/>
        <a:lstStyle/>
        <a:p>
          <a:endParaRPr lang="en-US"/>
        </a:p>
      </dgm:t>
    </dgm:pt>
    <dgm:pt modelId="{90A28DDF-E811-4ADC-85EE-8150842CE2A7}" type="sibTrans" cxnId="{AB9194FD-C8BB-46A5-BB69-208C632A6B1B}">
      <dgm:prSet/>
      <dgm:spPr/>
      <dgm:t>
        <a:bodyPr/>
        <a:lstStyle/>
        <a:p>
          <a:endParaRPr lang="en-US"/>
        </a:p>
      </dgm:t>
    </dgm:pt>
    <dgm:pt modelId="{048396F6-9CF3-48C3-8D89-98253EDF988C}">
      <dgm:prSet phldrT="[Text]"/>
      <dgm:spPr/>
      <dgm:t>
        <a:bodyPr/>
        <a:lstStyle/>
        <a:p>
          <a:r>
            <a:rPr lang="en-US" dirty="0" smtClean="0"/>
            <a:t>Monitoring</a:t>
          </a:r>
          <a:endParaRPr lang="en-US" dirty="0"/>
        </a:p>
      </dgm:t>
    </dgm:pt>
    <dgm:pt modelId="{EB6EDCB4-E12E-4ABE-B04A-15893B16B129}" type="parTrans" cxnId="{C67F3880-D250-4D85-A35E-19900CA26F4A}">
      <dgm:prSet/>
      <dgm:spPr/>
      <dgm:t>
        <a:bodyPr/>
        <a:lstStyle/>
        <a:p>
          <a:endParaRPr lang="en-US"/>
        </a:p>
      </dgm:t>
    </dgm:pt>
    <dgm:pt modelId="{9A9ECB04-9A34-4797-AD1F-7F00DF75B8D2}" type="sibTrans" cxnId="{C67F3880-D250-4D85-A35E-19900CA26F4A}">
      <dgm:prSet/>
      <dgm:spPr/>
      <dgm:t>
        <a:bodyPr/>
        <a:lstStyle/>
        <a:p>
          <a:endParaRPr lang="en-US"/>
        </a:p>
      </dgm:t>
    </dgm:pt>
    <dgm:pt modelId="{7A32077F-282C-4FCE-9832-2FF4BD579DF3}">
      <dgm:prSet phldrT="[Text]"/>
      <dgm:spPr/>
      <dgm:t>
        <a:bodyPr/>
        <a:lstStyle/>
        <a:p>
          <a:r>
            <a:rPr lang="en-US" dirty="0" smtClean="0"/>
            <a:t>Enforcing</a:t>
          </a:r>
          <a:endParaRPr lang="en-US" dirty="0"/>
        </a:p>
      </dgm:t>
    </dgm:pt>
    <dgm:pt modelId="{E99E5559-25C4-4EEF-8F1C-7A72CA8764AC}" type="parTrans" cxnId="{C20E8618-4874-45A0-B37A-76D537AC8135}">
      <dgm:prSet/>
      <dgm:spPr/>
      <dgm:t>
        <a:bodyPr/>
        <a:lstStyle/>
        <a:p>
          <a:endParaRPr lang="en-US"/>
        </a:p>
      </dgm:t>
    </dgm:pt>
    <dgm:pt modelId="{A36C1B86-13CF-4FC5-B725-C85AC540D238}" type="sibTrans" cxnId="{C20E8618-4874-45A0-B37A-76D537AC8135}">
      <dgm:prSet/>
      <dgm:spPr/>
      <dgm:t>
        <a:bodyPr/>
        <a:lstStyle/>
        <a:p>
          <a:endParaRPr lang="en-US"/>
        </a:p>
      </dgm:t>
    </dgm:pt>
    <dgm:pt modelId="{50001C04-0708-4839-9733-1CCC8FC4CEB9}" type="pres">
      <dgm:prSet presAssocID="{74C5AF9F-6DF0-448D-A7B1-CB749C9475E5}" presName="theList" presStyleCnt="0">
        <dgm:presLayoutVars>
          <dgm:dir/>
          <dgm:animLvl val="lvl"/>
          <dgm:resizeHandles val="exact"/>
        </dgm:presLayoutVars>
      </dgm:prSet>
      <dgm:spPr/>
      <dgm:t>
        <a:bodyPr/>
        <a:lstStyle/>
        <a:p>
          <a:endParaRPr lang="en-US"/>
        </a:p>
      </dgm:t>
    </dgm:pt>
    <dgm:pt modelId="{83BD8629-B0DB-4D2D-B1CC-335D6479B467}" type="pres">
      <dgm:prSet presAssocID="{E0D1A2E4-5F1E-45A9-9308-F4F85376A489}" presName="compNode" presStyleCnt="0"/>
      <dgm:spPr/>
    </dgm:pt>
    <dgm:pt modelId="{0B49DF3F-2666-463C-A10F-DFDE385108D6}" type="pres">
      <dgm:prSet presAssocID="{E0D1A2E4-5F1E-45A9-9308-F4F85376A489}" presName="aNode" presStyleLbl="bgShp" presStyleIdx="0" presStyleCnt="1" custLinFactNeighborY="-1744"/>
      <dgm:spPr/>
      <dgm:t>
        <a:bodyPr/>
        <a:lstStyle/>
        <a:p>
          <a:endParaRPr lang="en-US"/>
        </a:p>
      </dgm:t>
    </dgm:pt>
    <dgm:pt modelId="{DC7B6F5A-FCB5-4346-ADB8-B9611EC0B662}" type="pres">
      <dgm:prSet presAssocID="{E0D1A2E4-5F1E-45A9-9308-F4F85376A489}" presName="textNode" presStyleLbl="bgShp" presStyleIdx="0" presStyleCnt="1"/>
      <dgm:spPr/>
      <dgm:t>
        <a:bodyPr/>
        <a:lstStyle/>
        <a:p>
          <a:endParaRPr lang="en-US"/>
        </a:p>
      </dgm:t>
    </dgm:pt>
    <dgm:pt modelId="{FB073801-A34C-4997-85D4-80E5F055F9D7}" type="pres">
      <dgm:prSet presAssocID="{E0D1A2E4-5F1E-45A9-9308-F4F85376A489}" presName="compChildNode" presStyleCnt="0"/>
      <dgm:spPr/>
    </dgm:pt>
    <dgm:pt modelId="{4E7E738B-97A9-4581-8AC0-F53BC2792D2A}" type="pres">
      <dgm:prSet presAssocID="{E0D1A2E4-5F1E-45A9-9308-F4F85376A489}" presName="theInnerList" presStyleCnt="0"/>
      <dgm:spPr/>
    </dgm:pt>
    <dgm:pt modelId="{4B32E46F-E4BB-45C3-B756-B21F6CA28B98}" type="pres">
      <dgm:prSet presAssocID="{9E330165-EA8D-40BB-8EDF-9BB03B4BD0A5}" presName="childNode" presStyleLbl="node1" presStyleIdx="0" presStyleCnt="4">
        <dgm:presLayoutVars>
          <dgm:bulletEnabled val="1"/>
        </dgm:presLayoutVars>
      </dgm:prSet>
      <dgm:spPr/>
      <dgm:t>
        <a:bodyPr/>
        <a:lstStyle/>
        <a:p>
          <a:endParaRPr lang="en-US"/>
        </a:p>
      </dgm:t>
    </dgm:pt>
    <dgm:pt modelId="{052025A3-8A2F-4A96-B3DD-32C19FAE9F15}" type="pres">
      <dgm:prSet presAssocID="{9E330165-EA8D-40BB-8EDF-9BB03B4BD0A5}" presName="aSpace2" presStyleCnt="0"/>
      <dgm:spPr/>
    </dgm:pt>
    <dgm:pt modelId="{3B33FF41-C196-4E4D-B7E9-AF27A14A2AB9}" type="pres">
      <dgm:prSet presAssocID="{96BB1B56-48A6-4000-AEE7-BFDD1C2DDB6D}" presName="childNode" presStyleLbl="node1" presStyleIdx="1" presStyleCnt="4">
        <dgm:presLayoutVars>
          <dgm:bulletEnabled val="1"/>
        </dgm:presLayoutVars>
      </dgm:prSet>
      <dgm:spPr/>
      <dgm:t>
        <a:bodyPr/>
        <a:lstStyle/>
        <a:p>
          <a:endParaRPr lang="en-US"/>
        </a:p>
      </dgm:t>
    </dgm:pt>
    <dgm:pt modelId="{EB56F216-9895-46BC-AB05-F89D79841102}" type="pres">
      <dgm:prSet presAssocID="{96BB1B56-48A6-4000-AEE7-BFDD1C2DDB6D}" presName="aSpace2" presStyleCnt="0"/>
      <dgm:spPr/>
    </dgm:pt>
    <dgm:pt modelId="{D081DDE0-FD9D-4049-9495-E8FBD1E76F65}" type="pres">
      <dgm:prSet presAssocID="{048396F6-9CF3-48C3-8D89-98253EDF988C}" presName="childNode" presStyleLbl="node1" presStyleIdx="2" presStyleCnt="4">
        <dgm:presLayoutVars>
          <dgm:bulletEnabled val="1"/>
        </dgm:presLayoutVars>
      </dgm:prSet>
      <dgm:spPr/>
      <dgm:t>
        <a:bodyPr/>
        <a:lstStyle/>
        <a:p>
          <a:endParaRPr lang="en-US"/>
        </a:p>
      </dgm:t>
    </dgm:pt>
    <dgm:pt modelId="{DDF43C34-EBA6-478D-B68A-6067B3148DF2}" type="pres">
      <dgm:prSet presAssocID="{048396F6-9CF3-48C3-8D89-98253EDF988C}" presName="aSpace2" presStyleCnt="0"/>
      <dgm:spPr/>
    </dgm:pt>
    <dgm:pt modelId="{93DC2FED-E293-4BA5-9601-0F1243566A98}" type="pres">
      <dgm:prSet presAssocID="{7A32077F-282C-4FCE-9832-2FF4BD579DF3}" presName="childNode" presStyleLbl="node1" presStyleIdx="3" presStyleCnt="4">
        <dgm:presLayoutVars>
          <dgm:bulletEnabled val="1"/>
        </dgm:presLayoutVars>
      </dgm:prSet>
      <dgm:spPr/>
      <dgm:t>
        <a:bodyPr/>
        <a:lstStyle/>
        <a:p>
          <a:endParaRPr lang="en-US"/>
        </a:p>
      </dgm:t>
    </dgm:pt>
  </dgm:ptLst>
  <dgm:cxnLst>
    <dgm:cxn modelId="{C67F3880-D250-4D85-A35E-19900CA26F4A}" srcId="{E0D1A2E4-5F1E-45A9-9308-F4F85376A489}" destId="{048396F6-9CF3-48C3-8D89-98253EDF988C}" srcOrd="2" destOrd="0" parTransId="{EB6EDCB4-E12E-4ABE-B04A-15893B16B129}" sibTransId="{9A9ECB04-9A34-4797-AD1F-7F00DF75B8D2}"/>
    <dgm:cxn modelId="{4CEE92CA-0638-4F40-9855-0446435AD824}" srcId="{E0D1A2E4-5F1E-45A9-9308-F4F85376A489}" destId="{9E330165-EA8D-40BB-8EDF-9BB03B4BD0A5}" srcOrd="0" destOrd="0" parTransId="{BE3A7EAB-F5B8-4EA3-B86F-AC65EEC2FA44}" sibTransId="{743656B8-177B-4349-8496-2876A0797E37}"/>
    <dgm:cxn modelId="{FC4453B7-B4C2-4C17-AA18-6DCC06F057F2}" srcId="{74C5AF9F-6DF0-448D-A7B1-CB749C9475E5}" destId="{E0D1A2E4-5F1E-45A9-9308-F4F85376A489}" srcOrd="0" destOrd="0" parTransId="{B541BC2A-F130-462C-9189-21E6AC4B1251}" sibTransId="{66B3D9EF-F96C-4FA0-992D-4A300E31E539}"/>
    <dgm:cxn modelId="{1E8CEFFF-476E-46EC-9035-BBBA8D35D770}" type="presOf" srcId="{74C5AF9F-6DF0-448D-A7B1-CB749C9475E5}" destId="{50001C04-0708-4839-9733-1CCC8FC4CEB9}" srcOrd="0" destOrd="0" presId="urn:microsoft.com/office/officeart/2005/8/layout/lProcess2"/>
    <dgm:cxn modelId="{A2DD993D-0DFC-42A9-98D6-8D505E47E9CF}" type="presOf" srcId="{048396F6-9CF3-48C3-8D89-98253EDF988C}" destId="{D081DDE0-FD9D-4049-9495-E8FBD1E76F65}" srcOrd="0" destOrd="0" presId="urn:microsoft.com/office/officeart/2005/8/layout/lProcess2"/>
    <dgm:cxn modelId="{EB211067-BB37-4AA0-8115-4F6074A2DD70}" type="presOf" srcId="{96BB1B56-48A6-4000-AEE7-BFDD1C2DDB6D}" destId="{3B33FF41-C196-4E4D-B7E9-AF27A14A2AB9}" srcOrd="0" destOrd="0" presId="urn:microsoft.com/office/officeart/2005/8/layout/lProcess2"/>
    <dgm:cxn modelId="{E561E894-8867-4854-8ABF-6444DA801280}" type="presOf" srcId="{7A32077F-282C-4FCE-9832-2FF4BD579DF3}" destId="{93DC2FED-E293-4BA5-9601-0F1243566A98}" srcOrd="0" destOrd="0" presId="urn:microsoft.com/office/officeart/2005/8/layout/lProcess2"/>
    <dgm:cxn modelId="{C20E8618-4874-45A0-B37A-76D537AC8135}" srcId="{E0D1A2E4-5F1E-45A9-9308-F4F85376A489}" destId="{7A32077F-282C-4FCE-9832-2FF4BD579DF3}" srcOrd="3" destOrd="0" parTransId="{E99E5559-25C4-4EEF-8F1C-7A72CA8764AC}" sibTransId="{A36C1B86-13CF-4FC5-B725-C85AC540D238}"/>
    <dgm:cxn modelId="{AB9194FD-C8BB-46A5-BB69-208C632A6B1B}" srcId="{E0D1A2E4-5F1E-45A9-9308-F4F85376A489}" destId="{96BB1B56-48A6-4000-AEE7-BFDD1C2DDB6D}" srcOrd="1" destOrd="0" parTransId="{214A01DC-FE6A-41F4-A496-8019CF22FCD8}" sibTransId="{90A28DDF-E811-4ADC-85EE-8150842CE2A7}"/>
    <dgm:cxn modelId="{8B6DE96B-CA72-466F-A2CC-D7BD244A1A2F}" type="presOf" srcId="{E0D1A2E4-5F1E-45A9-9308-F4F85376A489}" destId="{DC7B6F5A-FCB5-4346-ADB8-B9611EC0B662}" srcOrd="1" destOrd="0" presId="urn:microsoft.com/office/officeart/2005/8/layout/lProcess2"/>
    <dgm:cxn modelId="{2CDC4504-090E-4BE5-97A1-59D95DFFCEF5}" type="presOf" srcId="{9E330165-EA8D-40BB-8EDF-9BB03B4BD0A5}" destId="{4B32E46F-E4BB-45C3-B756-B21F6CA28B98}" srcOrd="0" destOrd="0" presId="urn:microsoft.com/office/officeart/2005/8/layout/lProcess2"/>
    <dgm:cxn modelId="{82E8DF38-4BAA-4826-8C55-F670D806498E}" type="presOf" srcId="{E0D1A2E4-5F1E-45A9-9308-F4F85376A489}" destId="{0B49DF3F-2666-463C-A10F-DFDE385108D6}" srcOrd="0" destOrd="0" presId="urn:microsoft.com/office/officeart/2005/8/layout/lProcess2"/>
    <dgm:cxn modelId="{98A3B477-191D-42B7-B2E3-2C88C2D223C4}" type="presParOf" srcId="{50001C04-0708-4839-9733-1CCC8FC4CEB9}" destId="{83BD8629-B0DB-4D2D-B1CC-335D6479B467}" srcOrd="0" destOrd="0" presId="urn:microsoft.com/office/officeart/2005/8/layout/lProcess2"/>
    <dgm:cxn modelId="{EA21C919-F4D0-449A-B6F3-167ECA227094}" type="presParOf" srcId="{83BD8629-B0DB-4D2D-B1CC-335D6479B467}" destId="{0B49DF3F-2666-463C-A10F-DFDE385108D6}" srcOrd="0" destOrd="0" presId="urn:microsoft.com/office/officeart/2005/8/layout/lProcess2"/>
    <dgm:cxn modelId="{00C6DC93-378D-42BF-968F-18783DDA8F24}" type="presParOf" srcId="{83BD8629-B0DB-4D2D-B1CC-335D6479B467}" destId="{DC7B6F5A-FCB5-4346-ADB8-B9611EC0B662}" srcOrd="1" destOrd="0" presId="urn:microsoft.com/office/officeart/2005/8/layout/lProcess2"/>
    <dgm:cxn modelId="{476234EB-6957-425B-AA9A-8972429CB047}" type="presParOf" srcId="{83BD8629-B0DB-4D2D-B1CC-335D6479B467}" destId="{FB073801-A34C-4997-85D4-80E5F055F9D7}" srcOrd="2" destOrd="0" presId="urn:microsoft.com/office/officeart/2005/8/layout/lProcess2"/>
    <dgm:cxn modelId="{42EC8197-50DB-4A9B-ACD8-261C40B0B5AB}" type="presParOf" srcId="{FB073801-A34C-4997-85D4-80E5F055F9D7}" destId="{4E7E738B-97A9-4581-8AC0-F53BC2792D2A}" srcOrd="0" destOrd="0" presId="urn:microsoft.com/office/officeart/2005/8/layout/lProcess2"/>
    <dgm:cxn modelId="{296EB99C-1DC4-47F6-A8BC-A9CDA040B0C1}" type="presParOf" srcId="{4E7E738B-97A9-4581-8AC0-F53BC2792D2A}" destId="{4B32E46F-E4BB-45C3-B756-B21F6CA28B98}" srcOrd="0" destOrd="0" presId="urn:microsoft.com/office/officeart/2005/8/layout/lProcess2"/>
    <dgm:cxn modelId="{CDAA6CCC-8E20-4C60-B0B5-950BC4F96B0E}" type="presParOf" srcId="{4E7E738B-97A9-4581-8AC0-F53BC2792D2A}" destId="{052025A3-8A2F-4A96-B3DD-32C19FAE9F15}" srcOrd="1" destOrd="0" presId="urn:microsoft.com/office/officeart/2005/8/layout/lProcess2"/>
    <dgm:cxn modelId="{206A40EC-BEE5-400A-BDEC-09020C534D51}" type="presParOf" srcId="{4E7E738B-97A9-4581-8AC0-F53BC2792D2A}" destId="{3B33FF41-C196-4E4D-B7E9-AF27A14A2AB9}" srcOrd="2" destOrd="0" presId="urn:microsoft.com/office/officeart/2005/8/layout/lProcess2"/>
    <dgm:cxn modelId="{D864EDA5-18A5-430D-9E01-FC4FC0AC4952}" type="presParOf" srcId="{4E7E738B-97A9-4581-8AC0-F53BC2792D2A}" destId="{EB56F216-9895-46BC-AB05-F89D79841102}" srcOrd="3" destOrd="0" presId="urn:microsoft.com/office/officeart/2005/8/layout/lProcess2"/>
    <dgm:cxn modelId="{6EA4FBB3-AE7E-419C-A944-6A68025C3E65}" type="presParOf" srcId="{4E7E738B-97A9-4581-8AC0-F53BC2792D2A}" destId="{D081DDE0-FD9D-4049-9495-E8FBD1E76F65}" srcOrd="4" destOrd="0" presId="urn:microsoft.com/office/officeart/2005/8/layout/lProcess2"/>
    <dgm:cxn modelId="{66E6A913-012D-42C2-A512-2D6394AB3E63}" type="presParOf" srcId="{4E7E738B-97A9-4581-8AC0-F53BC2792D2A}" destId="{DDF43C34-EBA6-478D-B68A-6067B3148DF2}" srcOrd="5" destOrd="0" presId="urn:microsoft.com/office/officeart/2005/8/layout/lProcess2"/>
    <dgm:cxn modelId="{642B9E39-0765-4B96-93DC-3D1557A7B337}" type="presParOf" srcId="{4E7E738B-97A9-4581-8AC0-F53BC2792D2A}" destId="{93DC2FED-E293-4BA5-9601-0F1243566A98}" srcOrd="6" destOrd="0" presId="urn:microsoft.com/office/officeart/2005/8/layout/lProcess2"/>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F174A498-D2BC-413F-9564-39B2AD9E8F8B}" type="doc">
      <dgm:prSet loTypeId="urn:microsoft.com/office/officeart/2005/8/layout/target2" loCatId="relationship" qsTypeId="urn:microsoft.com/office/officeart/2005/8/quickstyle/simple1" qsCatId="simple" csTypeId="urn:microsoft.com/office/officeart/2005/8/colors/accent6_3" csCatId="accent6" phldr="1"/>
      <dgm:spPr/>
    </dgm:pt>
    <dgm:pt modelId="{AAAD75F9-E121-40BB-BBAA-D1E9F3C7A8E1}">
      <dgm:prSet phldrT="[Text]"/>
      <dgm:spPr/>
      <dgm:t>
        <a:bodyPr/>
        <a:lstStyle/>
        <a:p>
          <a:r>
            <a:rPr lang="en-US" dirty="0" smtClean="0"/>
            <a:t>Environmental context</a:t>
          </a:r>
          <a:endParaRPr lang="en-US" dirty="0"/>
        </a:p>
      </dgm:t>
    </dgm:pt>
    <dgm:pt modelId="{9C24CF43-86EF-4216-AF25-B55EFBF2E0F6}" type="parTrans" cxnId="{F7407449-83B3-4D69-A193-7F38BBC85B05}">
      <dgm:prSet/>
      <dgm:spPr/>
      <dgm:t>
        <a:bodyPr/>
        <a:lstStyle/>
        <a:p>
          <a:endParaRPr lang="en-US"/>
        </a:p>
      </dgm:t>
    </dgm:pt>
    <dgm:pt modelId="{1F563241-387E-4275-AEE4-CA7FFF41BDC9}" type="sibTrans" cxnId="{F7407449-83B3-4D69-A193-7F38BBC85B05}">
      <dgm:prSet/>
      <dgm:spPr/>
      <dgm:t>
        <a:bodyPr/>
        <a:lstStyle/>
        <a:p>
          <a:endParaRPr lang="en-US"/>
        </a:p>
      </dgm:t>
    </dgm:pt>
    <dgm:pt modelId="{3A4747B6-F2A3-433C-8A63-692BC94CFF40}">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sz="3200" dirty="0" smtClean="0"/>
            <a:t>Changes in retailers over time</a:t>
          </a:r>
          <a:endParaRPr lang="en-US" sz="3200" dirty="0"/>
        </a:p>
      </dgm:t>
    </dgm:pt>
    <dgm:pt modelId="{BDE76755-861B-4FE1-B932-7181DFF2E56F}" type="parTrans" cxnId="{50658FEA-3ACA-4757-9314-ACA31C5A6F96}">
      <dgm:prSet/>
      <dgm:spPr/>
      <dgm:t>
        <a:bodyPr/>
        <a:lstStyle/>
        <a:p>
          <a:endParaRPr lang="en-US"/>
        </a:p>
      </dgm:t>
    </dgm:pt>
    <dgm:pt modelId="{6FF6F2EF-5EAF-4AD5-8550-03FB3B0A79D9}" type="sibTrans" cxnId="{50658FEA-3ACA-4757-9314-ACA31C5A6F96}">
      <dgm:prSet/>
      <dgm:spPr/>
      <dgm:t>
        <a:bodyPr/>
        <a:lstStyle/>
        <a:p>
          <a:endParaRPr lang="en-US"/>
        </a:p>
      </dgm:t>
    </dgm:pt>
    <dgm:pt modelId="{9FF3E255-9DF6-452E-BE51-A60421399DF7}">
      <dgm:prSet phldrT="[Text]" custT="1"/>
      <dgm:spPr/>
      <dgm:t>
        <a:bodyPr/>
        <a:lstStyle/>
        <a:p>
          <a:r>
            <a:rPr lang="en-US" sz="1600" dirty="0" smtClean="0"/>
            <a:t>State POS policy  </a:t>
          </a:r>
          <a:r>
            <a:rPr lang="en-US" sz="1600" dirty="0" err="1" smtClean="0"/>
            <a:t>Implementration</a:t>
          </a:r>
          <a:r>
            <a:rPr lang="en-US" sz="1600" dirty="0" smtClean="0"/>
            <a:t> scores</a:t>
          </a:r>
          <a:endParaRPr lang="en-US" sz="1600" dirty="0"/>
        </a:p>
      </dgm:t>
    </dgm:pt>
    <dgm:pt modelId="{F936E907-1335-40E0-83BE-657066D296A3}" type="parTrans" cxnId="{A53A80D0-C8D4-4F3C-8AF6-4BD3762EE986}">
      <dgm:prSet/>
      <dgm:spPr/>
      <dgm:t>
        <a:bodyPr/>
        <a:lstStyle/>
        <a:p>
          <a:endParaRPr lang="en-US"/>
        </a:p>
      </dgm:t>
    </dgm:pt>
    <dgm:pt modelId="{7258AF94-3507-41FC-AF3E-6CECF7A21292}" type="sibTrans" cxnId="{A53A80D0-C8D4-4F3C-8AF6-4BD3762EE986}">
      <dgm:prSet/>
      <dgm:spPr/>
      <dgm:t>
        <a:bodyPr/>
        <a:lstStyle/>
        <a:p>
          <a:endParaRPr lang="en-US"/>
        </a:p>
      </dgm:t>
    </dgm:pt>
    <dgm:pt modelId="{2C82F3DB-8518-489C-919B-A998B73CDEB3}">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sz="1800" dirty="0" smtClean="0"/>
            <a:t>Marketing  Merchandising</a:t>
          </a:r>
          <a:endParaRPr lang="en-US" sz="1800" dirty="0"/>
        </a:p>
      </dgm:t>
    </dgm:pt>
    <dgm:pt modelId="{492B3ECD-43BF-4DF5-AB85-175E7B1B16F9}" type="parTrans" cxnId="{F3D659BD-7A7F-446C-B528-19C10843D6BB}">
      <dgm:prSet/>
      <dgm:spPr/>
      <dgm:t>
        <a:bodyPr/>
        <a:lstStyle/>
        <a:p>
          <a:endParaRPr lang="en-US"/>
        </a:p>
      </dgm:t>
    </dgm:pt>
    <dgm:pt modelId="{F1373087-F919-4A8F-9686-FDF9D3ABBE6F}" type="sibTrans" cxnId="{F3D659BD-7A7F-446C-B528-19C10843D6BB}">
      <dgm:prSet/>
      <dgm:spPr/>
      <dgm:t>
        <a:bodyPr/>
        <a:lstStyle/>
        <a:p>
          <a:endParaRPr lang="en-US"/>
        </a:p>
      </dgm:t>
    </dgm:pt>
    <dgm:pt modelId="{82491063-5064-41CA-8D4E-4F33417425FA}">
      <dgm:prSet phldrT="[Text]" custT="1"/>
      <dgm:spPr/>
      <dgm:t>
        <a:bodyPr/>
        <a:lstStyle/>
        <a:p>
          <a:r>
            <a:rPr lang="en-US" sz="2000" dirty="0" smtClean="0"/>
            <a:t>Density</a:t>
          </a:r>
          <a:endParaRPr lang="en-US" sz="2000" dirty="0"/>
        </a:p>
      </dgm:t>
    </dgm:pt>
    <dgm:pt modelId="{CBA08F07-9C8C-4225-A34E-B5F8F93AEFF2}" type="parTrans" cxnId="{694BBC8F-2734-444D-81FF-64BF788BF048}">
      <dgm:prSet/>
      <dgm:spPr/>
      <dgm:t>
        <a:bodyPr/>
        <a:lstStyle/>
        <a:p>
          <a:endParaRPr lang="en-US"/>
        </a:p>
      </dgm:t>
    </dgm:pt>
    <dgm:pt modelId="{793FE347-7830-48B4-9990-AFA8BCFD35B9}" type="sibTrans" cxnId="{694BBC8F-2734-444D-81FF-64BF788BF048}">
      <dgm:prSet/>
      <dgm:spPr/>
      <dgm:t>
        <a:bodyPr/>
        <a:lstStyle/>
        <a:p>
          <a:endParaRPr lang="en-US"/>
        </a:p>
      </dgm:t>
    </dgm:pt>
    <dgm:pt modelId="{B42AACA9-6769-4A7B-9591-7BC3960324EB}">
      <dgm:prSet phldrT="[Text]" custT="1"/>
      <dgm:spPr/>
      <dgm:t>
        <a:bodyPr/>
        <a:lstStyle/>
        <a:p>
          <a:r>
            <a:rPr lang="en-US" sz="1800" dirty="0" err="1" smtClean="0"/>
            <a:t>Countermarketing</a:t>
          </a:r>
          <a:endParaRPr lang="en-US" sz="1800" dirty="0" smtClean="0"/>
        </a:p>
        <a:p>
          <a:r>
            <a:rPr lang="en-US" sz="1800" dirty="0" smtClean="0"/>
            <a:t>Price</a:t>
          </a:r>
          <a:endParaRPr lang="en-US" sz="1600" dirty="0"/>
        </a:p>
      </dgm:t>
    </dgm:pt>
    <dgm:pt modelId="{7A0EE233-D363-41C4-98FD-8D69C1AA1B4D}" type="parTrans" cxnId="{55B8B797-01B5-44AA-BD90-F4FCE4753079}">
      <dgm:prSet/>
      <dgm:spPr/>
      <dgm:t>
        <a:bodyPr/>
        <a:lstStyle/>
        <a:p>
          <a:endParaRPr lang="en-US"/>
        </a:p>
      </dgm:t>
    </dgm:pt>
    <dgm:pt modelId="{97150D3D-8545-4EEE-8DAE-11A38C1B49A5}" type="sibTrans" cxnId="{55B8B797-01B5-44AA-BD90-F4FCE4753079}">
      <dgm:prSet/>
      <dgm:spPr/>
      <dgm:t>
        <a:bodyPr/>
        <a:lstStyle/>
        <a:p>
          <a:endParaRPr lang="en-US"/>
        </a:p>
      </dgm:t>
    </dgm:pt>
    <dgm:pt modelId="{4CAD5B30-DF51-4FAC-872A-A509014F6F53}" type="pres">
      <dgm:prSet presAssocID="{F174A498-D2BC-413F-9564-39B2AD9E8F8B}" presName="Name0" presStyleCnt="0">
        <dgm:presLayoutVars>
          <dgm:chMax val="3"/>
          <dgm:chPref val="1"/>
          <dgm:dir/>
          <dgm:animLvl val="lvl"/>
          <dgm:resizeHandles/>
        </dgm:presLayoutVars>
      </dgm:prSet>
      <dgm:spPr/>
    </dgm:pt>
    <dgm:pt modelId="{9B6A325D-2C89-4F6E-8393-DA01C4F891DD}" type="pres">
      <dgm:prSet presAssocID="{F174A498-D2BC-413F-9564-39B2AD9E8F8B}" presName="outerBox" presStyleCnt="0"/>
      <dgm:spPr/>
    </dgm:pt>
    <dgm:pt modelId="{9351ABFA-A3E7-4090-98EE-E9912A2282D6}" type="pres">
      <dgm:prSet presAssocID="{F174A498-D2BC-413F-9564-39B2AD9E8F8B}" presName="outerBoxParent" presStyleLbl="node1" presStyleIdx="0" presStyleCnt="2"/>
      <dgm:spPr/>
      <dgm:t>
        <a:bodyPr/>
        <a:lstStyle/>
        <a:p>
          <a:endParaRPr lang="en-US"/>
        </a:p>
      </dgm:t>
    </dgm:pt>
    <dgm:pt modelId="{5A4A820E-DD64-4958-9304-5DB0E47CFB14}" type="pres">
      <dgm:prSet presAssocID="{F174A498-D2BC-413F-9564-39B2AD9E8F8B}" presName="outerBoxChildren" presStyleCnt="0"/>
      <dgm:spPr/>
    </dgm:pt>
    <dgm:pt modelId="{52BEABF6-4D97-40BE-85F7-796B3C370D83}" type="pres">
      <dgm:prSet presAssocID="{9FF3E255-9DF6-452E-BE51-A60421399DF7}" presName="oChild" presStyleLbl="fgAcc1" presStyleIdx="0" presStyleCnt="4" custScaleX="141177">
        <dgm:presLayoutVars>
          <dgm:bulletEnabled val="1"/>
        </dgm:presLayoutVars>
      </dgm:prSet>
      <dgm:spPr/>
      <dgm:t>
        <a:bodyPr/>
        <a:lstStyle/>
        <a:p>
          <a:endParaRPr lang="en-US"/>
        </a:p>
      </dgm:t>
    </dgm:pt>
    <dgm:pt modelId="{787098B9-2CE0-45E4-8BFA-DD9B477F52A1}" type="pres">
      <dgm:prSet presAssocID="{F174A498-D2BC-413F-9564-39B2AD9E8F8B}" presName="middleBox" presStyleCnt="0"/>
      <dgm:spPr/>
    </dgm:pt>
    <dgm:pt modelId="{E7830109-9F58-4C63-9F7D-55A9DD1EDE9F}" type="pres">
      <dgm:prSet presAssocID="{F174A498-D2BC-413F-9564-39B2AD9E8F8B}" presName="middleBoxParent" presStyleLbl="node1" presStyleIdx="1" presStyleCnt="2" custScaleX="97178" custScaleY="108571" custLinFactNeighborX="1193" custLinFactNeighborY="-1429"/>
      <dgm:spPr/>
      <dgm:t>
        <a:bodyPr/>
        <a:lstStyle/>
        <a:p>
          <a:endParaRPr lang="en-US"/>
        </a:p>
      </dgm:t>
    </dgm:pt>
    <dgm:pt modelId="{2F59154A-ACDA-4932-8962-CAD95CAB694A}" type="pres">
      <dgm:prSet presAssocID="{F174A498-D2BC-413F-9564-39B2AD9E8F8B}" presName="middleBoxChildren" presStyleCnt="0"/>
      <dgm:spPr/>
    </dgm:pt>
    <dgm:pt modelId="{97E9BEC3-C626-4577-9987-C5F004F89B00}" type="pres">
      <dgm:prSet presAssocID="{2C82F3DB-8518-489C-919B-A998B73CDEB3}" presName="mChild" presStyleLbl="fgAcc1" presStyleIdx="1" presStyleCnt="4" custScaleX="93503" custScaleY="61904" custLinFactX="1509" custLinFactNeighborX="100000" custLinFactNeighborY="1587">
        <dgm:presLayoutVars>
          <dgm:bulletEnabled val="1"/>
        </dgm:presLayoutVars>
      </dgm:prSet>
      <dgm:spPr/>
      <dgm:t>
        <a:bodyPr/>
        <a:lstStyle/>
        <a:p>
          <a:endParaRPr lang="en-US"/>
        </a:p>
      </dgm:t>
    </dgm:pt>
    <dgm:pt modelId="{B229C89C-1CA8-4744-AE6F-07ED11C8AE45}" type="pres">
      <dgm:prSet presAssocID="{F1373087-F919-4A8F-9686-FDF9D3ABBE6F}" presName="middleSibTrans" presStyleCnt="0"/>
      <dgm:spPr/>
    </dgm:pt>
    <dgm:pt modelId="{F7D4B801-89BD-441F-80C0-1F0F5F9663D0}" type="pres">
      <dgm:prSet presAssocID="{82491063-5064-41CA-8D4E-4F33417425FA}" presName="mChild" presStyleLbl="fgAcc1" presStyleIdx="2" presStyleCnt="4" custScaleX="63547" custScaleY="68254" custLinFactX="2520" custLinFactNeighborX="100000">
        <dgm:presLayoutVars>
          <dgm:bulletEnabled val="1"/>
        </dgm:presLayoutVars>
      </dgm:prSet>
      <dgm:spPr/>
      <dgm:t>
        <a:bodyPr/>
        <a:lstStyle/>
        <a:p>
          <a:endParaRPr lang="en-US"/>
        </a:p>
      </dgm:t>
    </dgm:pt>
    <dgm:pt modelId="{B4C34A83-EF5F-4491-9649-886787DFE8CC}" type="pres">
      <dgm:prSet presAssocID="{793FE347-7830-48B4-9990-AFA8BCFD35B9}" presName="middleSibTrans" presStyleCnt="0"/>
      <dgm:spPr/>
    </dgm:pt>
    <dgm:pt modelId="{5C98B4B8-D621-4BCE-B407-397D42284493}" type="pres">
      <dgm:prSet presAssocID="{B42AACA9-6769-4A7B-9591-7BC3960324EB}" presName="mChild" presStyleLbl="fgAcc1" presStyleIdx="3" presStyleCnt="4" custScaleX="128943" custScaleY="68254" custLinFactX="2520" custLinFactNeighborX="100000">
        <dgm:presLayoutVars>
          <dgm:bulletEnabled val="1"/>
        </dgm:presLayoutVars>
      </dgm:prSet>
      <dgm:spPr/>
      <dgm:t>
        <a:bodyPr/>
        <a:lstStyle/>
        <a:p>
          <a:endParaRPr lang="en-US"/>
        </a:p>
      </dgm:t>
    </dgm:pt>
  </dgm:ptLst>
  <dgm:cxnLst>
    <dgm:cxn modelId="{A53A80D0-C8D4-4F3C-8AF6-4BD3762EE986}" srcId="{AAAD75F9-E121-40BB-BBAA-D1E9F3C7A8E1}" destId="{9FF3E255-9DF6-452E-BE51-A60421399DF7}" srcOrd="0" destOrd="0" parTransId="{F936E907-1335-40E0-83BE-657066D296A3}" sibTransId="{7258AF94-3507-41FC-AF3E-6CECF7A21292}"/>
    <dgm:cxn modelId="{C7221101-6854-4C12-A68D-E7C3244C907B}" type="presOf" srcId="{AAAD75F9-E121-40BB-BBAA-D1E9F3C7A8E1}" destId="{9351ABFA-A3E7-4090-98EE-E9912A2282D6}" srcOrd="0" destOrd="0" presId="urn:microsoft.com/office/officeart/2005/8/layout/target2"/>
    <dgm:cxn modelId="{55B8B797-01B5-44AA-BD90-F4FCE4753079}" srcId="{3A4747B6-F2A3-433C-8A63-692BC94CFF40}" destId="{B42AACA9-6769-4A7B-9591-7BC3960324EB}" srcOrd="2" destOrd="0" parTransId="{7A0EE233-D363-41C4-98FD-8D69C1AA1B4D}" sibTransId="{97150D3D-8545-4EEE-8DAE-11A38C1B49A5}"/>
    <dgm:cxn modelId="{50658FEA-3ACA-4757-9314-ACA31C5A6F96}" srcId="{F174A498-D2BC-413F-9564-39B2AD9E8F8B}" destId="{3A4747B6-F2A3-433C-8A63-692BC94CFF40}" srcOrd="1" destOrd="0" parTransId="{BDE76755-861B-4FE1-B932-7181DFF2E56F}" sibTransId="{6FF6F2EF-5EAF-4AD5-8550-03FB3B0A79D9}"/>
    <dgm:cxn modelId="{F7407449-83B3-4D69-A193-7F38BBC85B05}" srcId="{F174A498-D2BC-413F-9564-39B2AD9E8F8B}" destId="{AAAD75F9-E121-40BB-BBAA-D1E9F3C7A8E1}" srcOrd="0" destOrd="0" parTransId="{9C24CF43-86EF-4216-AF25-B55EFBF2E0F6}" sibTransId="{1F563241-387E-4275-AEE4-CA7FFF41BDC9}"/>
    <dgm:cxn modelId="{694BBC8F-2734-444D-81FF-64BF788BF048}" srcId="{3A4747B6-F2A3-433C-8A63-692BC94CFF40}" destId="{82491063-5064-41CA-8D4E-4F33417425FA}" srcOrd="1" destOrd="0" parTransId="{CBA08F07-9C8C-4225-A34E-B5F8F93AEFF2}" sibTransId="{793FE347-7830-48B4-9990-AFA8BCFD35B9}"/>
    <dgm:cxn modelId="{1EF3386E-5822-4152-9DB6-59BC2CB2408F}" type="presOf" srcId="{82491063-5064-41CA-8D4E-4F33417425FA}" destId="{F7D4B801-89BD-441F-80C0-1F0F5F9663D0}" srcOrd="0" destOrd="0" presId="urn:microsoft.com/office/officeart/2005/8/layout/target2"/>
    <dgm:cxn modelId="{31E19F19-9FF7-4DFF-A8F1-24BDD48F7759}" type="presOf" srcId="{9FF3E255-9DF6-452E-BE51-A60421399DF7}" destId="{52BEABF6-4D97-40BE-85F7-796B3C370D83}" srcOrd="0" destOrd="0" presId="urn:microsoft.com/office/officeart/2005/8/layout/target2"/>
    <dgm:cxn modelId="{F649B57F-EE42-4F44-84B3-5AAB8CA5EBCA}" type="presOf" srcId="{3A4747B6-F2A3-433C-8A63-692BC94CFF40}" destId="{E7830109-9F58-4C63-9F7D-55A9DD1EDE9F}" srcOrd="0" destOrd="0" presId="urn:microsoft.com/office/officeart/2005/8/layout/target2"/>
    <dgm:cxn modelId="{08680EC8-1613-4526-A790-71C1E8B3365B}" type="presOf" srcId="{2C82F3DB-8518-489C-919B-A998B73CDEB3}" destId="{97E9BEC3-C626-4577-9987-C5F004F89B00}" srcOrd="0" destOrd="0" presId="urn:microsoft.com/office/officeart/2005/8/layout/target2"/>
    <dgm:cxn modelId="{C7E597CA-ECC5-4904-950B-F954C92D2CED}" type="presOf" srcId="{F174A498-D2BC-413F-9564-39B2AD9E8F8B}" destId="{4CAD5B30-DF51-4FAC-872A-A509014F6F53}" srcOrd="0" destOrd="0" presId="urn:microsoft.com/office/officeart/2005/8/layout/target2"/>
    <dgm:cxn modelId="{F3D659BD-7A7F-446C-B528-19C10843D6BB}" srcId="{3A4747B6-F2A3-433C-8A63-692BC94CFF40}" destId="{2C82F3DB-8518-489C-919B-A998B73CDEB3}" srcOrd="0" destOrd="0" parTransId="{492B3ECD-43BF-4DF5-AB85-175E7B1B16F9}" sibTransId="{F1373087-F919-4A8F-9686-FDF9D3ABBE6F}"/>
    <dgm:cxn modelId="{8B4CF547-7985-46B5-9CCE-D07508B9B3B7}" type="presOf" srcId="{B42AACA9-6769-4A7B-9591-7BC3960324EB}" destId="{5C98B4B8-D621-4BCE-B407-397D42284493}" srcOrd="0" destOrd="0" presId="urn:microsoft.com/office/officeart/2005/8/layout/target2"/>
    <dgm:cxn modelId="{BECA2363-ED21-435F-BE49-C9474F2C15BB}" type="presParOf" srcId="{4CAD5B30-DF51-4FAC-872A-A509014F6F53}" destId="{9B6A325D-2C89-4F6E-8393-DA01C4F891DD}" srcOrd="0" destOrd="0" presId="urn:microsoft.com/office/officeart/2005/8/layout/target2"/>
    <dgm:cxn modelId="{B72187FF-852A-4B21-BA57-69C0792AA920}" type="presParOf" srcId="{9B6A325D-2C89-4F6E-8393-DA01C4F891DD}" destId="{9351ABFA-A3E7-4090-98EE-E9912A2282D6}" srcOrd="0" destOrd="0" presId="urn:microsoft.com/office/officeart/2005/8/layout/target2"/>
    <dgm:cxn modelId="{435E2018-E16E-44A8-9AAC-D9F0359F97AD}" type="presParOf" srcId="{9B6A325D-2C89-4F6E-8393-DA01C4F891DD}" destId="{5A4A820E-DD64-4958-9304-5DB0E47CFB14}" srcOrd="1" destOrd="0" presId="urn:microsoft.com/office/officeart/2005/8/layout/target2"/>
    <dgm:cxn modelId="{16865D35-D719-414C-AEC4-250716F5E7CD}" type="presParOf" srcId="{5A4A820E-DD64-4958-9304-5DB0E47CFB14}" destId="{52BEABF6-4D97-40BE-85F7-796B3C370D83}" srcOrd="0" destOrd="0" presId="urn:microsoft.com/office/officeart/2005/8/layout/target2"/>
    <dgm:cxn modelId="{F8749343-DE95-4B3C-ACD6-6741C5CCEB44}" type="presParOf" srcId="{4CAD5B30-DF51-4FAC-872A-A509014F6F53}" destId="{787098B9-2CE0-45E4-8BFA-DD9B477F52A1}" srcOrd="1" destOrd="0" presId="urn:microsoft.com/office/officeart/2005/8/layout/target2"/>
    <dgm:cxn modelId="{AF10B314-5D53-4E26-81F1-D8655AA4A9FB}" type="presParOf" srcId="{787098B9-2CE0-45E4-8BFA-DD9B477F52A1}" destId="{E7830109-9F58-4C63-9F7D-55A9DD1EDE9F}" srcOrd="0" destOrd="0" presId="urn:microsoft.com/office/officeart/2005/8/layout/target2"/>
    <dgm:cxn modelId="{AA79F54D-CF36-4E51-8CEA-08DC304EBE0E}" type="presParOf" srcId="{787098B9-2CE0-45E4-8BFA-DD9B477F52A1}" destId="{2F59154A-ACDA-4932-8962-CAD95CAB694A}" srcOrd="1" destOrd="0" presId="urn:microsoft.com/office/officeart/2005/8/layout/target2"/>
    <dgm:cxn modelId="{F8084A19-A632-41B8-957B-1C931F694B34}" type="presParOf" srcId="{2F59154A-ACDA-4932-8962-CAD95CAB694A}" destId="{97E9BEC3-C626-4577-9987-C5F004F89B00}" srcOrd="0" destOrd="0" presId="urn:microsoft.com/office/officeart/2005/8/layout/target2"/>
    <dgm:cxn modelId="{831219B6-EF8E-4CBE-81F7-2B218256703F}" type="presParOf" srcId="{2F59154A-ACDA-4932-8962-CAD95CAB694A}" destId="{B229C89C-1CA8-4744-AE6F-07ED11C8AE45}" srcOrd="1" destOrd="0" presId="urn:microsoft.com/office/officeart/2005/8/layout/target2"/>
    <dgm:cxn modelId="{BEC6C9A4-1F30-4B96-B9EF-25931B1E8736}" type="presParOf" srcId="{2F59154A-ACDA-4932-8962-CAD95CAB694A}" destId="{F7D4B801-89BD-441F-80C0-1F0F5F9663D0}" srcOrd="2" destOrd="0" presId="urn:microsoft.com/office/officeart/2005/8/layout/target2"/>
    <dgm:cxn modelId="{CBF8B292-2E92-44EC-B6AB-718A308063DC}" type="presParOf" srcId="{2F59154A-ACDA-4932-8962-CAD95CAB694A}" destId="{B4C34A83-EF5F-4491-9649-886787DFE8CC}" srcOrd="3" destOrd="0" presId="urn:microsoft.com/office/officeart/2005/8/layout/target2"/>
    <dgm:cxn modelId="{29AF01A8-4E7C-4DF5-86BF-F8C59376D9E0}" type="presParOf" srcId="{2F59154A-ACDA-4932-8962-CAD95CAB694A}" destId="{5C98B4B8-D621-4BCE-B407-397D42284493}" srcOrd="4" destOrd="0" presId="urn:microsoft.com/office/officeart/2005/8/layout/targe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67F4F791-7F8B-4FCF-AD51-E4B4A888D90F}" type="doc">
      <dgm:prSet loTypeId="urn:microsoft.com/office/officeart/2005/8/layout/lProcess2" loCatId="list" qsTypeId="urn:microsoft.com/office/officeart/2005/8/quickstyle/simple1" qsCatId="simple" csTypeId="urn:microsoft.com/office/officeart/2005/8/colors/accent6_2" csCatId="accent6" phldr="1"/>
      <dgm:spPr/>
      <dgm:t>
        <a:bodyPr/>
        <a:lstStyle/>
        <a:p>
          <a:endParaRPr lang="en-US"/>
        </a:p>
      </dgm:t>
    </dgm:pt>
    <dgm:pt modelId="{56B624DA-B2A5-41E2-A830-6588F046B409}">
      <dgm:prSet phldrT="[Text]"/>
      <dgm:spPr/>
      <dgm:t>
        <a:bodyPr/>
        <a:lstStyle/>
        <a:p>
          <a:r>
            <a:rPr lang="en-US" dirty="0" smtClean="0"/>
            <a:t>Mixed-effects Longitudinal Modeling</a:t>
          </a:r>
          <a:endParaRPr lang="en-US" dirty="0"/>
        </a:p>
      </dgm:t>
    </dgm:pt>
    <dgm:pt modelId="{977C6D35-9E30-4A99-93DA-CF986D9C12D1}" type="parTrans" cxnId="{28847E6A-F341-475A-9ED6-84C4551E3D63}">
      <dgm:prSet/>
      <dgm:spPr/>
      <dgm:t>
        <a:bodyPr/>
        <a:lstStyle/>
        <a:p>
          <a:endParaRPr lang="en-US"/>
        </a:p>
      </dgm:t>
    </dgm:pt>
    <dgm:pt modelId="{11521943-876A-493D-B30F-95A5FE8C4C1D}" type="sibTrans" cxnId="{28847E6A-F341-475A-9ED6-84C4551E3D63}">
      <dgm:prSet/>
      <dgm:spPr/>
      <dgm:t>
        <a:bodyPr/>
        <a:lstStyle/>
        <a:p>
          <a:endParaRPr lang="en-US"/>
        </a:p>
      </dgm:t>
    </dgm:pt>
    <dgm:pt modelId="{6DFC7C15-7A87-4045-B70E-424D54DB00F8}">
      <dgm:prSet phldrT="[Text]"/>
      <dgm:spPr/>
      <dgm:t>
        <a:bodyPr/>
        <a:lstStyle/>
        <a:p>
          <a:r>
            <a:rPr lang="en-US" dirty="0" smtClean="0"/>
            <a:t>Longitudinal changes of POS characteristics</a:t>
          </a:r>
          <a:endParaRPr lang="en-US" dirty="0"/>
        </a:p>
      </dgm:t>
    </dgm:pt>
    <dgm:pt modelId="{E3F06339-B925-4E8A-944E-30F4589420B5}" type="parTrans" cxnId="{2E758CE2-75B6-4742-850B-0CB89655D686}">
      <dgm:prSet/>
      <dgm:spPr/>
      <dgm:t>
        <a:bodyPr/>
        <a:lstStyle/>
        <a:p>
          <a:endParaRPr lang="en-US"/>
        </a:p>
      </dgm:t>
    </dgm:pt>
    <dgm:pt modelId="{F4374764-9710-4078-B482-80E2CB852C6B}" type="sibTrans" cxnId="{2E758CE2-75B6-4742-850B-0CB89655D686}">
      <dgm:prSet/>
      <dgm:spPr/>
      <dgm:t>
        <a:bodyPr/>
        <a:lstStyle/>
        <a:p>
          <a:endParaRPr lang="en-US"/>
        </a:p>
      </dgm:t>
    </dgm:pt>
    <dgm:pt modelId="{BFCB352A-1A24-4416-AB5B-670D47AC8DBB}">
      <dgm:prSet phldrT="[Text]"/>
      <dgm:spPr/>
      <dgm:t>
        <a:bodyPr/>
        <a:lstStyle/>
        <a:p>
          <a:r>
            <a:rPr lang="en-US" dirty="0" smtClean="0"/>
            <a:t>State Policy Main Effects</a:t>
          </a:r>
          <a:endParaRPr lang="en-US" dirty="0"/>
        </a:p>
      </dgm:t>
    </dgm:pt>
    <dgm:pt modelId="{4F8299EF-C54D-4808-8C33-3BB4B66EB972}" type="parTrans" cxnId="{A1A8C76F-9282-4861-8835-DF836E18BDB5}">
      <dgm:prSet/>
      <dgm:spPr/>
      <dgm:t>
        <a:bodyPr/>
        <a:lstStyle/>
        <a:p>
          <a:endParaRPr lang="en-US"/>
        </a:p>
      </dgm:t>
    </dgm:pt>
    <dgm:pt modelId="{DE66CA27-0F68-4FC9-AD56-6A76C323EE65}" type="sibTrans" cxnId="{A1A8C76F-9282-4861-8835-DF836E18BDB5}">
      <dgm:prSet/>
      <dgm:spPr/>
      <dgm:t>
        <a:bodyPr/>
        <a:lstStyle/>
        <a:p>
          <a:endParaRPr lang="en-US"/>
        </a:p>
      </dgm:t>
    </dgm:pt>
    <dgm:pt modelId="{2F560F9F-9B01-41D5-969F-529615F4A28E}">
      <dgm:prSet phldrT="[Text]">
        <dgm:style>
          <a:lnRef idx="3">
            <a:schemeClr val="lt1"/>
          </a:lnRef>
          <a:fillRef idx="1">
            <a:schemeClr val="accent2"/>
          </a:fillRef>
          <a:effectRef idx="1">
            <a:schemeClr val="accent2"/>
          </a:effectRef>
          <a:fontRef idx="minor">
            <a:schemeClr val="lt1"/>
          </a:fontRef>
        </dgm:style>
      </dgm:prSet>
      <dgm:spPr/>
      <dgm:t>
        <a:bodyPr/>
        <a:lstStyle/>
        <a:p>
          <a:r>
            <a:rPr lang="en-US" dirty="0" smtClean="0"/>
            <a:t>State policy by capacity interactions</a:t>
          </a:r>
          <a:endParaRPr lang="en-US" dirty="0"/>
        </a:p>
      </dgm:t>
    </dgm:pt>
    <dgm:pt modelId="{EDC3E237-1CD1-4970-822B-10C34E0D9201}" type="parTrans" cxnId="{82792F27-751C-411A-9DCB-EF677A53120D}">
      <dgm:prSet/>
      <dgm:spPr/>
    </dgm:pt>
    <dgm:pt modelId="{25A77083-0CCB-4765-9E5D-E649FF15FA8D}" type="sibTrans" cxnId="{82792F27-751C-411A-9DCB-EF677A53120D}">
      <dgm:prSet/>
      <dgm:spPr/>
    </dgm:pt>
    <dgm:pt modelId="{6DEA8609-3DF4-492B-9003-036954865C15}" type="pres">
      <dgm:prSet presAssocID="{67F4F791-7F8B-4FCF-AD51-E4B4A888D90F}" presName="theList" presStyleCnt="0">
        <dgm:presLayoutVars>
          <dgm:dir/>
          <dgm:animLvl val="lvl"/>
          <dgm:resizeHandles val="exact"/>
        </dgm:presLayoutVars>
      </dgm:prSet>
      <dgm:spPr/>
      <dgm:t>
        <a:bodyPr/>
        <a:lstStyle/>
        <a:p>
          <a:endParaRPr lang="en-US"/>
        </a:p>
      </dgm:t>
    </dgm:pt>
    <dgm:pt modelId="{0D728B23-97DA-4910-986B-B22704CC5584}" type="pres">
      <dgm:prSet presAssocID="{56B624DA-B2A5-41E2-A830-6588F046B409}" presName="compNode" presStyleCnt="0"/>
      <dgm:spPr/>
    </dgm:pt>
    <dgm:pt modelId="{C13EE7D4-F51A-423E-B330-5A232BDB9341}" type="pres">
      <dgm:prSet presAssocID="{56B624DA-B2A5-41E2-A830-6588F046B409}" presName="aNode" presStyleLbl="bgShp" presStyleIdx="0" presStyleCnt="1"/>
      <dgm:spPr/>
      <dgm:t>
        <a:bodyPr/>
        <a:lstStyle/>
        <a:p>
          <a:endParaRPr lang="en-US"/>
        </a:p>
      </dgm:t>
    </dgm:pt>
    <dgm:pt modelId="{7736554B-E0F7-4FFB-A7B7-6520706A0DCD}" type="pres">
      <dgm:prSet presAssocID="{56B624DA-B2A5-41E2-A830-6588F046B409}" presName="textNode" presStyleLbl="bgShp" presStyleIdx="0" presStyleCnt="1"/>
      <dgm:spPr/>
      <dgm:t>
        <a:bodyPr/>
        <a:lstStyle/>
        <a:p>
          <a:endParaRPr lang="en-US"/>
        </a:p>
      </dgm:t>
    </dgm:pt>
    <dgm:pt modelId="{72011CE2-C6ED-4AD1-A6F2-2BD919FD056F}" type="pres">
      <dgm:prSet presAssocID="{56B624DA-B2A5-41E2-A830-6588F046B409}" presName="compChildNode" presStyleCnt="0"/>
      <dgm:spPr/>
    </dgm:pt>
    <dgm:pt modelId="{7A95093F-0079-459D-B4B8-5A042A3A0D2F}" type="pres">
      <dgm:prSet presAssocID="{56B624DA-B2A5-41E2-A830-6588F046B409}" presName="theInnerList" presStyleCnt="0"/>
      <dgm:spPr/>
    </dgm:pt>
    <dgm:pt modelId="{FEACB305-52AE-4AFA-B11D-0ACBDA63DA97}" type="pres">
      <dgm:prSet presAssocID="{6DFC7C15-7A87-4045-B70E-424D54DB00F8}" presName="childNode" presStyleLbl="node1" presStyleIdx="0" presStyleCnt="3">
        <dgm:presLayoutVars>
          <dgm:bulletEnabled val="1"/>
        </dgm:presLayoutVars>
      </dgm:prSet>
      <dgm:spPr/>
      <dgm:t>
        <a:bodyPr/>
        <a:lstStyle/>
        <a:p>
          <a:endParaRPr lang="en-US"/>
        </a:p>
      </dgm:t>
    </dgm:pt>
    <dgm:pt modelId="{CB7CA7A1-6D9D-4E86-BF40-ADADCCD76A3E}" type="pres">
      <dgm:prSet presAssocID="{6DFC7C15-7A87-4045-B70E-424D54DB00F8}" presName="aSpace2" presStyleCnt="0"/>
      <dgm:spPr/>
    </dgm:pt>
    <dgm:pt modelId="{CE258BF8-03EC-4164-87AB-C7F8720580B0}" type="pres">
      <dgm:prSet presAssocID="{BFCB352A-1A24-4416-AB5B-670D47AC8DBB}" presName="childNode" presStyleLbl="node1" presStyleIdx="1" presStyleCnt="3">
        <dgm:presLayoutVars>
          <dgm:bulletEnabled val="1"/>
        </dgm:presLayoutVars>
      </dgm:prSet>
      <dgm:spPr/>
      <dgm:t>
        <a:bodyPr/>
        <a:lstStyle/>
        <a:p>
          <a:endParaRPr lang="en-US"/>
        </a:p>
      </dgm:t>
    </dgm:pt>
    <dgm:pt modelId="{9D7A7E9C-20EA-4161-B916-1A8700198840}" type="pres">
      <dgm:prSet presAssocID="{BFCB352A-1A24-4416-AB5B-670D47AC8DBB}" presName="aSpace2" presStyleCnt="0"/>
      <dgm:spPr/>
    </dgm:pt>
    <dgm:pt modelId="{3E80D323-235F-4D83-AFBD-96F7B9850718}" type="pres">
      <dgm:prSet presAssocID="{2F560F9F-9B01-41D5-969F-529615F4A28E}" presName="childNode" presStyleLbl="node1" presStyleIdx="2" presStyleCnt="3">
        <dgm:presLayoutVars>
          <dgm:bulletEnabled val="1"/>
        </dgm:presLayoutVars>
      </dgm:prSet>
      <dgm:spPr/>
      <dgm:t>
        <a:bodyPr/>
        <a:lstStyle/>
        <a:p>
          <a:endParaRPr lang="en-US"/>
        </a:p>
      </dgm:t>
    </dgm:pt>
  </dgm:ptLst>
  <dgm:cxnLst>
    <dgm:cxn modelId="{CDE9FA99-BF44-4FE3-8EC0-7128EA3A96D3}" type="presOf" srcId="{56B624DA-B2A5-41E2-A830-6588F046B409}" destId="{7736554B-E0F7-4FFB-A7B7-6520706A0DCD}" srcOrd="1" destOrd="0" presId="urn:microsoft.com/office/officeart/2005/8/layout/lProcess2"/>
    <dgm:cxn modelId="{FDBA1B59-25AB-40B5-A089-3D968F9AE205}" type="presOf" srcId="{2F560F9F-9B01-41D5-969F-529615F4A28E}" destId="{3E80D323-235F-4D83-AFBD-96F7B9850718}" srcOrd="0" destOrd="0" presId="urn:microsoft.com/office/officeart/2005/8/layout/lProcess2"/>
    <dgm:cxn modelId="{EADA13E3-E502-4729-B2CE-6CD507B5F007}" type="presOf" srcId="{56B624DA-B2A5-41E2-A830-6588F046B409}" destId="{C13EE7D4-F51A-423E-B330-5A232BDB9341}" srcOrd="0" destOrd="0" presId="urn:microsoft.com/office/officeart/2005/8/layout/lProcess2"/>
    <dgm:cxn modelId="{A1A8C76F-9282-4861-8835-DF836E18BDB5}" srcId="{56B624DA-B2A5-41E2-A830-6588F046B409}" destId="{BFCB352A-1A24-4416-AB5B-670D47AC8DBB}" srcOrd="1" destOrd="0" parTransId="{4F8299EF-C54D-4808-8C33-3BB4B66EB972}" sibTransId="{DE66CA27-0F68-4FC9-AD56-6A76C323EE65}"/>
    <dgm:cxn modelId="{F7367155-7283-4331-8011-B3F1B9C1B6BE}" type="presOf" srcId="{67F4F791-7F8B-4FCF-AD51-E4B4A888D90F}" destId="{6DEA8609-3DF4-492B-9003-036954865C15}" srcOrd="0" destOrd="0" presId="urn:microsoft.com/office/officeart/2005/8/layout/lProcess2"/>
    <dgm:cxn modelId="{43BF3985-2C6F-4A6D-905F-F2AC18498EBF}" type="presOf" srcId="{6DFC7C15-7A87-4045-B70E-424D54DB00F8}" destId="{FEACB305-52AE-4AFA-B11D-0ACBDA63DA97}" srcOrd="0" destOrd="0" presId="urn:microsoft.com/office/officeart/2005/8/layout/lProcess2"/>
    <dgm:cxn modelId="{28847E6A-F341-475A-9ED6-84C4551E3D63}" srcId="{67F4F791-7F8B-4FCF-AD51-E4B4A888D90F}" destId="{56B624DA-B2A5-41E2-A830-6588F046B409}" srcOrd="0" destOrd="0" parTransId="{977C6D35-9E30-4A99-93DA-CF986D9C12D1}" sibTransId="{11521943-876A-493D-B30F-95A5FE8C4C1D}"/>
    <dgm:cxn modelId="{A297339C-42E9-4953-A44C-D2ABB7A20501}" type="presOf" srcId="{BFCB352A-1A24-4416-AB5B-670D47AC8DBB}" destId="{CE258BF8-03EC-4164-87AB-C7F8720580B0}" srcOrd="0" destOrd="0" presId="urn:microsoft.com/office/officeart/2005/8/layout/lProcess2"/>
    <dgm:cxn modelId="{82792F27-751C-411A-9DCB-EF677A53120D}" srcId="{56B624DA-B2A5-41E2-A830-6588F046B409}" destId="{2F560F9F-9B01-41D5-969F-529615F4A28E}" srcOrd="2" destOrd="0" parTransId="{EDC3E237-1CD1-4970-822B-10C34E0D9201}" sibTransId="{25A77083-0CCB-4765-9E5D-E649FF15FA8D}"/>
    <dgm:cxn modelId="{2E758CE2-75B6-4742-850B-0CB89655D686}" srcId="{56B624DA-B2A5-41E2-A830-6588F046B409}" destId="{6DFC7C15-7A87-4045-B70E-424D54DB00F8}" srcOrd="0" destOrd="0" parTransId="{E3F06339-B925-4E8A-944E-30F4589420B5}" sibTransId="{F4374764-9710-4078-B482-80E2CB852C6B}"/>
    <dgm:cxn modelId="{E45E3CC1-777A-407A-A526-D27BE93C4D28}" type="presParOf" srcId="{6DEA8609-3DF4-492B-9003-036954865C15}" destId="{0D728B23-97DA-4910-986B-B22704CC5584}" srcOrd="0" destOrd="0" presId="urn:microsoft.com/office/officeart/2005/8/layout/lProcess2"/>
    <dgm:cxn modelId="{EA7D7788-1E31-4BA5-8C77-93D699B2969F}" type="presParOf" srcId="{0D728B23-97DA-4910-986B-B22704CC5584}" destId="{C13EE7D4-F51A-423E-B330-5A232BDB9341}" srcOrd="0" destOrd="0" presId="urn:microsoft.com/office/officeart/2005/8/layout/lProcess2"/>
    <dgm:cxn modelId="{FB400096-919C-429F-99C4-52615A5F1D03}" type="presParOf" srcId="{0D728B23-97DA-4910-986B-B22704CC5584}" destId="{7736554B-E0F7-4FFB-A7B7-6520706A0DCD}" srcOrd="1" destOrd="0" presId="urn:microsoft.com/office/officeart/2005/8/layout/lProcess2"/>
    <dgm:cxn modelId="{7C8B3B04-9F5D-4D33-984D-DD87453443EF}" type="presParOf" srcId="{0D728B23-97DA-4910-986B-B22704CC5584}" destId="{72011CE2-C6ED-4AD1-A6F2-2BD919FD056F}" srcOrd="2" destOrd="0" presId="urn:microsoft.com/office/officeart/2005/8/layout/lProcess2"/>
    <dgm:cxn modelId="{A2B2A429-DF7A-478C-B0F1-9104F0E63E28}" type="presParOf" srcId="{72011CE2-C6ED-4AD1-A6F2-2BD919FD056F}" destId="{7A95093F-0079-459D-B4B8-5A042A3A0D2F}" srcOrd="0" destOrd="0" presId="urn:microsoft.com/office/officeart/2005/8/layout/lProcess2"/>
    <dgm:cxn modelId="{28D45AED-E8A8-4E8C-8B88-02D589877153}" type="presParOf" srcId="{7A95093F-0079-459D-B4B8-5A042A3A0D2F}" destId="{FEACB305-52AE-4AFA-B11D-0ACBDA63DA97}" srcOrd="0" destOrd="0" presId="urn:microsoft.com/office/officeart/2005/8/layout/lProcess2"/>
    <dgm:cxn modelId="{A8D87357-9DC7-4D0F-B497-FEFB57DEBF06}" type="presParOf" srcId="{7A95093F-0079-459D-B4B8-5A042A3A0D2F}" destId="{CB7CA7A1-6D9D-4E86-BF40-ADADCCD76A3E}" srcOrd="1" destOrd="0" presId="urn:microsoft.com/office/officeart/2005/8/layout/lProcess2"/>
    <dgm:cxn modelId="{905C8E6E-F2D1-4721-97DD-54D6D1C70098}" type="presParOf" srcId="{7A95093F-0079-459D-B4B8-5A042A3A0D2F}" destId="{CE258BF8-03EC-4164-87AB-C7F8720580B0}" srcOrd="2" destOrd="0" presId="urn:microsoft.com/office/officeart/2005/8/layout/lProcess2"/>
    <dgm:cxn modelId="{0F9F79B0-E194-40C3-A051-FEC51476DA76}" type="presParOf" srcId="{7A95093F-0079-459D-B4B8-5A042A3A0D2F}" destId="{9D7A7E9C-20EA-4161-B916-1A8700198840}" srcOrd="3" destOrd="0" presId="urn:microsoft.com/office/officeart/2005/8/layout/lProcess2"/>
    <dgm:cxn modelId="{A09A7412-641A-400F-93C1-E24C6A0E477D}" type="presParOf" srcId="{7A95093F-0079-459D-B4B8-5A042A3A0D2F}" destId="{3E80D323-235F-4D83-AFBD-96F7B9850718}" srcOrd="4" destOrd="0" presId="urn:microsoft.com/office/officeart/2005/8/layout/lProcess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67F4F791-7F8B-4FCF-AD51-E4B4A888D90F}" type="doc">
      <dgm:prSet loTypeId="urn:microsoft.com/office/officeart/2005/8/layout/lProcess2" loCatId="list" qsTypeId="urn:microsoft.com/office/officeart/2005/8/quickstyle/simple1" qsCatId="simple" csTypeId="urn:microsoft.com/office/officeart/2005/8/colors/accent6_2" csCatId="accent6" phldr="1"/>
      <dgm:spPr/>
      <dgm:t>
        <a:bodyPr/>
        <a:lstStyle/>
        <a:p>
          <a:endParaRPr lang="en-US"/>
        </a:p>
      </dgm:t>
    </dgm:pt>
    <dgm:pt modelId="{56B624DA-B2A5-41E2-A830-6588F046B409}">
      <dgm:prSet phldrT="[Text]" custT="1"/>
      <dgm:spPr/>
      <dgm:t>
        <a:bodyPr/>
        <a:lstStyle/>
        <a:p>
          <a:r>
            <a:rPr lang="en-US" sz="3600" dirty="0" smtClean="0"/>
            <a:t>Longitudinal changes of POS characteristics</a:t>
          </a:r>
          <a:endParaRPr lang="en-US" sz="3600" dirty="0"/>
        </a:p>
      </dgm:t>
    </dgm:pt>
    <dgm:pt modelId="{977C6D35-9E30-4A99-93DA-CF986D9C12D1}" type="parTrans" cxnId="{28847E6A-F341-475A-9ED6-84C4551E3D63}">
      <dgm:prSet/>
      <dgm:spPr/>
      <dgm:t>
        <a:bodyPr/>
        <a:lstStyle/>
        <a:p>
          <a:endParaRPr lang="en-US"/>
        </a:p>
      </dgm:t>
    </dgm:pt>
    <dgm:pt modelId="{11521943-876A-493D-B30F-95A5FE8C4C1D}" type="sibTrans" cxnId="{28847E6A-F341-475A-9ED6-84C4551E3D63}">
      <dgm:prSet/>
      <dgm:spPr/>
      <dgm:t>
        <a:bodyPr/>
        <a:lstStyle/>
        <a:p>
          <a:endParaRPr lang="en-US"/>
        </a:p>
      </dgm:t>
    </dgm:pt>
    <dgm:pt modelId="{6DFC7C15-7A87-4045-B70E-424D54DB00F8}">
      <dgm:prSet phldrT="[Text]" custT="1"/>
      <dgm:spPr/>
      <dgm:t>
        <a:bodyPr/>
        <a:lstStyle/>
        <a:p>
          <a:r>
            <a:rPr lang="en-US" sz="2400" dirty="0" smtClean="0"/>
            <a:t>POS outcome: # marketing  materials (MM) observed in each store</a:t>
          </a:r>
          <a:endParaRPr lang="en-US" sz="2400" dirty="0"/>
        </a:p>
      </dgm:t>
    </dgm:pt>
    <dgm:pt modelId="{E3F06339-B925-4E8A-944E-30F4589420B5}" type="parTrans" cxnId="{2E758CE2-75B6-4742-850B-0CB89655D686}">
      <dgm:prSet/>
      <dgm:spPr/>
      <dgm:t>
        <a:bodyPr/>
        <a:lstStyle/>
        <a:p>
          <a:endParaRPr lang="en-US"/>
        </a:p>
      </dgm:t>
    </dgm:pt>
    <dgm:pt modelId="{F4374764-9710-4078-B482-80E2CB852C6B}" type="sibTrans" cxnId="{2E758CE2-75B6-4742-850B-0CB89655D686}">
      <dgm:prSet/>
      <dgm:spPr/>
      <dgm:t>
        <a:bodyPr/>
        <a:lstStyle/>
        <a:p>
          <a:endParaRPr lang="en-US"/>
        </a:p>
      </dgm:t>
    </dgm:pt>
    <dgm:pt modelId="{6DEA8609-3DF4-492B-9003-036954865C15}" type="pres">
      <dgm:prSet presAssocID="{67F4F791-7F8B-4FCF-AD51-E4B4A888D90F}" presName="theList" presStyleCnt="0">
        <dgm:presLayoutVars>
          <dgm:dir/>
          <dgm:animLvl val="lvl"/>
          <dgm:resizeHandles val="exact"/>
        </dgm:presLayoutVars>
      </dgm:prSet>
      <dgm:spPr/>
      <dgm:t>
        <a:bodyPr/>
        <a:lstStyle/>
        <a:p>
          <a:endParaRPr lang="en-US"/>
        </a:p>
      </dgm:t>
    </dgm:pt>
    <dgm:pt modelId="{0D728B23-97DA-4910-986B-B22704CC5584}" type="pres">
      <dgm:prSet presAssocID="{56B624DA-B2A5-41E2-A830-6588F046B409}" presName="compNode" presStyleCnt="0"/>
      <dgm:spPr/>
    </dgm:pt>
    <dgm:pt modelId="{C13EE7D4-F51A-423E-B330-5A232BDB9341}" type="pres">
      <dgm:prSet presAssocID="{56B624DA-B2A5-41E2-A830-6588F046B409}" presName="aNode" presStyleLbl="bgShp" presStyleIdx="0" presStyleCnt="1" custLinFactNeighborY="-2702"/>
      <dgm:spPr/>
      <dgm:t>
        <a:bodyPr/>
        <a:lstStyle/>
        <a:p>
          <a:endParaRPr lang="en-US"/>
        </a:p>
      </dgm:t>
    </dgm:pt>
    <dgm:pt modelId="{7736554B-E0F7-4FFB-A7B7-6520706A0DCD}" type="pres">
      <dgm:prSet presAssocID="{56B624DA-B2A5-41E2-A830-6588F046B409}" presName="textNode" presStyleLbl="bgShp" presStyleIdx="0" presStyleCnt="1"/>
      <dgm:spPr/>
      <dgm:t>
        <a:bodyPr/>
        <a:lstStyle/>
        <a:p>
          <a:endParaRPr lang="en-US"/>
        </a:p>
      </dgm:t>
    </dgm:pt>
    <dgm:pt modelId="{72011CE2-C6ED-4AD1-A6F2-2BD919FD056F}" type="pres">
      <dgm:prSet presAssocID="{56B624DA-B2A5-41E2-A830-6588F046B409}" presName="compChildNode" presStyleCnt="0"/>
      <dgm:spPr/>
    </dgm:pt>
    <dgm:pt modelId="{7A95093F-0079-459D-B4B8-5A042A3A0D2F}" type="pres">
      <dgm:prSet presAssocID="{56B624DA-B2A5-41E2-A830-6588F046B409}" presName="theInnerList" presStyleCnt="0"/>
      <dgm:spPr/>
    </dgm:pt>
    <dgm:pt modelId="{FEACB305-52AE-4AFA-B11D-0ACBDA63DA97}" type="pres">
      <dgm:prSet presAssocID="{6DFC7C15-7A87-4045-B70E-424D54DB00F8}" presName="childNode" presStyleLbl="node1" presStyleIdx="0" presStyleCnt="1" custScaleX="79974" custScaleY="31116" custLinFactNeighborX="-2120" custLinFactNeighborY="-41939">
        <dgm:presLayoutVars>
          <dgm:bulletEnabled val="1"/>
        </dgm:presLayoutVars>
      </dgm:prSet>
      <dgm:spPr/>
      <dgm:t>
        <a:bodyPr/>
        <a:lstStyle/>
        <a:p>
          <a:endParaRPr lang="en-US"/>
        </a:p>
      </dgm:t>
    </dgm:pt>
  </dgm:ptLst>
  <dgm:cxnLst>
    <dgm:cxn modelId="{6F35D8B3-0C71-4ABC-9E26-FE87DAC5ABBC}" type="presOf" srcId="{6DFC7C15-7A87-4045-B70E-424D54DB00F8}" destId="{FEACB305-52AE-4AFA-B11D-0ACBDA63DA97}" srcOrd="0" destOrd="0" presId="urn:microsoft.com/office/officeart/2005/8/layout/lProcess2"/>
    <dgm:cxn modelId="{067CE698-00E0-45C7-B51B-32563006F5BF}" type="presOf" srcId="{56B624DA-B2A5-41E2-A830-6588F046B409}" destId="{7736554B-E0F7-4FFB-A7B7-6520706A0DCD}" srcOrd="1" destOrd="0" presId="urn:microsoft.com/office/officeart/2005/8/layout/lProcess2"/>
    <dgm:cxn modelId="{154AEF4F-A517-49AB-B2DC-42BDA6DC8640}" type="presOf" srcId="{67F4F791-7F8B-4FCF-AD51-E4B4A888D90F}" destId="{6DEA8609-3DF4-492B-9003-036954865C15}" srcOrd="0" destOrd="0" presId="urn:microsoft.com/office/officeart/2005/8/layout/lProcess2"/>
    <dgm:cxn modelId="{53A68FC6-B63D-4488-96B2-C640B667DD0E}" type="presOf" srcId="{56B624DA-B2A5-41E2-A830-6588F046B409}" destId="{C13EE7D4-F51A-423E-B330-5A232BDB9341}" srcOrd="0" destOrd="0" presId="urn:microsoft.com/office/officeart/2005/8/layout/lProcess2"/>
    <dgm:cxn modelId="{28847E6A-F341-475A-9ED6-84C4551E3D63}" srcId="{67F4F791-7F8B-4FCF-AD51-E4B4A888D90F}" destId="{56B624DA-B2A5-41E2-A830-6588F046B409}" srcOrd="0" destOrd="0" parTransId="{977C6D35-9E30-4A99-93DA-CF986D9C12D1}" sibTransId="{11521943-876A-493D-B30F-95A5FE8C4C1D}"/>
    <dgm:cxn modelId="{2E758CE2-75B6-4742-850B-0CB89655D686}" srcId="{56B624DA-B2A5-41E2-A830-6588F046B409}" destId="{6DFC7C15-7A87-4045-B70E-424D54DB00F8}" srcOrd="0" destOrd="0" parTransId="{E3F06339-B925-4E8A-944E-30F4589420B5}" sibTransId="{F4374764-9710-4078-B482-80E2CB852C6B}"/>
    <dgm:cxn modelId="{EA981A84-AA0C-428A-8C83-10040C73FCF0}" type="presParOf" srcId="{6DEA8609-3DF4-492B-9003-036954865C15}" destId="{0D728B23-97DA-4910-986B-B22704CC5584}" srcOrd="0" destOrd="0" presId="urn:microsoft.com/office/officeart/2005/8/layout/lProcess2"/>
    <dgm:cxn modelId="{6969A361-5AA6-46E6-B6D2-227C00287AEB}" type="presParOf" srcId="{0D728B23-97DA-4910-986B-B22704CC5584}" destId="{C13EE7D4-F51A-423E-B330-5A232BDB9341}" srcOrd="0" destOrd="0" presId="urn:microsoft.com/office/officeart/2005/8/layout/lProcess2"/>
    <dgm:cxn modelId="{0096C53A-1B8D-4D9B-8D7F-3CAF39DD7DD5}" type="presParOf" srcId="{0D728B23-97DA-4910-986B-B22704CC5584}" destId="{7736554B-E0F7-4FFB-A7B7-6520706A0DCD}" srcOrd="1" destOrd="0" presId="urn:microsoft.com/office/officeart/2005/8/layout/lProcess2"/>
    <dgm:cxn modelId="{3ED6A8A4-AF6D-499B-9D6D-695BB8210425}" type="presParOf" srcId="{0D728B23-97DA-4910-986B-B22704CC5584}" destId="{72011CE2-C6ED-4AD1-A6F2-2BD919FD056F}" srcOrd="2" destOrd="0" presId="urn:microsoft.com/office/officeart/2005/8/layout/lProcess2"/>
    <dgm:cxn modelId="{9E508B26-5807-4C70-8E88-DAB3235A33C0}" type="presParOf" srcId="{72011CE2-C6ED-4AD1-A6F2-2BD919FD056F}" destId="{7A95093F-0079-459D-B4B8-5A042A3A0D2F}" srcOrd="0" destOrd="0" presId="urn:microsoft.com/office/officeart/2005/8/layout/lProcess2"/>
    <dgm:cxn modelId="{DB05378C-8839-4DB3-8B9F-D1E9006F99FF}" type="presParOf" srcId="{7A95093F-0079-459D-B4B8-5A042A3A0D2F}" destId="{FEACB305-52AE-4AFA-B11D-0ACBDA63DA97}" srcOrd="0" destOrd="0" presId="urn:microsoft.com/office/officeart/2005/8/layout/lProcess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6A9F36A9-E42B-4D89-A96A-DA8F7C03EF64}" type="doc">
      <dgm:prSet loTypeId="urn:diagrams.loki3.com/BracketList+Icon" loCatId="list" qsTypeId="urn:microsoft.com/office/officeart/2005/8/quickstyle/simple1" qsCatId="simple" csTypeId="urn:microsoft.com/office/officeart/2005/8/colors/accent1_5" csCatId="accent1" phldr="1"/>
      <dgm:spPr/>
      <dgm:t>
        <a:bodyPr/>
        <a:lstStyle/>
        <a:p>
          <a:endParaRPr lang="en-US"/>
        </a:p>
      </dgm:t>
    </dgm:pt>
    <dgm:pt modelId="{A5B6DDFF-30D0-4BA8-BE26-DBD613E925BD}">
      <dgm:prSet phldrT="[Text]"/>
      <dgm:spPr/>
      <dgm:t>
        <a:bodyPr/>
        <a:lstStyle/>
        <a:p>
          <a:r>
            <a:rPr lang="en-US" dirty="0" smtClean="0"/>
            <a:t>Purpose</a:t>
          </a:r>
          <a:endParaRPr lang="en-US" dirty="0"/>
        </a:p>
      </dgm:t>
    </dgm:pt>
    <dgm:pt modelId="{39CD06DC-13A0-4774-812D-6BBC68813F84}" type="parTrans" cxnId="{24AB8D9C-0B62-4B2F-97E6-6356A7E6213D}">
      <dgm:prSet/>
      <dgm:spPr/>
      <dgm:t>
        <a:bodyPr/>
        <a:lstStyle/>
        <a:p>
          <a:endParaRPr lang="en-US"/>
        </a:p>
      </dgm:t>
    </dgm:pt>
    <dgm:pt modelId="{5E134428-D08A-4E6A-8BC0-2E874DB257F1}" type="sibTrans" cxnId="{24AB8D9C-0B62-4B2F-97E6-6356A7E6213D}">
      <dgm:prSet/>
      <dgm:spPr/>
      <dgm:t>
        <a:bodyPr/>
        <a:lstStyle/>
        <a:p>
          <a:endParaRPr lang="en-US"/>
        </a:p>
      </dgm:t>
    </dgm:pt>
    <dgm:pt modelId="{D6A71100-E3B8-49A8-B914-ECFADA5AF05F}">
      <dgm:prSet phldrT="[Text]"/>
      <dgm:spPr/>
      <dgm:t>
        <a:bodyPr/>
        <a:lstStyle/>
        <a:p>
          <a:r>
            <a:rPr lang="en-US" dirty="0" smtClean="0"/>
            <a:t>Conduct legal research to inform policymakers about the following:</a:t>
          </a:r>
          <a:endParaRPr lang="en-US" dirty="0"/>
        </a:p>
      </dgm:t>
    </dgm:pt>
    <dgm:pt modelId="{86654F0A-282A-495E-9B8F-857E9C2D3E83}" type="parTrans" cxnId="{F3538B97-BA57-48A5-8FD6-A6E34C1C42F3}">
      <dgm:prSet/>
      <dgm:spPr/>
      <dgm:t>
        <a:bodyPr/>
        <a:lstStyle/>
        <a:p>
          <a:endParaRPr lang="en-US"/>
        </a:p>
      </dgm:t>
    </dgm:pt>
    <dgm:pt modelId="{95317000-091A-4ADE-BFD5-3AD5058F13B3}" type="sibTrans" cxnId="{F3538B97-BA57-48A5-8FD6-A6E34C1C42F3}">
      <dgm:prSet/>
      <dgm:spPr/>
      <dgm:t>
        <a:bodyPr/>
        <a:lstStyle/>
        <a:p>
          <a:endParaRPr lang="en-US"/>
        </a:p>
      </dgm:t>
    </dgm:pt>
    <dgm:pt modelId="{861C6470-FB9B-4090-9DF2-A6DB30E22E88}">
      <dgm:prSet phldrT="[Text]"/>
      <dgm:spPr/>
      <dgm:t>
        <a:bodyPr/>
        <a:lstStyle/>
        <a:p>
          <a:r>
            <a:rPr lang="en-US" dirty="0" smtClean="0"/>
            <a:t>First Amendment commercial speech issues</a:t>
          </a:r>
          <a:endParaRPr lang="en-US" dirty="0"/>
        </a:p>
      </dgm:t>
    </dgm:pt>
    <dgm:pt modelId="{21299D59-0A8F-4A83-A322-1631A8D68ED9}" type="parTrans" cxnId="{4C395011-7F4F-40D2-AD99-87C3051CF2CB}">
      <dgm:prSet/>
      <dgm:spPr/>
      <dgm:t>
        <a:bodyPr/>
        <a:lstStyle/>
        <a:p>
          <a:endParaRPr lang="en-US"/>
        </a:p>
      </dgm:t>
    </dgm:pt>
    <dgm:pt modelId="{B79514A0-CC3E-4E58-A5A4-36D43D589D48}" type="sibTrans" cxnId="{4C395011-7F4F-40D2-AD99-87C3051CF2CB}">
      <dgm:prSet/>
      <dgm:spPr/>
      <dgm:t>
        <a:bodyPr/>
        <a:lstStyle/>
        <a:p>
          <a:endParaRPr lang="en-US"/>
        </a:p>
      </dgm:t>
    </dgm:pt>
    <dgm:pt modelId="{FC1EABB9-2436-4187-8B19-AFC5B6503007}">
      <dgm:prSet phldrT="[Text]"/>
      <dgm:spPr/>
      <dgm:t>
        <a:bodyPr/>
        <a:lstStyle/>
        <a:p>
          <a:r>
            <a:rPr lang="en-US" dirty="0" smtClean="0"/>
            <a:t>Methodology</a:t>
          </a:r>
          <a:endParaRPr lang="en-US" dirty="0"/>
        </a:p>
      </dgm:t>
    </dgm:pt>
    <dgm:pt modelId="{35390A58-0083-48BC-B747-AF72C11A6B76}" type="parTrans" cxnId="{C4A72EDE-602A-4AED-9CC3-C9D2A69BF67D}">
      <dgm:prSet/>
      <dgm:spPr/>
      <dgm:t>
        <a:bodyPr/>
        <a:lstStyle/>
        <a:p>
          <a:endParaRPr lang="en-US"/>
        </a:p>
      </dgm:t>
    </dgm:pt>
    <dgm:pt modelId="{08E2C1DE-AE85-4A0A-9C43-E454F44EA4A4}" type="sibTrans" cxnId="{C4A72EDE-602A-4AED-9CC3-C9D2A69BF67D}">
      <dgm:prSet/>
      <dgm:spPr/>
      <dgm:t>
        <a:bodyPr/>
        <a:lstStyle/>
        <a:p>
          <a:endParaRPr lang="en-US"/>
        </a:p>
      </dgm:t>
    </dgm:pt>
    <dgm:pt modelId="{1775E8D6-2093-4FA9-8FD1-CC91642B5FBD}">
      <dgm:prSet phldrT="[Text]"/>
      <dgm:spPr>
        <a:solidFill>
          <a:schemeClr val="tx2">
            <a:lumMod val="50000"/>
            <a:alpha val="50000"/>
          </a:schemeClr>
        </a:solidFill>
      </dgm:spPr>
      <dgm:t>
        <a:bodyPr/>
        <a:lstStyle/>
        <a:p>
          <a:r>
            <a:rPr lang="en-US" dirty="0" smtClean="0"/>
            <a:t>Formative research utilizing Westlaw, LEXIS-NEXIS, and </a:t>
          </a:r>
          <a:r>
            <a:rPr lang="en-US" dirty="0" err="1" smtClean="0"/>
            <a:t>HeinOnline</a:t>
          </a:r>
          <a:endParaRPr lang="en-US" dirty="0"/>
        </a:p>
      </dgm:t>
    </dgm:pt>
    <dgm:pt modelId="{303616A3-D8E7-4E64-B92C-1F7C4FACD9C8}" type="parTrans" cxnId="{FD8C9428-1716-47ED-961A-9447B0FAA2D0}">
      <dgm:prSet/>
      <dgm:spPr/>
      <dgm:t>
        <a:bodyPr/>
        <a:lstStyle/>
        <a:p>
          <a:endParaRPr lang="en-US"/>
        </a:p>
      </dgm:t>
    </dgm:pt>
    <dgm:pt modelId="{71FA780A-AE26-47AF-9F6E-B372A0D02D7B}" type="sibTrans" cxnId="{FD8C9428-1716-47ED-961A-9447B0FAA2D0}">
      <dgm:prSet/>
      <dgm:spPr/>
      <dgm:t>
        <a:bodyPr/>
        <a:lstStyle/>
        <a:p>
          <a:endParaRPr lang="en-US"/>
        </a:p>
      </dgm:t>
    </dgm:pt>
    <dgm:pt modelId="{E4C8E965-E631-4782-A24B-09751657D049}">
      <dgm:prSet/>
      <dgm:spPr/>
      <dgm:t>
        <a:bodyPr/>
        <a:lstStyle/>
        <a:p>
          <a:r>
            <a:rPr lang="en-US" dirty="0" smtClean="0"/>
            <a:t>Enacting minimum price regulation</a:t>
          </a:r>
        </a:p>
      </dgm:t>
    </dgm:pt>
    <dgm:pt modelId="{EA952F13-4A5F-4D39-BF12-153FA84149FE}" type="parTrans" cxnId="{A96E83D0-74D6-4880-8759-8CC69DCD9139}">
      <dgm:prSet/>
      <dgm:spPr/>
      <dgm:t>
        <a:bodyPr/>
        <a:lstStyle/>
        <a:p>
          <a:endParaRPr lang="en-US"/>
        </a:p>
      </dgm:t>
    </dgm:pt>
    <dgm:pt modelId="{51E2A69D-83BD-424E-B278-EBC6358395CF}" type="sibTrans" cxnId="{A96E83D0-74D6-4880-8759-8CC69DCD9139}">
      <dgm:prSet/>
      <dgm:spPr/>
      <dgm:t>
        <a:bodyPr/>
        <a:lstStyle/>
        <a:p>
          <a:endParaRPr lang="en-US"/>
        </a:p>
      </dgm:t>
    </dgm:pt>
    <dgm:pt modelId="{6FD5D280-4ABA-4348-8F58-4A9C1ACAE6D2}">
      <dgm:prSet phldrT="[Text]"/>
      <dgm:spPr/>
      <dgm:t>
        <a:bodyPr/>
        <a:lstStyle/>
        <a:p>
          <a:r>
            <a:rPr lang="en-US" dirty="0" smtClean="0"/>
            <a:t>Reducing retailer density</a:t>
          </a:r>
          <a:endParaRPr lang="en-US" dirty="0"/>
        </a:p>
      </dgm:t>
    </dgm:pt>
    <dgm:pt modelId="{007E7936-77CC-4CEB-B839-CC6ADD868BF0}" type="parTrans" cxnId="{1E6AA4E5-6881-4767-A58C-9069DAFF7AB9}">
      <dgm:prSet/>
      <dgm:spPr/>
      <dgm:t>
        <a:bodyPr/>
        <a:lstStyle/>
        <a:p>
          <a:endParaRPr lang="en-US"/>
        </a:p>
      </dgm:t>
    </dgm:pt>
    <dgm:pt modelId="{2281C80B-70DD-4132-B5E8-7B5E97220359}" type="sibTrans" cxnId="{1E6AA4E5-6881-4767-A58C-9069DAFF7AB9}">
      <dgm:prSet/>
      <dgm:spPr/>
      <dgm:t>
        <a:bodyPr/>
        <a:lstStyle/>
        <a:p>
          <a:endParaRPr lang="en-US"/>
        </a:p>
      </dgm:t>
    </dgm:pt>
    <dgm:pt modelId="{EAD43206-C6B1-4D59-AC92-1401036B76C0}">
      <dgm:prSet phldrT="[Text]"/>
      <dgm:spPr>
        <a:solidFill>
          <a:schemeClr val="tx2">
            <a:lumMod val="50000"/>
            <a:alpha val="50000"/>
          </a:schemeClr>
        </a:solidFill>
      </dgm:spPr>
      <dgm:t>
        <a:bodyPr/>
        <a:lstStyle/>
        <a:p>
          <a:r>
            <a:rPr lang="en-US" dirty="0" smtClean="0"/>
            <a:t>Identify existing policies and case law</a:t>
          </a:r>
          <a:endParaRPr lang="en-US" dirty="0"/>
        </a:p>
      </dgm:t>
    </dgm:pt>
    <dgm:pt modelId="{D193D30A-A4F8-44B5-8C52-12EA1E639BB0}" type="parTrans" cxnId="{F8B2999B-A8F5-41A1-BB44-F69CA591394E}">
      <dgm:prSet/>
      <dgm:spPr/>
      <dgm:t>
        <a:bodyPr/>
        <a:lstStyle/>
        <a:p>
          <a:endParaRPr lang="en-US"/>
        </a:p>
      </dgm:t>
    </dgm:pt>
    <dgm:pt modelId="{D80B8E2A-48C1-4032-B570-46F97E62EDFB}" type="sibTrans" cxnId="{F8B2999B-A8F5-41A1-BB44-F69CA591394E}">
      <dgm:prSet/>
      <dgm:spPr/>
      <dgm:t>
        <a:bodyPr/>
        <a:lstStyle/>
        <a:p>
          <a:endParaRPr lang="en-US"/>
        </a:p>
      </dgm:t>
    </dgm:pt>
    <dgm:pt modelId="{98F3071E-05FD-41A6-9AE4-ECC70B38F613}">
      <dgm:prSet phldrT="[Text]"/>
      <dgm:spPr>
        <a:solidFill>
          <a:schemeClr val="tx2">
            <a:lumMod val="50000"/>
            <a:alpha val="50000"/>
          </a:schemeClr>
        </a:solidFill>
      </dgm:spPr>
      <dgm:t>
        <a:bodyPr/>
        <a:lstStyle/>
        <a:p>
          <a:r>
            <a:rPr lang="en-US" dirty="0" smtClean="0"/>
            <a:t>Research informed by state survey and case studies</a:t>
          </a:r>
          <a:endParaRPr lang="en-US" dirty="0"/>
        </a:p>
      </dgm:t>
    </dgm:pt>
    <dgm:pt modelId="{FC58D639-DB31-46CF-B883-F48D73834E42}" type="parTrans" cxnId="{45395EC0-BBB0-4B41-B0A3-FF1DCDDBAEE9}">
      <dgm:prSet/>
      <dgm:spPr/>
      <dgm:t>
        <a:bodyPr/>
        <a:lstStyle/>
        <a:p>
          <a:endParaRPr lang="en-US"/>
        </a:p>
      </dgm:t>
    </dgm:pt>
    <dgm:pt modelId="{DDA80FC1-EC50-4493-9692-3309FB930746}" type="sibTrans" cxnId="{45395EC0-BBB0-4B41-B0A3-FF1DCDDBAEE9}">
      <dgm:prSet/>
      <dgm:spPr/>
      <dgm:t>
        <a:bodyPr/>
        <a:lstStyle/>
        <a:p>
          <a:endParaRPr lang="en-US"/>
        </a:p>
      </dgm:t>
    </dgm:pt>
    <dgm:pt modelId="{75DB018C-FFFF-410E-93F3-BB4EEE1FB667}" type="pres">
      <dgm:prSet presAssocID="{6A9F36A9-E42B-4D89-A96A-DA8F7C03EF64}" presName="Name0" presStyleCnt="0">
        <dgm:presLayoutVars>
          <dgm:dir/>
          <dgm:animLvl val="lvl"/>
          <dgm:resizeHandles val="exact"/>
        </dgm:presLayoutVars>
      </dgm:prSet>
      <dgm:spPr/>
      <dgm:t>
        <a:bodyPr/>
        <a:lstStyle/>
        <a:p>
          <a:endParaRPr lang="en-US"/>
        </a:p>
      </dgm:t>
    </dgm:pt>
    <dgm:pt modelId="{1E8967B7-D4D2-4090-87DA-3F549988256B}" type="pres">
      <dgm:prSet presAssocID="{A5B6DDFF-30D0-4BA8-BE26-DBD613E925BD}" presName="linNode" presStyleCnt="0"/>
      <dgm:spPr/>
    </dgm:pt>
    <dgm:pt modelId="{BC1FCAFE-20F1-4334-84F0-607D1D2EBA4B}" type="pres">
      <dgm:prSet presAssocID="{A5B6DDFF-30D0-4BA8-BE26-DBD613E925BD}" presName="parTx" presStyleLbl="revTx" presStyleIdx="0" presStyleCnt="2">
        <dgm:presLayoutVars>
          <dgm:chMax val="1"/>
          <dgm:bulletEnabled val="1"/>
        </dgm:presLayoutVars>
      </dgm:prSet>
      <dgm:spPr/>
      <dgm:t>
        <a:bodyPr/>
        <a:lstStyle/>
        <a:p>
          <a:endParaRPr lang="en-US"/>
        </a:p>
      </dgm:t>
    </dgm:pt>
    <dgm:pt modelId="{28D19D8F-608D-4813-BE88-B0684D051717}" type="pres">
      <dgm:prSet presAssocID="{A5B6DDFF-30D0-4BA8-BE26-DBD613E925BD}" presName="bracket" presStyleLbl="parChTrans1D1" presStyleIdx="0" presStyleCnt="2"/>
      <dgm:spPr/>
    </dgm:pt>
    <dgm:pt modelId="{19F746D2-FC7F-4003-A42C-1C5B15C2CD19}" type="pres">
      <dgm:prSet presAssocID="{A5B6DDFF-30D0-4BA8-BE26-DBD613E925BD}" presName="spH" presStyleCnt="0"/>
      <dgm:spPr/>
    </dgm:pt>
    <dgm:pt modelId="{48914714-372C-44B5-8D92-0E389EC0FFBF}" type="pres">
      <dgm:prSet presAssocID="{A5B6DDFF-30D0-4BA8-BE26-DBD613E925BD}" presName="desTx" presStyleLbl="node1" presStyleIdx="0" presStyleCnt="2">
        <dgm:presLayoutVars>
          <dgm:bulletEnabled val="1"/>
        </dgm:presLayoutVars>
      </dgm:prSet>
      <dgm:spPr/>
      <dgm:t>
        <a:bodyPr/>
        <a:lstStyle/>
        <a:p>
          <a:endParaRPr lang="en-US"/>
        </a:p>
      </dgm:t>
    </dgm:pt>
    <dgm:pt modelId="{5846DE4D-6EC6-4D52-9FCE-51B085BC6F09}" type="pres">
      <dgm:prSet presAssocID="{5E134428-D08A-4E6A-8BC0-2E874DB257F1}" presName="spV" presStyleCnt="0"/>
      <dgm:spPr/>
    </dgm:pt>
    <dgm:pt modelId="{6086CCF0-DD3F-4F32-B2B3-75AFD9781548}" type="pres">
      <dgm:prSet presAssocID="{FC1EABB9-2436-4187-8B19-AFC5B6503007}" presName="linNode" presStyleCnt="0"/>
      <dgm:spPr/>
    </dgm:pt>
    <dgm:pt modelId="{90442975-E184-4520-B0D4-332EEA5A7452}" type="pres">
      <dgm:prSet presAssocID="{FC1EABB9-2436-4187-8B19-AFC5B6503007}" presName="parTx" presStyleLbl="revTx" presStyleIdx="1" presStyleCnt="2">
        <dgm:presLayoutVars>
          <dgm:chMax val="1"/>
          <dgm:bulletEnabled val="1"/>
        </dgm:presLayoutVars>
      </dgm:prSet>
      <dgm:spPr/>
      <dgm:t>
        <a:bodyPr/>
        <a:lstStyle/>
        <a:p>
          <a:endParaRPr lang="en-US"/>
        </a:p>
      </dgm:t>
    </dgm:pt>
    <dgm:pt modelId="{92269CA4-4592-4EA2-8394-7B0F491FAF4F}" type="pres">
      <dgm:prSet presAssocID="{FC1EABB9-2436-4187-8B19-AFC5B6503007}" presName="bracket" presStyleLbl="parChTrans1D1" presStyleIdx="1" presStyleCnt="2"/>
      <dgm:spPr/>
    </dgm:pt>
    <dgm:pt modelId="{5E8703B9-986F-48E4-8B6C-36B13BA52B17}" type="pres">
      <dgm:prSet presAssocID="{FC1EABB9-2436-4187-8B19-AFC5B6503007}" presName="spH" presStyleCnt="0"/>
      <dgm:spPr/>
    </dgm:pt>
    <dgm:pt modelId="{E3572198-C675-4B55-83CB-E04450F53209}" type="pres">
      <dgm:prSet presAssocID="{FC1EABB9-2436-4187-8B19-AFC5B6503007}" presName="desTx" presStyleLbl="node1" presStyleIdx="1" presStyleCnt="2">
        <dgm:presLayoutVars>
          <dgm:bulletEnabled val="1"/>
        </dgm:presLayoutVars>
      </dgm:prSet>
      <dgm:spPr/>
      <dgm:t>
        <a:bodyPr/>
        <a:lstStyle/>
        <a:p>
          <a:endParaRPr lang="en-US"/>
        </a:p>
      </dgm:t>
    </dgm:pt>
  </dgm:ptLst>
  <dgm:cxnLst>
    <dgm:cxn modelId="{F8B2999B-A8F5-41A1-BB44-F69CA591394E}" srcId="{FC1EABB9-2436-4187-8B19-AFC5B6503007}" destId="{EAD43206-C6B1-4D59-AC92-1401036B76C0}" srcOrd="1" destOrd="0" parTransId="{D193D30A-A4F8-44B5-8C52-12EA1E639BB0}" sibTransId="{D80B8E2A-48C1-4032-B570-46F97E62EDFB}"/>
    <dgm:cxn modelId="{BD551242-B696-4EF5-847C-0BCC96F80606}" type="presOf" srcId="{D6A71100-E3B8-49A8-B914-ECFADA5AF05F}" destId="{48914714-372C-44B5-8D92-0E389EC0FFBF}" srcOrd="0" destOrd="0" presId="urn:diagrams.loki3.com/BracketList+Icon"/>
    <dgm:cxn modelId="{FDF103F0-056F-4D1F-AAAA-ADD4AA59029F}" type="presOf" srcId="{A5B6DDFF-30D0-4BA8-BE26-DBD613E925BD}" destId="{BC1FCAFE-20F1-4334-84F0-607D1D2EBA4B}" srcOrd="0" destOrd="0" presId="urn:diagrams.loki3.com/BracketList+Icon"/>
    <dgm:cxn modelId="{170E2F93-66C8-4531-BFDC-96AB86E7EBB2}" type="presOf" srcId="{6A9F36A9-E42B-4D89-A96A-DA8F7C03EF64}" destId="{75DB018C-FFFF-410E-93F3-BB4EEE1FB667}" srcOrd="0" destOrd="0" presId="urn:diagrams.loki3.com/BracketList+Icon"/>
    <dgm:cxn modelId="{A96E83D0-74D6-4880-8759-8CC69DCD9139}" srcId="{D6A71100-E3B8-49A8-B914-ECFADA5AF05F}" destId="{E4C8E965-E631-4782-A24B-09751657D049}" srcOrd="2" destOrd="0" parTransId="{EA952F13-4A5F-4D39-BF12-153FA84149FE}" sibTransId="{51E2A69D-83BD-424E-B278-EBC6358395CF}"/>
    <dgm:cxn modelId="{FD8C9428-1716-47ED-961A-9447B0FAA2D0}" srcId="{FC1EABB9-2436-4187-8B19-AFC5B6503007}" destId="{1775E8D6-2093-4FA9-8FD1-CC91642B5FBD}" srcOrd="0" destOrd="0" parTransId="{303616A3-D8E7-4E64-B92C-1F7C4FACD9C8}" sibTransId="{71FA780A-AE26-47AF-9F6E-B372A0D02D7B}"/>
    <dgm:cxn modelId="{10D2F36A-E77C-4EC9-A6DD-21D9FB091AF6}" type="presOf" srcId="{EAD43206-C6B1-4D59-AC92-1401036B76C0}" destId="{E3572198-C675-4B55-83CB-E04450F53209}" srcOrd="0" destOrd="1" presId="urn:diagrams.loki3.com/BracketList+Icon"/>
    <dgm:cxn modelId="{24AB8D9C-0B62-4B2F-97E6-6356A7E6213D}" srcId="{6A9F36A9-E42B-4D89-A96A-DA8F7C03EF64}" destId="{A5B6DDFF-30D0-4BA8-BE26-DBD613E925BD}" srcOrd="0" destOrd="0" parTransId="{39CD06DC-13A0-4774-812D-6BBC68813F84}" sibTransId="{5E134428-D08A-4E6A-8BC0-2E874DB257F1}"/>
    <dgm:cxn modelId="{C4A72EDE-602A-4AED-9CC3-C9D2A69BF67D}" srcId="{6A9F36A9-E42B-4D89-A96A-DA8F7C03EF64}" destId="{FC1EABB9-2436-4187-8B19-AFC5B6503007}" srcOrd="1" destOrd="0" parTransId="{35390A58-0083-48BC-B747-AF72C11A6B76}" sibTransId="{08E2C1DE-AE85-4A0A-9C43-E454F44EA4A4}"/>
    <dgm:cxn modelId="{A1E6F578-F226-4DB7-8A7D-E8F3C765AE6D}" type="presOf" srcId="{6FD5D280-4ABA-4348-8F58-4A9C1ACAE6D2}" destId="{48914714-372C-44B5-8D92-0E389EC0FFBF}" srcOrd="0" destOrd="2" presId="urn:diagrams.loki3.com/BracketList+Icon"/>
    <dgm:cxn modelId="{45395EC0-BBB0-4B41-B0A3-FF1DCDDBAEE9}" srcId="{FC1EABB9-2436-4187-8B19-AFC5B6503007}" destId="{98F3071E-05FD-41A6-9AE4-ECC70B38F613}" srcOrd="2" destOrd="0" parTransId="{FC58D639-DB31-46CF-B883-F48D73834E42}" sibTransId="{DDA80FC1-EC50-4493-9692-3309FB930746}"/>
    <dgm:cxn modelId="{42CCA903-407F-4EA1-8F7B-6141EADC4380}" type="presOf" srcId="{98F3071E-05FD-41A6-9AE4-ECC70B38F613}" destId="{E3572198-C675-4B55-83CB-E04450F53209}" srcOrd="0" destOrd="2" presId="urn:diagrams.loki3.com/BracketList+Icon"/>
    <dgm:cxn modelId="{4C395011-7F4F-40D2-AD99-87C3051CF2CB}" srcId="{D6A71100-E3B8-49A8-B914-ECFADA5AF05F}" destId="{861C6470-FB9B-4090-9DF2-A6DB30E22E88}" srcOrd="0" destOrd="0" parTransId="{21299D59-0A8F-4A83-A322-1631A8D68ED9}" sibTransId="{B79514A0-CC3E-4E58-A5A4-36D43D589D48}"/>
    <dgm:cxn modelId="{7F0C151C-E6FC-4509-9B76-1C95580BAAC5}" type="presOf" srcId="{FC1EABB9-2436-4187-8B19-AFC5B6503007}" destId="{90442975-E184-4520-B0D4-332EEA5A7452}" srcOrd="0" destOrd="0" presId="urn:diagrams.loki3.com/BracketList+Icon"/>
    <dgm:cxn modelId="{2D9B29FA-AB0A-4D61-987B-4799CEDDDB2E}" type="presOf" srcId="{861C6470-FB9B-4090-9DF2-A6DB30E22E88}" destId="{48914714-372C-44B5-8D92-0E389EC0FFBF}" srcOrd="0" destOrd="1" presId="urn:diagrams.loki3.com/BracketList+Icon"/>
    <dgm:cxn modelId="{957A45D5-7160-4823-BF8C-85900EFA9C10}" type="presOf" srcId="{1775E8D6-2093-4FA9-8FD1-CC91642B5FBD}" destId="{E3572198-C675-4B55-83CB-E04450F53209}" srcOrd="0" destOrd="0" presId="urn:diagrams.loki3.com/BracketList+Icon"/>
    <dgm:cxn modelId="{9B818464-411B-49D6-B09D-C2758DFC4F1C}" type="presOf" srcId="{E4C8E965-E631-4782-A24B-09751657D049}" destId="{48914714-372C-44B5-8D92-0E389EC0FFBF}" srcOrd="0" destOrd="3" presId="urn:diagrams.loki3.com/BracketList+Icon"/>
    <dgm:cxn modelId="{1E6AA4E5-6881-4767-A58C-9069DAFF7AB9}" srcId="{D6A71100-E3B8-49A8-B914-ECFADA5AF05F}" destId="{6FD5D280-4ABA-4348-8F58-4A9C1ACAE6D2}" srcOrd="1" destOrd="0" parTransId="{007E7936-77CC-4CEB-B839-CC6ADD868BF0}" sibTransId="{2281C80B-70DD-4132-B5E8-7B5E97220359}"/>
    <dgm:cxn modelId="{F3538B97-BA57-48A5-8FD6-A6E34C1C42F3}" srcId="{A5B6DDFF-30D0-4BA8-BE26-DBD613E925BD}" destId="{D6A71100-E3B8-49A8-B914-ECFADA5AF05F}" srcOrd="0" destOrd="0" parTransId="{86654F0A-282A-495E-9B8F-857E9C2D3E83}" sibTransId="{95317000-091A-4ADE-BFD5-3AD5058F13B3}"/>
    <dgm:cxn modelId="{902EA285-555C-471F-A109-9A35F0F67250}" type="presParOf" srcId="{75DB018C-FFFF-410E-93F3-BB4EEE1FB667}" destId="{1E8967B7-D4D2-4090-87DA-3F549988256B}" srcOrd="0" destOrd="0" presId="urn:diagrams.loki3.com/BracketList+Icon"/>
    <dgm:cxn modelId="{EBD4BE7E-5990-443E-8A06-1D7ABC65627D}" type="presParOf" srcId="{1E8967B7-D4D2-4090-87DA-3F549988256B}" destId="{BC1FCAFE-20F1-4334-84F0-607D1D2EBA4B}" srcOrd="0" destOrd="0" presId="urn:diagrams.loki3.com/BracketList+Icon"/>
    <dgm:cxn modelId="{BB632287-BC21-4688-B7D8-EB83EB6105C8}" type="presParOf" srcId="{1E8967B7-D4D2-4090-87DA-3F549988256B}" destId="{28D19D8F-608D-4813-BE88-B0684D051717}" srcOrd="1" destOrd="0" presId="urn:diagrams.loki3.com/BracketList+Icon"/>
    <dgm:cxn modelId="{4C956EC5-BD98-4C6E-8EF8-1A45240E9638}" type="presParOf" srcId="{1E8967B7-D4D2-4090-87DA-3F549988256B}" destId="{19F746D2-FC7F-4003-A42C-1C5B15C2CD19}" srcOrd="2" destOrd="0" presId="urn:diagrams.loki3.com/BracketList+Icon"/>
    <dgm:cxn modelId="{A9709BCD-B791-4017-9E07-C01DB034A200}" type="presParOf" srcId="{1E8967B7-D4D2-4090-87DA-3F549988256B}" destId="{48914714-372C-44B5-8D92-0E389EC0FFBF}" srcOrd="3" destOrd="0" presId="urn:diagrams.loki3.com/BracketList+Icon"/>
    <dgm:cxn modelId="{8BCEE9DB-C472-4878-A09F-61079ACCD49E}" type="presParOf" srcId="{75DB018C-FFFF-410E-93F3-BB4EEE1FB667}" destId="{5846DE4D-6EC6-4D52-9FCE-51B085BC6F09}" srcOrd="1" destOrd="0" presId="urn:diagrams.loki3.com/BracketList+Icon"/>
    <dgm:cxn modelId="{240B8F1E-6DA4-4BBA-8B22-4777415BC978}" type="presParOf" srcId="{75DB018C-FFFF-410E-93F3-BB4EEE1FB667}" destId="{6086CCF0-DD3F-4F32-B2B3-75AFD9781548}" srcOrd="2" destOrd="0" presId="urn:diagrams.loki3.com/BracketList+Icon"/>
    <dgm:cxn modelId="{C89FCAA6-44F2-48C5-B5CA-B4EA99404F5F}" type="presParOf" srcId="{6086CCF0-DD3F-4F32-B2B3-75AFD9781548}" destId="{90442975-E184-4520-B0D4-332EEA5A7452}" srcOrd="0" destOrd="0" presId="urn:diagrams.loki3.com/BracketList+Icon"/>
    <dgm:cxn modelId="{900B3E6E-7171-4649-9A33-BDC516672383}" type="presParOf" srcId="{6086CCF0-DD3F-4F32-B2B3-75AFD9781548}" destId="{92269CA4-4592-4EA2-8394-7B0F491FAF4F}" srcOrd="1" destOrd="0" presId="urn:diagrams.loki3.com/BracketList+Icon"/>
    <dgm:cxn modelId="{0921DB1E-2821-4677-AD19-61D38DF7DE0D}" type="presParOf" srcId="{6086CCF0-DD3F-4F32-B2B3-75AFD9781548}" destId="{5E8703B9-986F-48E4-8B6C-36B13BA52B17}" srcOrd="2" destOrd="0" presId="urn:diagrams.loki3.com/BracketList+Icon"/>
    <dgm:cxn modelId="{9B88D9C5-E35A-4B87-9540-87D4E363C97F}" type="presParOf" srcId="{6086CCF0-DD3F-4F32-B2B3-75AFD9781548}" destId="{E3572198-C675-4B55-83CB-E04450F53209}" srcOrd="3" destOrd="0" presId="urn:diagrams.loki3.com/BracketList+Icon"/>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67F4F791-7F8B-4FCF-AD51-E4B4A888D90F}" type="doc">
      <dgm:prSet loTypeId="urn:microsoft.com/office/officeart/2005/8/layout/lProcess2" loCatId="list" qsTypeId="urn:microsoft.com/office/officeart/2005/8/quickstyle/simple1" qsCatId="simple" csTypeId="urn:microsoft.com/office/officeart/2005/8/colors/accent6_2" csCatId="accent6" phldr="1"/>
      <dgm:spPr/>
      <dgm:t>
        <a:bodyPr/>
        <a:lstStyle/>
        <a:p>
          <a:endParaRPr lang="en-US"/>
        </a:p>
      </dgm:t>
    </dgm:pt>
    <dgm:pt modelId="{56B624DA-B2A5-41E2-A830-6588F046B409}">
      <dgm:prSet phldrT="[Text]"/>
      <dgm:spPr/>
      <dgm:t>
        <a:bodyPr/>
        <a:lstStyle/>
        <a:p>
          <a:r>
            <a:rPr lang="en-US" dirty="0" smtClean="0"/>
            <a:t>Mixed-effects longitudinal modeling</a:t>
          </a:r>
          <a:endParaRPr lang="en-US" dirty="0"/>
        </a:p>
      </dgm:t>
    </dgm:pt>
    <dgm:pt modelId="{977C6D35-9E30-4A99-93DA-CF986D9C12D1}" type="parTrans" cxnId="{28847E6A-F341-475A-9ED6-84C4551E3D63}">
      <dgm:prSet/>
      <dgm:spPr/>
      <dgm:t>
        <a:bodyPr/>
        <a:lstStyle/>
        <a:p>
          <a:endParaRPr lang="en-US"/>
        </a:p>
      </dgm:t>
    </dgm:pt>
    <dgm:pt modelId="{11521943-876A-493D-B30F-95A5FE8C4C1D}" type="sibTrans" cxnId="{28847E6A-F341-475A-9ED6-84C4551E3D63}">
      <dgm:prSet/>
      <dgm:spPr/>
      <dgm:t>
        <a:bodyPr/>
        <a:lstStyle/>
        <a:p>
          <a:endParaRPr lang="en-US"/>
        </a:p>
      </dgm:t>
    </dgm:pt>
    <dgm:pt modelId="{6DFC7C15-7A87-4045-B70E-424D54DB00F8}">
      <dgm:prSet phldrT="[Text]"/>
      <dgm:spPr/>
      <dgm:t>
        <a:bodyPr/>
        <a:lstStyle/>
        <a:p>
          <a:r>
            <a:rPr lang="en-US" dirty="0" smtClean="0"/>
            <a:t>Study change in density and composition of tobacco retailers </a:t>
          </a:r>
          <a:endParaRPr lang="en-US" dirty="0"/>
        </a:p>
      </dgm:t>
    </dgm:pt>
    <dgm:pt modelId="{E3F06339-B925-4E8A-944E-30F4589420B5}" type="parTrans" cxnId="{2E758CE2-75B6-4742-850B-0CB89655D686}">
      <dgm:prSet/>
      <dgm:spPr/>
      <dgm:t>
        <a:bodyPr/>
        <a:lstStyle/>
        <a:p>
          <a:endParaRPr lang="en-US"/>
        </a:p>
      </dgm:t>
    </dgm:pt>
    <dgm:pt modelId="{F4374764-9710-4078-B482-80E2CB852C6B}" type="sibTrans" cxnId="{2E758CE2-75B6-4742-850B-0CB89655D686}">
      <dgm:prSet/>
      <dgm:spPr/>
      <dgm:t>
        <a:bodyPr/>
        <a:lstStyle/>
        <a:p>
          <a:endParaRPr lang="en-US"/>
        </a:p>
      </dgm:t>
    </dgm:pt>
    <dgm:pt modelId="{BFCB352A-1A24-4416-AB5B-670D47AC8DBB}">
      <dgm:prSet phldrT="[Text]"/>
      <dgm:spPr/>
      <dgm:t>
        <a:bodyPr/>
        <a:lstStyle/>
        <a:p>
          <a:r>
            <a:rPr lang="en-US" dirty="0" smtClean="0"/>
            <a:t>State policy main effects</a:t>
          </a:r>
          <a:endParaRPr lang="en-US" dirty="0"/>
        </a:p>
      </dgm:t>
    </dgm:pt>
    <dgm:pt modelId="{4F8299EF-C54D-4808-8C33-3BB4B66EB972}" type="parTrans" cxnId="{A1A8C76F-9282-4861-8835-DF836E18BDB5}">
      <dgm:prSet/>
      <dgm:spPr/>
      <dgm:t>
        <a:bodyPr/>
        <a:lstStyle/>
        <a:p>
          <a:endParaRPr lang="en-US"/>
        </a:p>
      </dgm:t>
    </dgm:pt>
    <dgm:pt modelId="{DE66CA27-0F68-4FC9-AD56-6A76C323EE65}" type="sibTrans" cxnId="{A1A8C76F-9282-4861-8835-DF836E18BDB5}">
      <dgm:prSet/>
      <dgm:spPr/>
      <dgm:t>
        <a:bodyPr/>
        <a:lstStyle/>
        <a:p>
          <a:endParaRPr lang="en-US"/>
        </a:p>
      </dgm:t>
    </dgm:pt>
    <dgm:pt modelId="{2F560F9F-9B01-41D5-969F-529615F4A28E}">
      <dgm:prSet phldrT="[Text]">
        <dgm:style>
          <a:lnRef idx="3">
            <a:schemeClr val="lt1"/>
          </a:lnRef>
          <a:fillRef idx="1">
            <a:schemeClr val="accent2"/>
          </a:fillRef>
          <a:effectRef idx="1">
            <a:schemeClr val="accent2"/>
          </a:effectRef>
          <a:fontRef idx="minor">
            <a:schemeClr val="lt1"/>
          </a:fontRef>
        </dgm:style>
      </dgm:prSet>
      <dgm:spPr/>
      <dgm:t>
        <a:bodyPr/>
        <a:lstStyle/>
        <a:p>
          <a:r>
            <a:rPr lang="en-US" dirty="0" smtClean="0"/>
            <a:t>Local policy main effects (e.g., licensing fees)</a:t>
          </a:r>
          <a:endParaRPr lang="en-US" dirty="0"/>
        </a:p>
      </dgm:t>
    </dgm:pt>
    <dgm:pt modelId="{EDC3E237-1CD1-4970-822B-10C34E0D9201}" type="parTrans" cxnId="{82792F27-751C-411A-9DCB-EF677A53120D}">
      <dgm:prSet/>
      <dgm:spPr/>
    </dgm:pt>
    <dgm:pt modelId="{25A77083-0CCB-4765-9E5D-E649FF15FA8D}" type="sibTrans" cxnId="{82792F27-751C-411A-9DCB-EF677A53120D}">
      <dgm:prSet/>
      <dgm:spPr/>
    </dgm:pt>
    <dgm:pt modelId="{6DEA8609-3DF4-492B-9003-036954865C15}" type="pres">
      <dgm:prSet presAssocID="{67F4F791-7F8B-4FCF-AD51-E4B4A888D90F}" presName="theList" presStyleCnt="0">
        <dgm:presLayoutVars>
          <dgm:dir/>
          <dgm:animLvl val="lvl"/>
          <dgm:resizeHandles val="exact"/>
        </dgm:presLayoutVars>
      </dgm:prSet>
      <dgm:spPr/>
      <dgm:t>
        <a:bodyPr/>
        <a:lstStyle/>
        <a:p>
          <a:endParaRPr lang="en-US"/>
        </a:p>
      </dgm:t>
    </dgm:pt>
    <dgm:pt modelId="{0D728B23-97DA-4910-986B-B22704CC5584}" type="pres">
      <dgm:prSet presAssocID="{56B624DA-B2A5-41E2-A830-6588F046B409}" presName="compNode" presStyleCnt="0"/>
      <dgm:spPr/>
    </dgm:pt>
    <dgm:pt modelId="{C13EE7D4-F51A-423E-B330-5A232BDB9341}" type="pres">
      <dgm:prSet presAssocID="{56B624DA-B2A5-41E2-A830-6588F046B409}" presName="aNode" presStyleLbl="bgShp" presStyleIdx="0" presStyleCnt="1"/>
      <dgm:spPr/>
      <dgm:t>
        <a:bodyPr/>
        <a:lstStyle/>
        <a:p>
          <a:endParaRPr lang="en-US"/>
        </a:p>
      </dgm:t>
    </dgm:pt>
    <dgm:pt modelId="{7736554B-E0F7-4FFB-A7B7-6520706A0DCD}" type="pres">
      <dgm:prSet presAssocID="{56B624DA-B2A5-41E2-A830-6588F046B409}" presName="textNode" presStyleLbl="bgShp" presStyleIdx="0" presStyleCnt="1"/>
      <dgm:spPr/>
      <dgm:t>
        <a:bodyPr/>
        <a:lstStyle/>
        <a:p>
          <a:endParaRPr lang="en-US"/>
        </a:p>
      </dgm:t>
    </dgm:pt>
    <dgm:pt modelId="{72011CE2-C6ED-4AD1-A6F2-2BD919FD056F}" type="pres">
      <dgm:prSet presAssocID="{56B624DA-B2A5-41E2-A830-6588F046B409}" presName="compChildNode" presStyleCnt="0"/>
      <dgm:spPr/>
    </dgm:pt>
    <dgm:pt modelId="{7A95093F-0079-459D-B4B8-5A042A3A0D2F}" type="pres">
      <dgm:prSet presAssocID="{56B624DA-B2A5-41E2-A830-6588F046B409}" presName="theInnerList" presStyleCnt="0"/>
      <dgm:spPr/>
    </dgm:pt>
    <dgm:pt modelId="{FEACB305-52AE-4AFA-B11D-0ACBDA63DA97}" type="pres">
      <dgm:prSet presAssocID="{6DFC7C15-7A87-4045-B70E-424D54DB00F8}" presName="childNode" presStyleLbl="node1" presStyleIdx="0" presStyleCnt="3">
        <dgm:presLayoutVars>
          <dgm:bulletEnabled val="1"/>
        </dgm:presLayoutVars>
      </dgm:prSet>
      <dgm:spPr/>
      <dgm:t>
        <a:bodyPr/>
        <a:lstStyle/>
        <a:p>
          <a:endParaRPr lang="en-US"/>
        </a:p>
      </dgm:t>
    </dgm:pt>
    <dgm:pt modelId="{CB7CA7A1-6D9D-4E86-BF40-ADADCCD76A3E}" type="pres">
      <dgm:prSet presAssocID="{6DFC7C15-7A87-4045-B70E-424D54DB00F8}" presName="aSpace2" presStyleCnt="0"/>
      <dgm:spPr/>
    </dgm:pt>
    <dgm:pt modelId="{CE258BF8-03EC-4164-87AB-C7F8720580B0}" type="pres">
      <dgm:prSet presAssocID="{BFCB352A-1A24-4416-AB5B-670D47AC8DBB}" presName="childNode" presStyleLbl="node1" presStyleIdx="1" presStyleCnt="3">
        <dgm:presLayoutVars>
          <dgm:bulletEnabled val="1"/>
        </dgm:presLayoutVars>
      </dgm:prSet>
      <dgm:spPr/>
      <dgm:t>
        <a:bodyPr/>
        <a:lstStyle/>
        <a:p>
          <a:endParaRPr lang="en-US"/>
        </a:p>
      </dgm:t>
    </dgm:pt>
    <dgm:pt modelId="{9D7A7E9C-20EA-4161-B916-1A8700198840}" type="pres">
      <dgm:prSet presAssocID="{BFCB352A-1A24-4416-AB5B-670D47AC8DBB}" presName="aSpace2" presStyleCnt="0"/>
      <dgm:spPr/>
    </dgm:pt>
    <dgm:pt modelId="{3E80D323-235F-4D83-AFBD-96F7B9850718}" type="pres">
      <dgm:prSet presAssocID="{2F560F9F-9B01-41D5-969F-529615F4A28E}" presName="childNode" presStyleLbl="node1" presStyleIdx="2" presStyleCnt="3">
        <dgm:presLayoutVars>
          <dgm:bulletEnabled val="1"/>
        </dgm:presLayoutVars>
      </dgm:prSet>
      <dgm:spPr/>
      <dgm:t>
        <a:bodyPr/>
        <a:lstStyle/>
        <a:p>
          <a:endParaRPr lang="en-US"/>
        </a:p>
      </dgm:t>
    </dgm:pt>
  </dgm:ptLst>
  <dgm:cxnLst>
    <dgm:cxn modelId="{43E394EC-9BA4-FE44-A561-720DF9F932F2}" type="presOf" srcId="{BFCB352A-1A24-4416-AB5B-670D47AC8DBB}" destId="{CE258BF8-03EC-4164-87AB-C7F8720580B0}" srcOrd="0" destOrd="0" presId="urn:microsoft.com/office/officeart/2005/8/layout/lProcess2"/>
    <dgm:cxn modelId="{57B89762-EFC4-AF42-BFFD-157E0F008E5B}" type="presOf" srcId="{6DFC7C15-7A87-4045-B70E-424D54DB00F8}" destId="{FEACB305-52AE-4AFA-B11D-0ACBDA63DA97}" srcOrd="0" destOrd="0" presId="urn:microsoft.com/office/officeart/2005/8/layout/lProcess2"/>
    <dgm:cxn modelId="{31D89FBF-7327-2C47-92AC-0F94A5DB8FAD}" type="presOf" srcId="{2F560F9F-9B01-41D5-969F-529615F4A28E}" destId="{3E80D323-235F-4D83-AFBD-96F7B9850718}" srcOrd="0" destOrd="0" presId="urn:microsoft.com/office/officeart/2005/8/layout/lProcess2"/>
    <dgm:cxn modelId="{C3F2D8C1-4B4D-AB4E-B10B-A9D7DB5693B7}" type="presOf" srcId="{56B624DA-B2A5-41E2-A830-6588F046B409}" destId="{C13EE7D4-F51A-423E-B330-5A232BDB9341}" srcOrd="0" destOrd="0" presId="urn:microsoft.com/office/officeart/2005/8/layout/lProcess2"/>
    <dgm:cxn modelId="{95679919-87EB-274A-9CB5-44C5B936883F}" type="presOf" srcId="{56B624DA-B2A5-41E2-A830-6588F046B409}" destId="{7736554B-E0F7-4FFB-A7B7-6520706A0DCD}" srcOrd="1" destOrd="0" presId="urn:microsoft.com/office/officeart/2005/8/layout/lProcess2"/>
    <dgm:cxn modelId="{A1A8C76F-9282-4861-8835-DF836E18BDB5}" srcId="{56B624DA-B2A5-41E2-A830-6588F046B409}" destId="{BFCB352A-1A24-4416-AB5B-670D47AC8DBB}" srcOrd="1" destOrd="0" parTransId="{4F8299EF-C54D-4808-8C33-3BB4B66EB972}" sibTransId="{DE66CA27-0F68-4FC9-AD56-6A76C323EE65}"/>
    <dgm:cxn modelId="{6FD26FAF-42FD-A94A-9919-F62435A06ED3}" type="presOf" srcId="{67F4F791-7F8B-4FCF-AD51-E4B4A888D90F}" destId="{6DEA8609-3DF4-492B-9003-036954865C15}" srcOrd="0" destOrd="0" presId="urn:microsoft.com/office/officeart/2005/8/layout/lProcess2"/>
    <dgm:cxn modelId="{28847E6A-F341-475A-9ED6-84C4551E3D63}" srcId="{67F4F791-7F8B-4FCF-AD51-E4B4A888D90F}" destId="{56B624DA-B2A5-41E2-A830-6588F046B409}" srcOrd="0" destOrd="0" parTransId="{977C6D35-9E30-4A99-93DA-CF986D9C12D1}" sibTransId="{11521943-876A-493D-B30F-95A5FE8C4C1D}"/>
    <dgm:cxn modelId="{82792F27-751C-411A-9DCB-EF677A53120D}" srcId="{56B624DA-B2A5-41E2-A830-6588F046B409}" destId="{2F560F9F-9B01-41D5-969F-529615F4A28E}" srcOrd="2" destOrd="0" parTransId="{EDC3E237-1CD1-4970-822B-10C34E0D9201}" sibTransId="{25A77083-0CCB-4765-9E5D-E649FF15FA8D}"/>
    <dgm:cxn modelId="{2E758CE2-75B6-4742-850B-0CB89655D686}" srcId="{56B624DA-B2A5-41E2-A830-6588F046B409}" destId="{6DFC7C15-7A87-4045-B70E-424D54DB00F8}" srcOrd="0" destOrd="0" parTransId="{E3F06339-B925-4E8A-944E-30F4589420B5}" sibTransId="{F4374764-9710-4078-B482-80E2CB852C6B}"/>
    <dgm:cxn modelId="{835C3581-838F-064D-80A7-A47C0C97F0FA}" type="presParOf" srcId="{6DEA8609-3DF4-492B-9003-036954865C15}" destId="{0D728B23-97DA-4910-986B-B22704CC5584}" srcOrd="0" destOrd="0" presId="urn:microsoft.com/office/officeart/2005/8/layout/lProcess2"/>
    <dgm:cxn modelId="{3B83BB78-30D3-E148-B0A4-4CD58CE8EEE2}" type="presParOf" srcId="{0D728B23-97DA-4910-986B-B22704CC5584}" destId="{C13EE7D4-F51A-423E-B330-5A232BDB9341}" srcOrd="0" destOrd="0" presId="urn:microsoft.com/office/officeart/2005/8/layout/lProcess2"/>
    <dgm:cxn modelId="{08013978-5CC1-A741-BD89-6519CD70EB05}" type="presParOf" srcId="{0D728B23-97DA-4910-986B-B22704CC5584}" destId="{7736554B-E0F7-4FFB-A7B7-6520706A0DCD}" srcOrd="1" destOrd="0" presId="urn:microsoft.com/office/officeart/2005/8/layout/lProcess2"/>
    <dgm:cxn modelId="{1BE4AC91-429B-C94C-BC7A-73D07CBB3EE2}" type="presParOf" srcId="{0D728B23-97DA-4910-986B-B22704CC5584}" destId="{72011CE2-C6ED-4AD1-A6F2-2BD919FD056F}" srcOrd="2" destOrd="0" presId="urn:microsoft.com/office/officeart/2005/8/layout/lProcess2"/>
    <dgm:cxn modelId="{20138737-0D98-D143-9B3B-5DAD5CF083D8}" type="presParOf" srcId="{72011CE2-C6ED-4AD1-A6F2-2BD919FD056F}" destId="{7A95093F-0079-459D-B4B8-5A042A3A0D2F}" srcOrd="0" destOrd="0" presId="urn:microsoft.com/office/officeart/2005/8/layout/lProcess2"/>
    <dgm:cxn modelId="{377815C2-F9CE-CC42-9BE4-F32328FDA5B3}" type="presParOf" srcId="{7A95093F-0079-459D-B4B8-5A042A3A0D2F}" destId="{FEACB305-52AE-4AFA-B11D-0ACBDA63DA97}" srcOrd="0" destOrd="0" presId="urn:microsoft.com/office/officeart/2005/8/layout/lProcess2"/>
    <dgm:cxn modelId="{97D68E5E-6EDC-B443-A0FB-1E87418ED74C}" type="presParOf" srcId="{7A95093F-0079-459D-B4B8-5A042A3A0D2F}" destId="{CB7CA7A1-6D9D-4E86-BF40-ADADCCD76A3E}" srcOrd="1" destOrd="0" presId="urn:microsoft.com/office/officeart/2005/8/layout/lProcess2"/>
    <dgm:cxn modelId="{89FD53B2-FBAF-A845-A85E-86A729D07F4F}" type="presParOf" srcId="{7A95093F-0079-459D-B4B8-5A042A3A0D2F}" destId="{CE258BF8-03EC-4164-87AB-C7F8720580B0}" srcOrd="2" destOrd="0" presId="urn:microsoft.com/office/officeart/2005/8/layout/lProcess2"/>
    <dgm:cxn modelId="{DCF1DD86-C657-D94F-9620-EEEC98FBB8EF}" type="presParOf" srcId="{7A95093F-0079-459D-B4B8-5A042A3A0D2F}" destId="{9D7A7E9C-20EA-4161-B916-1A8700198840}" srcOrd="3" destOrd="0" presId="urn:microsoft.com/office/officeart/2005/8/layout/lProcess2"/>
    <dgm:cxn modelId="{997C1794-B991-3941-894E-85693D391C15}" type="presParOf" srcId="{7A95093F-0079-459D-B4B8-5A042A3A0D2F}" destId="{3E80D323-235F-4D83-AFBD-96F7B9850718}" srcOrd="4" destOrd="0" presId="urn:microsoft.com/office/officeart/2005/8/layout/lProcess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21B7BEA-DD6D-4B91-A42C-82393D9AC48E}">
      <dsp:nvSpPr>
        <dsp:cNvPr id="0" name=""/>
        <dsp:cNvSpPr/>
      </dsp:nvSpPr>
      <dsp:spPr>
        <a:xfrm>
          <a:off x="0" y="534309"/>
          <a:ext cx="8407400" cy="831600"/>
        </a:xfrm>
        <a:prstGeom prst="rect">
          <a:avLst/>
        </a:prstGeom>
        <a:solidFill>
          <a:schemeClr val="lt1">
            <a:alpha val="90000"/>
            <a:hueOff val="0"/>
            <a:satOff val="0"/>
            <a:lumOff val="0"/>
            <a:alphaOff val="0"/>
          </a:schemeClr>
        </a:solidFill>
        <a:ln w="1905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586125-598A-4E98-A1A6-673F72FFFD8F}">
      <dsp:nvSpPr>
        <dsp:cNvPr id="0" name=""/>
        <dsp:cNvSpPr/>
      </dsp:nvSpPr>
      <dsp:spPr>
        <a:xfrm>
          <a:off x="420370" y="47229"/>
          <a:ext cx="5885180" cy="974160"/>
        </a:xfrm>
        <a:prstGeom prst="roundRect">
          <a:avLst/>
        </a:prstGeom>
        <a:solidFill>
          <a:schemeClr val="accent1">
            <a:lumMod val="60000"/>
            <a:lumOff val="40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2446" tIns="0" rIns="222446" bIns="0" numCol="1" spcCol="1270" anchor="ctr" anchorCtr="0">
          <a:noAutofit/>
        </a:bodyPr>
        <a:lstStyle/>
        <a:p>
          <a:pPr lvl="0" algn="l" defTabSz="1466850">
            <a:lnSpc>
              <a:spcPct val="90000"/>
            </a:lnSpc>
            <a:spcBef>
              <a:spcPct val="0"/>
            </a:spcBef>
            <a:spcAft>
              <a:spcPct val="35000"/>
            </a:spcAft>
          </a:pPr>
          <a:r>
            <a:rPr lang="en-US" sz="3300" kern="1200" dirty="0" smtClean="0"/>
            <a:t>Background on point-of sale</a:t>
          </a:r>
          <a:endParaRPr lang="en-US" sz="3300" kern="1200" dirty="0"/>
        </a:p>
      </dsp:txBody>
      <dsp:txXfrm>
        <a:off x="420370" y="47229"/>
        <a:ext cx="5885180" cy="974160"/>
      </dsp:txXfrm>
    </dsp:sp>
    <dsp:sp modelId="{CD78EEA1-A78B-4124-8C03-076C86CB06A5}">
      <dsp:nvSpPr>
        <dsp:cNvPr id="0" name=""/>
        <dsp:cNvSpPr/>
      </dsp:nvSpPr>
      <dsp:spPr>
        <a:xfrm>
          <a:off x="0" y="2031190"/>
          <a:ext cx="8407400" cy="831600"/>
        </a:xfrm>
        <a:prstGeom prst="rect">
          <a:avLst/>
        </a:prstGeom>
        <a:solidFill>
          <a:schemeClr val="lt1">
            <a:alpha val="90000"/>
            <a:hueOff val="0"/>
            <a:satOff val="0"/>
            <a:lumOff val="0"/>
            <a:alphaOff val="0"/>
          </a:schemeClr>
        </a:solidFill>
        <a:ln w="19050" cap="flat" cmpd="sng" algn="ctr">
          <a:solidFill>
            <a:schemeClr val="accent1">
              <a:shade val="80000"/>
              <a:hueOff val="7657"/>
              <a:satOff val="-5935"/>
              <a:lumOff val="14383"/>
              <a:alphaOff val="0"/>
            </a:schemeClr>
          </a:solidFill>
          <a:prstDash val="solid"/>
        </a:ln>
        <a:effectLst/>
      </dsp:spPr>
      <dsp:style>
        <a:lnRef idx="2">
          <a:scrgbClr r="0" g="0" b="0"/>
        </a:lnRef>
        <a:fillRef idx="1">
          <a:scrgbClr r="0" g="0" b="0"/>
        </a:fillRef>
        <a:effectRef idx="0">
          <a:scrgbClr r="0" g="0" b="0"/>
        </a:effectRef>
        <a:fontRef idx="minor"/>
      </dsp:style>
    </dsp:sp>
    <dsp:sp modelId="{86D7184B-7F13-4BE7-A427-1496DDF19CF0}">
      <dsp:nvSpPr>
        <dsp:cNvPr id="0" name=""/>
        <dsp:cNvSpPr/>
      </dsp:nvSpPr>
      <dsp:spPr>
        <a:xfrm>
          <a:off x="420370" y="1544109"/>
          <a:ext cx="5885180" cy="974160"/>
        </a:xfrm>
        <a:prstGeom prst="roundRect">
          <a:avLst/>
        </a:prstGeom>
        <a:solidFill>
          <a:schemeClr val="accent1">
            <a:shade val="80000"/>
            <a:hueOff val="7657"/>
            <a:satOff val="-5935"/>
            <a:lumOff val="14383"/>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2446" tIns="0" rIns="222446" bIns="0" numCol="1" spcCol="1270" anchor="ctr" anchorCtr="0">
          <a:noAutofit/>
        </a:bodyPr>
        <a:lstStyle/>
        <a:p>
          <a:pPr lvl="0" algn="l" defTabSz="1466850">
            <a:lnSpc>
              <a:spcPct val="90000"/>
            </a:lnSpc>
            <a:spcBef>
              <a:spcPct val="0"/>
            </a:spcBef>
            <a:spcAft>
              <a:spcPct val="35000"/>
            </a:spcAft>
          </a:pPr>
          <a:r>
            <a:rPr lang="en-US" sz="3300" kern="1200" dirty="0" smtClean="0"/>
            <a:t>Sampling and study design</a:t>
          </a:r>
          <a:endParaRPr lang="en-US" sz="3300" kern="1200" dirty="0"/>
        </a:p>
      </dsp:txBody>
      <dsp:txXfrm>
        <a:off x="420370" y="1544109"/>
        <a:ext cx="5885180" cy="974160"/>
      </dsp:txXfrm>
    </dsp:sp>
    <dsp:sp modelId="{B50A241D-749F-4A4B-9C47-E42A1E57D674}">
      <dsp:nvSpPr>
        <dsp:cNvPr id="0" name=""/>
        <dsp:cNvSpPr/>
      </dsp:nvSpPr>
      <dsp:spPr>
        <a:xfrm>
          <a:off x="0" y="3528070"/>
          <a:ext cx="8407400" cy="831600"/>
        </a:xfrm>
        <a:prstGeom prst="rect">
          <a:avLst/>
        </a:prstGeom>
        <a:solidFill>
          <a:schemeClr val="lt1">
            <a:alpha val="90000"/>
            <a:hueOff val="0"/>
            <a:satOff val="0"/>
            <a:lumOff val="0"/>
            <a:alphaOff val="0"/>
          </a:schemeClr>
        </a:solidFill>
        <a:ln w="19050" cap="flat" cmpd="sng" algn="ctr">
          <a:solidFill>
            <a:schemeClr val="accent1">
              <a:shade val="80000"/>
              <a:hueOff val="15314"/>
              <a:satOff val="-11870"/>
              <a:lumOff val="28767"/>
              <a:alphaOff val="0"/>
            </a:schemeClr>
          </a:solidFill>
          <a:prstDash val="solid"/>
        </a:ln>
        <a:effectLst/>
      </dsp:spPr>
      <dsp:style>
        <a:lnRef idx="2">
          <a:scrgbClr r="0" g="0" b="0"/>
        </a:lnRef>
        <a:fillRef idx="1">
          <a:scrgbClr r="0" g="0" b="0"/>
        </a:fillRef>
        <a:effectRef idx="0">
          <a:scrgbClr r="0" g="0" b="0"/>
        </a:effectRef>
        <a:fontRef idx="minor"/>
      </dsp:style>
    </dsp:sp>
    <dsp:sp modelId="{3F9356B0-90C9-4428-B351-D144BBE05768}">
      <dsp:nvSpPr>
        <dsp:cNvPr id="0" name=""/>
        <dsp:cNvSpPr/>
      </dsp:nvSpPr>
      <dsp:spPr>
        <a:xfrm>
          <a:off x="420370" y="3040990"/>
          <a:ext cx="5885180" cy="974160"/>
        </a:xfrm>
        <a:prstGeom prst="roundRect">
          <a:avLst/>
        </a:prstGeom>
        <a:solidFill>
          <a:schemeClr val="accent1">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2446" tIns="0" rIns="222446" bIns="0" numCol="1" spcCol="1270" anchor="ctr" anchorCtr="0">
          <a:noAutofit/>
        </a:bodyPr>
        <a:lstStyle/>
        <a:p>
          <a:pPr lvl="0" algn="l" defTabSz="1466850">
            <a:lnSpc>
              <a:spcPct val="90000"/>
            </a:lnSpc>
            <a:spcBef>
              <a:spcPct val="0"/>
            </a:spcBef>
            <a:spcAft>
              <a:spcPct val="35000"/>
            </a:spcAft>
          </a:pPr>
          <a:r>
            <a:rPr lang="en-US" sz="3300" kern="1200" dirty="0" smtClean="0"/>
            <a:t>Description of study aims</a:t>
          </a:r>
          <a:endParaRPr lang="en-US" sz="3300" kern="1200" dirty="0"/>
        </a:p>
      </dsp:txBody>
      <dsp:txXfrm>
        <a:off x="420370" y="3040990"/>
        <a:ext cx="5885180" cy="97416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6233655-92EC-445C-9686-673F291AC690}">
      <dsp:nvSpPr>
        <dsp:cNvPr id="0" name=""/>
        <dsp:cNvSpPr/>
      </dsp:nvSpPr>
      <dsp:spPr>
        <a:xfrm>
          <a:off x="30486" y="466453"/>
          <a:ext cx="4383075" cy="3572150"/>
        </a:xfrm>
        <a:prstGeom prst="rect">
          <a:avLst/>
        </a:prstGeom>
        <a:blipFill>
          <a:blip xmlns:r="http://schemas.openxmlformats.org/officeDocument/2006/relationships" r:embed="rId1">
            <a:extLst>
              <a:ext uri="{28A0092B-C50C-407E-A947-70E740481C1C}">
                <a14:useLocalDpi xmlns:a14="http://schemas.microsoft.com/office/drawing/2010/main" xmlns="" val="0"/>
              </a:ext>
            </a:extLst>
          </a:blip>
          <a:srcRect/>
          <a:stretch>
            <a:fillRect t="-4000" b="-4000"/>
          </a:stretch>
        </a:blip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B78DC5-60A9-4D45-A618-5DD59BD045FA}">
      <dsp:nvSpPr>
        <dsp:cNvPr id="0" name=""/>
        <dsp:cNvSpPr/>
      </dsp:nvSpPr>
      <dsp:spPr>
        <a:xfrm>
          <a:off x="4583311" y="4219967"/>
          <a:ext cx="8288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49DEB7D-F81B-4C55-B8D5-C81334A28BA1}">
      <dsp:nvSpPr>
        <dsp:cNvPr id="0" name=""/>
        <dsp:cNvSpPr/>
      </dsp:nvSpPr>
      <dsp:spPr>
        <a:xfrm>
          <a:off x="4477000" y="2788928"/>
          <a:ext cx="1740905" cy="1723438"/>
        </a:xfrm>
        <a:prstGeom prst="rect">
          <a:avLst/>
        </a:prstGeom>
        <a:blipFill>
          <a:blip xmlns:r="http://schemas.openxmlformats.org/officeDocument/2006/relationships" r:embed="rId2">
            <a:extLst>
              <a:ext uri="{28A0092B-C50C-407E-A947-70E740481C1C}">
                <a14:useLocalDpi xmlns:a14="http://schemas.microsoft.com/office/drawing/2010/main" xmlns="" val="0"/>
              </a:ext>
            </a:extLst>
          </a:blip>
          <a:srcRect/>
          <a:stretch>
            <a:fillRect l="-17000" r="-17000"/>
          </a:stretch>
        </a:blip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89973F-7ED8-44B6-87A7-3DF30C1BDE79}">
      <dsp:nvSpPr>
        <dsp:cNvPr id="0" name=""/>
        <dsp:cNvSpPr/>
      </dsp:nvSpPr>
      <dsp:spPr>
        <a:xfrm>
          <a:off x="7101012" y="2573505"/>
          <a:ext cx="8288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D5FAFBE-11BE-4736-96A3-9C8D0D1B96F7}">
      <dsp:nvSpPr>
        <dsp:cNvPr id="0" name=""/>
        <dsp:cNvSpPr/>
      </dsp:nvSpPr>
      <dsp:spPr>
        <a:xfrm>
          <a:off x="7225346" y="2573505"/>
          <a:ext cx="8288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FC33969-0FC0-4E22-A468-19B90EF7A834}">
      <dsp:nvSpPr>
        <dsp:cNvPr id="0" name=""/>
        <dsp:cNvSpPr/>
      </dsp:nvSpPr>
      <dsp:spPr>
        <a:xfrm>
          <a:off x="6290341" y="2788921"/>
          <a:ext cx="1558258" cy="1558258"/>
        </a:xfrm>
        <a:prstGeom prst="rect">
          <a:avLst/>
        </a:prstGeom>
        <a:blipFill>
          <a:blip xmlns:r="http://schemas.openxmlformats.org/officeDocument/2006/relationships" r:embed="rId3">
            <a:extLst>
              <a:ext uri="{28A0092B-C50C-407E-A947-70E740481C1C}">
                <a14:useLocalDpi xmlns:a14="http://schemas.microsoft.com/office/drawing/2010/main" xmlns="" val="0"/>
              </a:ext>
            </a:extLst>
          </a:blip>
          <a:srcRect/>
          <a:stretch>
            <a:fillRect l="-13000" r="-13000"/>
          </a:stretch>
        </a:blip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6BCC8A-6DBE-4B1E-919C-3DFD4FBE391B}">
      <dsp:nvSpPr>
        <dsp:cNvPr id="0" name=""/>
        <dsp:cNvSpPr/>
      </dsp:nvSpPr>
      <dsp:spPr>
        <a:xfrm>
          <a:off x="7038845" y="4219967"/>
          <a:ext cx="8288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DF2F95B-66CB-4400-B0B2-0827C6197F29}">
      <dsp:nvSpPr>
        <dsp:cNvPr id="0" name=""/>
        <dsp:cNvSpPr/>
      </dsp:nvSpPr>
      <dsp:spPr>
        <a:xfrm>
          <a:off x="7132096" y="4126717"/>
          <a:ext cx="8288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F699574-ABF5-43BE-A402-8FBE1021433A}">
      <dsp:nvSpPr>
        <dsp:cNvPr id="0" name=""/>
        <dsp:cNvSpPr/>
      </dsp:nvSpPr>
      <dsp:spPr>
        <a:xfrm>
          <a:off x="7225346" y="4033466"/>
          <a:ext cx="8288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DBFFA07-B2DD-4EEB-A656-FFD4C62B558E}">
      <dsp:nvSpPr>
        <dsp:cNvPr id="0" name=""/>
        <dsp:cNvSpPr/>
      </dsp:nvSpPr>
      <dsp:spPr>
        <a:xfrm>
          <a:off x="4480559" y="457196"/>
          <a:ext cx="2501534" cy="2235824"/>
        </a:xfrm>
        <a:prstGeom prst="rect">
          <a:avLst/>
        </a:prstGeom>
        <a:blipFill>
          <a:blip xmlns:r="http://schemas.openxmlformats.org/officeDocument/2006/relationships" r:embed="rId4">
            <a:extLst>
              <a:ext uri="{28A0092B-C50C-407E-A947-70E740481C1C}">
                <a14:useLocalDpi xmlns:a14="http://schemas.microsoft.com/office/drawing/2010/main" xmlns="" val="0"/>
              </a:ext>
            </a:extLst>
          </a:blip>
          <a:srcRect/>
          <a:stretch>
            <a:fillRect l="-25000" r="-25000"/>
          </a:stretch>
        </a:blip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08C4D6-1AC0-47B4-ABCA-181FD4C7CB41}">
      <dsp:nvSpPr>
        <dsp:cNvPr id="0" name=""/>
        <dsp:cNvSpPr/>
      </dsp:nvSpPr>
      <dsp:spPr>
        <a:xfrm>
          <a:off x="5454550" y="4095633"/>
          <a:ext cx="8288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4381D52-302B-4BB1-B553-E2E775857B80}">
      <dsp:nvSpPr>
        <dsp:cNvPr id="0" name=""/>
        <dsp:cNvSpPr/>
      </dsp:nvSpPr>
      <dsp:spPr>
        <a:xfrm>
          <a:off x="5578884" y="4095633"/>
          <a:ext cx="8288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51F34FB-8CE5-4ECF-A147-89EB61A9899C}">
      <dsp:nvSpPr>
        <dsp:cNvPr id="0" name=""/>
        <dsp:cNvSpPr/>
      </dsp:nvSpPr>
      <dsp:spPr>
        <a:xfrm>
          <a:off x="5454550" y="4219967"/>
          <a:ext cx="8288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AE4B288-C705-4CBF-BB83-9479686EC4E3}">
      <dsp:nvSpPr>
        <dsp:cNvPr id="0" name=""/>
        <dsp:cNvSpPr/>
      </dsp:nvSpPr>
      <dsp:spPr>
        <a:xfrm>
          <a:off x="5578884" y="4219967"/>
          <a:ext cx="8288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6F71B8-42AC-43E8-B770-39FFE22C0092}">
      <dsp:nvSpPr>
        <dsp:cNvPr id="0" name=""/>
        <dsp:cNvSpPr/>
      </dsp:nvSpPr>
      <dsp:spPr>
        <a:xfrm>
          <a:off x="6858003" y="1219201"/>
          <a:ext cx="907234" cy="1168221"/>
        </a:xfrm>
        <a:prstGeom prst="rect">
          <a:avLst/>
        </a:prstGeom>
        <a:no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FDF6995-20E3-45A0-8B76-20EB26A08E7B}">
      <dsp:nvSpPr>
        <dsp:cNvPr id="0" name=""/>
        <dsp:cNvSpPr/>
      </dsp:nvSpPr>
      <dsp:spPr>
        <a:xfrm>
          <a:off x="6223063" y="5166667"/>
          <a:ext cx="82566"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436630-9B32-4B27-B7BA-A1AD85946A4F}">
      <dsp:nvSpPr>
        <dsp:cNvPr id="0" name=""/>
        <dsp:cNvSpPr/>
      </dsp:nvSpPr>
      <dsp:spPr>
        <a:xfrm>
          <a:off x="6305629" y="5039212"/>
          <a:ext cx="89648" cy="337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12700" rIns="35560" bIns="0" numCol="1" spcCol="1270" anchor="ctr" anchorCtr="0">
          <a:noAutofit/>
        </a:bodyPr>
        <a:lstStyle/>
        <a:p>
          <a:pPr lvl="0" algn="ctr" defTabSz="222250">
            <a:lnSpc>
              <a:spcPct val="90000"/>
            </a:lnSpc>
            <a:spcBef>
              <a:spcPct val="0"/>
            </a:spcBef>
            <a:spcAft>
              <a:spcPct val="35000"/>
            </a:spcAft>
          </a:pPr>
          <a:endParaRPr lang="en-US" sz="500" kern="1200" dirty="0"/>
        </a:p>
      </dsp:txBody>
      <dsp:txXfrm>
        <a:off x="6305629" y="5039212"/>
        <a:ext cx="89648" cy="337798"/>
      </dsp:txXfrm>
    </dsp:sp>
    <dsp:sp modelId="{12DBD53A-FA6E-4B8B-B124-BF15073D96D5}">
      <dsp:nvSpPr>
        <dsp:cNvPr id="0" name=""/>
        <dsp:cNvSpPr/>
      </dsp:nvSpPr>
      <dsp:spPr>
        <a:xfrm>
          <a:off x="6395278" y="5166667"/>
          <a:ext cx="8246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316B10D-C963-4291-9BFA-7A931C69C76C}">
      <dsp:nvSpPr>
        <dsp:cNvPr id="0" name=""/>
        <dsp:cNvSpPr/>
      </dsp:nvSpPr>
      <dsp:spPr>
        <a:xfrm>
          <a:off x="6519224" y="5166667"/>
          <a:ext cx="8246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F5CAEF-C9C5-4797-B506-60BED646D980}">
      <dsp:nvSpPr>
        <dsp:cNvPr id="0" name=""/>
        <dsp:cNvSpPr/>
      </dsp:nvSpPr>
      <dsp:spPr>
        <a:xfrm>
          <a:off x="6601694" y="5039212"/>
          <a:ext cx="89648" cy="337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12700" rIns="35560" bIns="0" numCol="1" spcCol="1270" anchor="ctr" anchorCtr="0">
          <a:noAutofit/>
        </a:bodyPr>
        <a:lstStyle/>
        <a:p>
          <a:pPr lvl="0" algn="ctr" defTabSz="222250">
            <a:lnSpc>
              <a:spcPct val="90000"/>
            </a:lnSpc>
            <a:spcBef>
              <a:spcPct val="0"/>
            </a:spcBef>
            <a:spcAft>
              <a:spcPct val="35000"/>
            </a:spcAft>
          </a:pPr>
          <a:endParaRPr lang="en-US" sz="500" kern="1200" dirty="0"/>
        </a:p>
      </dsp:txBody>
      <dsp:txXfrm>
        <a:off x="6601694" y="5039212"/>
        <a:ext cx="89648" cy="337798"/>
      </dsp:txXfrm>
    </dsp:sp>
    <dsp:sp modelId="{4AAD1C18-CEE1-4762-9820-136520CF1F2B}">
      <dsp:nvSpPr>
        <dsp:cNvPr id="0" name=""/>
        <dsp:cNvSpPr/>
      </dsp:nvSpPr>
      <dsp:spPr>
        <a:xfrm>
          <a:off x="6691343" y="5259918"/>
          <a:ext cx="82454"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554FF4F-8EC8-492B-971D-D8DCFAF1504A}">
      <dsp:nvSpPr>
        <dsp:cNvPr id="0" name=""/>
        <dsp:cNvSpPr/>
      </dsp:nvSpPr>
      <dsp:spPr>
        <a:xfrm>
          <a:off x="6784285" y="5166667"/>
          <a:ext cx="82454"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7932C6-7D06-45C0-8061-2E67BD918455}">
      <dsp:nvSpPr>
        <dsp:cNvPr id="0" name=""/>
        <dsp:cNvSpPr/>
      </dsp:nvSpPr>
      <dsp:spPr>
        <a:xfrm>
          <a:off x="6877228" y="5073416"/>
          <a:ext cx="82454"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A35E8E1-25AB-493A-8351-CC633CD357C0}">
      <dsp:nvSpPr>
        <dsp:cNvPr id="0" name=""/>
        <dsp:cNvSpPr/>
      </dsp:nvSpPr>
      <dsp:spPr>
        <a:xfrm>
          <a:off x="6959683" y="5039212"/>
          <a:ext cx="89648" cy="337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12700" rIns="35560" bIns="0" numCol="1" spcCol="1270" anchor="ctr" anchorCtr="0">
          <a:noAutofit/>
        </a:bodyPr>
        <a:lstStyle/>
        <a:p>
          <a:pPr lvl="0" algn="ctr" defTabSz="222250">
            <a:lnSpc>
              <a:spcPct val="90000"/>
            </a:lnSpc>
            <a:spcBef>
              <a:spcPct val="0"/>
            </a:spcBef>
            <a:spcAft>
              <a:spcPct val="35000"/>
            </a:spcAft>
          </a:pPr>
          <a:endParaRPr lang="en-US" sz="500" kern="1200" dirty="0"/>
        </a:p>
      </dsp:txBody>
      <dsp:txXfrm>
        <a:off x="6959683" y="5039212"/>
        <a:ext cx="89648" cy="337798"/>
      </dsp:txXfrm>
    </dsp:sp>
    <dsp:sp modelId="{71A67C30-A520-4E84-B7F9-6DF01C885C53}">
      <dsp:nvSpPr>
        <dsp:cNvPr id="0" name=""/>
        <dsp:cNvSpPr/>
      </dsp:nvSpPr>
      <dsp:spPr>
        <a:xfrm>
          <a:off x="7049332" y="5104500"/>
          <a:ext cx="8246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0F4BCF6-95B2-44C9-84E1-8FBA0B637C2D}">
      <dsp:nvSpPr>
        <dsp:cNvPr id="0" name=""/>
        <dsp:cNvSpPr/>
      </dsp:nvSpPr>
      <dsp:spPr>
        <a:xfrm>
          <a:off x="7173278" y="5104500"/>
          <a:ext cx="8246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874E69F-13F6-433A-A979-C7B8AF4C414C}">
      <dsp:nvSpPr>
        <dsp:cNvPr id="0" name=""/>
        <dsp:cNvSpPr/>
      </dsp:nvSpPr>
      <dsp:spPr>
        <a:xfrm>
          <a:off x="7049332" y="5228834"/>
          <a:ext cx="8246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9033779-FB94-48B8-B1F3-B828C3CD55CE}">
      <dsp:nvSpPr>
        <dsp:cNvPr id="0" name=""/>
        <dsp:cNvSpPr/>
      </dsp:nvSpPr>
      <dsp:spPr>
        <a:xfrm>
          <a:off x="7173278" y="5228834"/>
          <a:ext cx="82469" cy="82889"/>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F94CB6C-A5F1-470D-A83E-405CF857A2BE}">
      <dsp:nvSpPr>
        <dsp:cNvPr id="0" name=""/>
        <dsp:cNvSpPr/>
      </dsp:nvSpPr>
      <dsp:spPr>
        <a:xfrm>
          <a:off x="7255747" y="5039212"/>
          <a:ext cx="89648" cy="337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12700" rIns="35560" bIns="0" numCol="1" spcCol="1270" anchor="ctr" anchorCtr="0">
          <a:noAutofit/>
        </a:bodyPr>
        <a:lstStyle/>
        <a:p>
          <a:pPr lvl="0" algn="ctr" defTabSz="222250">
            <a:lnSpc>
              <a:spcPct val="90000"/>
            </a:lnSpc>
            <a:spcBef>
              <a:spcPct val="0"/>
            </a:spcBef>
            <a:spcAft>
              <a:spcPct val="35000"/>
            </a:spcAft>
          </a:pPr>
          <a:endParaRPr lang="en-US" sz="500" kern="1200" dirty="0"/>
        </a:p>
      </dsp:txBody>
      <dsp:txXfrm>
        <a:off x="7255747" y="5039212"/>
        <a:ext cx="89648" cy="337798"/>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C992E05-2769-4F27-BD7D-34A899B165DB}">
      <dsp:nvSpPr>
        <dsp:cNvPr id="0" name=""/>
        <dsp:cNvSpPr/>
      </dsp:nvSpPr>
      <dsp:spPr>
        <a:xfrm>
          <a:off x="0" y="0"/>
          <a:ext cx="8407400" cy="137715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smtClean="0"/>
            <a:t>Study Design &amp; Sample</a:t>
          </a:r>
          <a:endParaRPr lang="en-US" sz="1600" kern="1200" dirty="0"/>
        </a:p>
        <a:p>
          <a:pPr marL="114300" lvl="1" indent="-114300" algn="l" defTabSz="533400">
            <a:lnSpc>
              <a:spcPct val="90000"/>
            </a:lnSpc>
            <a:spcBef>
              <a:spcPct val="0"/>
            </a:spcBef>
            <a:spcAft>
              <a:spcPct val="15000"/>
            </a:spcAft>
            <a:buChar char="••"/>
          </a:pPr>
          <a:r>
            <a:rPr lang="en-US" sz="1200" kern="1200" dirty="0" smtClean="0"/>
            <a:t>Youth smoking from a longitudinal, school-based survey</a:t>
          </a:r>
          <a:endParaRPr lang="en-US" sz="1200" kern="1200" dirty="0"/>
        </a:p>
        <a:p>
          <a:pPr marL="114300" lvl="1" indent="-114300" algn="l" defTabSz="533400">
            <a:lnSpc>
              <a:spcPct val="90000"/>
            </a:lnSpc>
            <a:spcBef>
              <a:spcPct val="0"/>
            </a:spcBef>
            <a:spcAft>
              <a:spcPct val="15000"/>
            </a:spcAft>
            <a:buChar char="••"/>
          </a:pPr>
          <a:r>
            <a:rPr lang="en-US" sz="1200" kern="1200" dirty="0" smtClean="0"/>
            <a:t>Store audits to assess tobacco marketing in Tracy, CA</a:t>
          </a:r>
          <a:endParaRPr lang="en-US" sz="1200" kern="1200" dirty="0"/>
        </a:p>
        <a:p>
          <a:pPr marL="114300" lvl="1" indent="-114300" algn="l" defTabSz="533400">
            <a:lnSpc>
              <a:spcPct val="90000"/>
            </a:lnSpc>
            <a:spcBef>
              <a:spcPct val="0"/>
            </a:spcBef>
            <a:spcAft>
              <a:spcPct val="15000"/>
            </a:spcAft>
            <a:buChar char="••"/>
          </a:pPr>
          <a:r>
            <a:rPr lang="en-US" sz="1200" kern="1200" dirty="0" smtClean="0"/>
            <a:t>Non-smoking adolescents 11-14 </a:t>
          </a:r>
          <a:r>
            <a:rPr lang="en-US" sz="1200" kern="1200" dirty="0" err="1" smtClean="0"/>
            <a:t>yrs</a:t>
          </a:r>
          <a:r>
            <a:rPr lang="en-US" sz="1200" kern="1200" dirty="0" smtClean="0"/>
            <a:t> at baseline </a:t>
          </a:r>
        </a:p>
        <a:p>
          <a:pPr marL="114300" lvl="1" indent="-114300" algn="l" defTabSz="533400">
            <a:lnSpc>
              <a:spcPct val="90000"/>
            </a:lnSpc>
            <a:spcBef>
              <a:spcPct val="0"/>
            </a:spcBef>
            <a:spcAft>
              <a:spcPct val="15000"/>
            </a:spcAft>
            <a:buChar char="••"/>
          </a:pPr>
          <a:r>
            <a:rPr lang="en-US" sz="1200" kern="1200" dirty="0" smtClean="0"/>
            <a:t>N=1681</a:t>
          </a:r>
        </a:p>
        <a:p>
          <a:pPr marL="114300" lvl="1" indent="-114300" algn="l" defTabSz="533400">
            <a:lnSpc>
              <a:spcPct val="90000"/>
            </a:lnSpc>
            <a:spcBef>
              <a:spcPct val="0"/>
            </a:spcBef>
            <a:spcAft>
              <a:spcPct val="15000"/>
            </a:spcAft>
            <a:buChar char="••"/>
          </a:pPr>
          <a:endParaRPr lang="en-US" sz="1200" kern="1200" dirty="0"/>
        </a:p>
      </dsp:txBody>
      <dsp:txXfrm>
        <a:off x="1819195" y="0"/>
        <a:ext cx="6588204" cy="1377156"/>
      </dsp:txXfrm>
    </dsp:sp>
    <dsp:sp modelId="{7456EAD4-4486-466C-9545-9B42DC3A570F}">
      <dsp:nvSpPr>
        <dsp:cNvPr id="0" name=""/>
        <dsp:cNvSpPr/>
      </dsp:nvSpPr>
      <dsp:spPr>
        <a:xfrm>
          <a:off x="137715" y="137715"/>
          <a:ext cx="1681480" cy="1101725"/>
        </a:xfrm>
        <a:prstGeom prst="roundRect">
          <a:avLst>
            <a:gd name="adj" fmla="val 10000"/>
          </a:avLst>
        </a:prstGeom>
        <a:blipFill rotWithShape="1">
          <a:blip xmlns:r="http://schemas.openxmlformats.org/officeDocument/2006/relationships" r:embed="rId1"/>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1EFC22A-6A99-429B-97D4-D65D13B00197}">
      <dsp:nvSpPr>
        <dsp:cNvPr id="0" name=""/>
        <dsp:cNvSpPr/>
      </dsp:nvSpPr>
      <dsp:spPr>
        <a:xfrm>
          <a:off x="0" y="1514871"/>
          <a:ext cx="8407400" cy="137715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smtClean="0"/>
            <a:t>Shopping frequency</a:t>
          </a:r>
          <a:endParaRPr lang="en-US" sz="1600" kern="1200" dirty="0"/>
        </a:p>
        <a:p>
          <a:pPr marL="114300" lvl="1" indent="-114300" algn="l" defTabSz="533400">
            <a:lnSpc>
              <a:spcPct val="90000"/>
            </a:lnSpc>
            <a:spcBef>
              <a:spcPct val="0"/>
            </a:spcBef>
            <a:spcAft>
              <a:spcPct val="15000"/>
            </a:spcAft>
            <a:buChar char="••"/>
          </a:pPr>
          <a:r>
            <a:rPr lang="en-US" sz="1200" kern="1200" dirty="0" smtClean="0"/>
            <a:t>How often students visited any convenience stores , liquor stores or small grocery stores(visits/week)</a:t>
          </a:r>
          <a:endParaRPr lang="en-US" sz="1200" kern="1200" dirty="0"/>
        </a:p>
        <a:p>
          <a:pPr marL="114300" lvl="1" indent="-114300" algn="l" defTabSz="533400">
            <a:lnSpc>
              <a:spcPct val="90000"/>
            </a:lnSpc>
            <a:spcBef>
              <a:spcPct val="0"/>
            </a:spcBef>
            <a:spcAft>
              <a:spcPct val="15000"/>
            </a:spcAft>
            <a:buChar char="••"/>
          </a:pPr>
          <a:r>
            <a:rPr lang="en-US" sz="1200" b="0" i="0" u="none" strike="noStrike" kern="1200" baseline="0" dirty="0" smtClean="0">
              <a:solidFill>
                <a:schemeClr val="bg1"/>
              </a:solidFill>
              <a:latin typeface="+mn-lt"/>
              <a:ea typeface="+mn-ea"/>
              <a:cs typeface="+mn-cs"/>
            </a:rPr>
            <a:t>Where and how often students shopped in </a:t>
          </a:r>
          <a:r>
            <a:rPr lang="en-US" sz="1200" b="0" i="0" u="sng" strike="noStrike" kern="1200" baseline="0" dirty="0" smtClean="0">
              <a:solidFill>
                <a:schemeClr val="bg1"/>
              </a:solidFill>
              <a:latin typeface="+mn-lt"/>
              <a:ea typeface="+mn-ea"/>
              <a:cs typeface="+mn-cs"/>
            </a:rPr>
            <a:t>specific</a:t>
          </a:r>
          <a:r>
            <a:rPr lang="en-US" sz="1200" b="0" i="0" u="none" strike="noStrike" kern="1200" baseline="0" dirty="0" smtClean="0">
              <a:solidFill>
                <a:schemeClr val="bg1"/>
              </a:solidFill>
              <a:latin typeface="+mn-lt"/>
              <a:ea typeface="+mn-ea"/>
              <a:cs typeface="+mn-cs"/>
            </a:rPr>
            <a:t> stores near school</a:t>
          </a:r>
          <a:endParaRPr lang="en-US" sz="1200" kern="1200" dirty="0">
            <a:solidFill>
              <a:schemeClr val="bg1"/>
            </a:solidFill>
          </a:endParaRPr>
        </a:p>
      </dsp:txBody>
      <dsp:txXfrm>
        <a:off x="1819195" y="1514871"/>
        <a:ext cx="6588204" cy="1377156"/>
      </dsp:txXfrm>
    </dsp:sp>
    <dsp:sp modelId="{13E16B64-B4FD-4797-A58D-3F3F134AC688}">
      <dsp:nvSpPr>
        <dsp:cNvPr id="0" name=""/>
        <dsp:cNvSpPr/>
      </dsp:nvSpPr>
      <dsp:spPr>
        <a:xfrm>
          <a:off x="137715" y="1652587"/>
          <a:ext cx="1681480" cy="1101725"/>
        </a:xfrm>
        <a:prstGeom prst="roundRect">
          <a:avLst>
            <a:gd name="adj" fmla="val 10000"/>
          </a:avLst>
        </a:prstGeom>
        <a:blipFill rotWithShape="1">
          <a:blip xmlns:r="http://schemas.openxmlformats.org/officeDocument/2006/relationships" r:embed="rId2"/>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FD78EB-C979-45E4-9D9C-FBEF35BB485C}">
      <dsp:nvSpPr>
        <dsp:cNvPr id="0" name=""/>
        <dsp:cNvSpPr/>
      </dsp:nvSpPr>
      <dsp:spPr>
        <a:xfrm>
          <a:off x="0" y="3029743"/>
          <a:ext cx="8407400" cy="137715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smtClean="0"/>
            <a:t>Brand impressions</a:t>
          </a:r>
          <a:endParaRPr lang="en-US" sz="1600" kern="1200" dirty="0"/>
        </a:p>
        <a:p>
          <a:pPr marL="114300" lvl="1" indent="-114300" algn="l" defTabSz="533400">
            <a:lnSpc>
              <a:spcPct val="90000"/>
            </a:lnSpc>
            <a:spcBef>
              <a:spcPct val="0"/>
            </a:spcBef>
            <a:spcAft>
              <a:spcPct val="15000"/>
            </a:spcAft>
            <a:buChar char="••"/>
          </a:pPr>
          <a:r>
            <a:rPr lang="en-US" sz="1200" kern="1200" dirty="0" smtClean="0"/>
            <a:t>Store audits to quantify advertising and shelf space</a:t>
          </a:r>
          <a:endParaRPr lang="en-US" sz="1200" kern="1200" dirty="0"/>
        </a:p>
        <a:p>
          <a:pPr marL="114300" lvl="1" indent="-114300" algn="l" defTabSz="533400">
            <a:lnSpc>
              <a:spcPct val="90000"/>
            </a:lnSpc>
            <a:spcBef>
              <a:spcPct val="0"/>
            </a:spcBef>
            <a:spcAft>
              <a:spcPct val="15000"/>
            </a:spcAft>
            <a:buChar char="••"/>
          </a:pPr>
          <a:r>
            <a:rPr lang="en-US" sz="1200" kern="1200" dirty="0" smtClean="0"/>
            <a:t>Multiplied the frequency of visits to each store near school by the number of cigarette branded ads, functional items, and product facings in each store </a:t>
          </a:r>
        </a:p>
        <a:p>
          <a:pPr marL="114300" lvl="1" indent="-114300" algn="l" defTabSz="533400">
            <a:lnSpc>
              <a:spcPct val="90000"/>
            </a:lnSpc>
            <a:spcBef>
              <a:spcPct val="0"/>
            </a:spcBef>
            <a:spcAft>
              <a:spcPct val="15000"/>
            </a:spcAft>
            <a:buChar char="••"/>
          </a:pPr>
          <a:r>
            <a:rPr lang="en-US" sz="1200" kern="1200" dirty="0" smtClean="0"/>
            <a:t>Summed scores for each student  for brand impressions per week.</a:t>
          </a:r>
        </a:p>
      </dsp:txBody>
      <dsp:txXfrm>
        <a:off x="1819195" y="3029743"/>
        <a:ext cx="6588204" cy="1377156"/>
      </dsp:txXfrm>
    </dsp:sp>
    <dsp:sp modelId="{82F719F5-6721-4328-9366-C850F9F5E73D}">
      <dsp:nvSpPr>
        <dsp:cNvPr id="0" name=""/>
        <dsp:cNvSpPr/>
      </dsp:nvSpPr>
      <dsp:spPr>
        <a:xfrm>
          <a:off x="137715" y="3167459"/>
          <a:ext cx="1681480" cy="1101725"/>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xmlns="" val="0"/>
              </a:ext>
            </a:extLst>
          </a:blip>
          <a:srcRect/>
          <a:stretch>
            <a:fillRect t="-1000" b="-1000"/>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SpiralPicture">
  <dgm:title val=""/>
  <dgm:desc val=""/>
  <dgm:catLst>
    <dgm:cat type="picture" pri="4000"/>
    <dgm:cat type="pictureconvert" pri="4000"/>
  </dgm:catLst>
  <dgm:sampData>
    <dgm:dataModel>
      <dgm:ptLst>
        <dgm:pt modelId="0" type="doc"/>
        <dgm:pt modelId="1"/>
        <dgm:pt modelId="2"/>
        <dgm:pt modelId="3"/>
        <dgm:pt modelId="4"/>
        <dgm:pt modelId="5"/>
      </dgm:ptLst>
      <dgm:cxnLst>
        <dgm:cxn modelId="11" srcId="0" destId="1" srcOrd="0" destOrd="0"/>
        <dgm:cxn modelId="12" srcId="0" destId="2" srcOrd="0" destOrd="0"/>
        <dgm:cxn modelId="13" srcId="0" destId="3" srcOrd="0" destOrd="0"/>
        <dgm:cxn modelId="14" srcId="0" destId="4" srcOrd="0" destOrd="0"/>
        <dgm:cxn modelId="15" srcId="0" destId="5" srcOrd="0" destOrd="0"/>
      </dgm:cxnLst>
      <dgm:bg/>
      <dgm:whole/>
    </dgm:dataModel>
  </dgm:sampData>
  <dgm:styleData useDef="1">
    <dgm:dataModel>
      <dgm:ptLst/>
      <dgm:bg/>
      <dgm:whole/>
    </dgm:dataModel>
  </dgm:styleData>
  <dgm:clrData useDef="1">
    <dgm:dataModel>
      <dgm:ptLst/>
      <dgm:bg/>
      <dgm:whole/>
    </dgm:dataModel>
  </dgm:clrData>
  <dgm:layoutNode name="Name0">
    <dgm:varLst>
      <dgm:chMax val="5"/>
      <dgm:dir/>
    </dgm:varLst>
    <dgm:alg type="composite">
      <dgm:param type="ar" val="1.515"/>
    </dgm:alg>
    <dgm:shape xmlns:r="http://schemas.openxmlformats.org/officeDocument/2006/relationships" r:blip="">
      <dgm:adjLst/>
    </dgm:shape>
    <dgm:constrLst>
      <dgm:constr type="w" for="ch" forName="picts" refType="w"/>
      <dgm:constr type="h" for="ch" forName="picts" refType="h" fact="0.93"/>
      <dgm:constr type="b" for="ch" forName="txLine" refType="h"/>
      <dgm:constr type="w" for="ch" forName="txLine" refType="w"/>
      <dgm:constr type="h" for="ch" forName="txLine" refType="h" fact="0.07"/>
      <dgm:constr type="userD" for="des" refType="h" fact="0.016"/>
    </dgm:constrLst>
    <dgm:forEach name="Name1" axis="self" ptType="parTrans">
      <dgm:forEach name="Name2" axis="self" ptType="sibTrans" st="2">
        <dgm:forEach name="imageRepeat" axis="self">
          <dgm:layoutNode name="imageRepeatNode" styleLbl="alignNode1">
            <dgm:alg type="sp"/>
            <dgm:shape xmlns:r="http://schemas.openxmlformats.org/officeDocument/2006/relationships" type="rect" r:blip="" blipPhldr="1">
              <dgm:adjLst/>
            </dgm:shape>
            <dgm:presOf axis="self"/>
          </dgm:layoutNode>
        </dgm:forEach>
      </dgm:forEach>
    </dgm:forEach>
    <dgm:layoutNode name="picts">
      <dgm:alg type="composite"/>
      <dgm:shape xmlns:r="http://schemas.openxmlformats.org/officeDocument/2006/relationships" r:blip="">
        <dgm:adjLst/>
      </dgm:shape>
      <dgm:choose name="Name3">
        <dgm:if name="Name4" func="var" arg="dir" op="equ" val="norm">
          <dgm:constrLst>
            <dgm:constr type="userD"/>
            <dgm:constr type="w" for="ch" forName="space1" refType="h"/>
            <dgm:constr type="h" for="ch" forName="space1" refType="h"/>
            <dgm:constr type="r" for="ch" forName="space2" refType="w"/>
            <dgm:constr type="w" for="ch" forName="space2" refType="h" fact="0.608"/>
            <dgm:constr type="l" for="ch" forName="pictA1"/>
            <dgm:constr type="t" for="ch" forName="pictA1"/>
            <dgm:constr type="w" for="ch" forName="pictA1" refType="h"/>
            <dgm:constr type="h" for="ch" forName="pictA1" refType="h"/>
            <dgm:constr type="l" for="ch" forName="pictB1"/>
            <dgm:constr type="t" for="ch" forName="pictB1"/>
            <dgm:constr type="w" for="ch" forName="pictB1" refType="h"/>
            <dgm:constr type="h" for="ch" forName="pictB1" refType="h"/>
            <dgm:constr type="r" for="ch" forName="oneDotPict" refType="r" refFor="ch" refForName="pictA1"/>
            <dgm:constr type="b" for="ch" forName="oneDotPict" refType="b" refFor="ch" refForName="pictA1"/>
            <dgm:constr type="rOff" for="ch" forName="oneDotPict" refType="userD" fact="-1"/>
            <dgm:constr type="bOff" for="ch" forName="oneDotPict" refType="userD" fact="-1"/>
            <dgm:constr type="w" for="ch" forName="oneDotPict" refType="userD"/>
            <dgm:constr type="h" for="ch" forName="oneDotPict" refType="userD"/>
            <dgm:constr type="r" for="ch" forName="pictA2" refType="w"/>
            <dgm:constr type="t" for="ch" forName="pictA2"/>
            <dgm:constr type="w" for="ch" forName="pictA2" refType="h" fact="0.608"/>
            <dgm:constr type="h" for="ch" forName="pictA2" refType="h" fact="0.608"/>
            <dgm:constr type="r" for="ch" forName="pictB2" refType="w"/>
            <dgm:constr type="t" for="ch" forName="pictB2"/>
            <dgm:constr type="w" for="ch" forName="pictB2" refType="h" fact="0.608"/>
            <dgm:constr type="h" for="ch" forName="pictB2" refType="h" fact="0.608"/>
            <dgm:constr type="r" for="ch" forName="twoDotsPict" refType="r" refFor="ch" refForName="pictA2"/>
            <dgm:constr type="b" for="ch" forName="twoDotsPict" refType="b" refFor="ch" refForName="pictA2"/>
            <dgm:constr type="rOff" for="ch" forName="twoDotsPict" refType="userD" fact="-1"/>
            <dgm:constr type="bOff" for="ch" forName="twoDotsPict" refType="userD" fact="-1"/>
            <dgm:constr type="w" for="ch" forName="twoDotsPict" refType="userD" fact="2.5"/>
            <dgm:constr type="h" for="ch" forName="twoDotsPict" refType="userD"/>
            <dgm:constr type="r" for="ch" forName="pictA3" refType="w"/>
            <dgm:constr type="b" for="ch" forName="pictA3" refType="h"/>
            <dgm:constr type="w" for="ch" forName="pictA3" refType="h" fact="0.371"/>
            <dgm:constr type="h" for="ch" forName="pictA3" refType="h" fact="0.371"/>
            <dgm:constr type="r" for="ch" forName="pictB3" refType="w"/>
            <dgm:constr type="b" for="ch" forName="pictB3" refType="h"/>
            <dgm:constr type="w" for="ch" forName="pictB3" refType="h" fact="0.371"/>
            <dgm:constr type="h" for="ch" forName="pictB3" refType="h" fact="0.371"/>
            <dgm:constr type="r" for="ch" forName="threeDotsPict" refType="r" refFor="ch" refForName="pictA3"/>
            <dgm:constr type="b" for="ch" forName="threeDotsPict" refType="b" refFor="ch" refForName="pictA3"/>
            <dgm:constr type="rOff" for="ch" forName="threeDotsPict" refType="userD" fact="-1"/>
            <dgm:constr type="bOff" for="ch" forName="threeDotsPict" refType="userD" fact="-1"/>
            <dgm:constr type="w" for="ch" forName="threeDotsPict" refType="userD" fact="3.25"/>
            <dgm:constr type="h" for="ch" forName="threeDotsPict" refType="userD" fact="3.25"/>
            <dgm:constr type="l" for="ch" forName="pictA4" refType="l" refFor="ch" refForName="space2"/>
            <dgm:constr type="b" for="ch" forName="pictA4" refType="h"/>
            <dgm:constr type="w" for="ch" forName="pictA4" refType="h" fact="0.216"/>
            <dgm:constr type="h" for="ch" forName="pictA4" refType="h" fact="0.216"/>
            <dgm:constr type="l" for="ch" forName="pictB4" refType="l" refFor="ch" refForName="space2"/>
            <dgm:constr type="b" for="ch" forName="pictB4" refType="h"/>
            <dgm:constr type="w" for="ch" forName="pictB4" refType="h" fact="0.216"/>
            <dgm:constr type="h" for="ch" forName="pictB4" refType="h" fact="0.216"/>
            <dgm:constr type="r" for="ch" forName="fourDotsPict" refType="r" refFor="ch" refForName="pictA4"/>
            <dgm:constr type="b" for="ch" forName="fourDotsPict" refType="b" refFor="ch" refForName="pictA4"/>
            <dgm:constr type="rOff" for="ch" forName="fourDotsPict" refType="userD" fact="-1"/>
            <dgm:constr type="bOff" for="ch" forName="fourDotsPict" refType="userD" fact="-1"/>
            <dgm:constr type="w" for="ch" forName="fourDotsPict" refType="userD" fact="2.5"/>
            <dgm:constr type="h" for="ch" forName="fourDotsPict" refType="userD" fact="2.5"/>
            <dgm:constr type="l" for="ch" forName="pictA5" refType="l" refFor="ch" refForName="space2"/>
            <dgm:constr type="t" for="ch" forName="pictA5" refType="h" fact="0.629"/>
            <dgm:constr type="w" for="ch" forName="pictA5" refType="h" fact="0.216"/>
            <dgm:constr type="h" for="ch" forName="pictA5" refType="h" fact="0.133"/>
            <dgm:constr type="l" for="ch" forName="pictB5" refType="l" refFor="ch" refForName="space2"/>
            <dgm:constr type="t" for="ch" forName="pictB5" refType="h" fact="0.629"/>
            <dgm:constr type="w" for="ch" forName="pictB5" refType="h" fact="0.216"/>
            <dgm:constr type="h" for="ch" forName="pictB5" refType="h" fact="0.133"/>
            <dgm:constr type="r" for="ch" forName="fiveDotsPict" refType="r" refFor="ch" refForName="pictA5"/>
            <dgm:constr type="b" for="ch" forName="fiveDotsPict" refType="b" refFor="ch" refForName="pictA5"/>
            <dgm:constr type="rOff" for="ch" forName="fiveDotsPict" refType="userD" fact="-1"/>
            <dgm:constr type="bOff" for="ch" forName="fiveDotsPict" refType="userD" fact="-1"/>
            <dgm:constr type="w" for="ch" forName="fiveDotsPict" refType="userD" fact="3.25"/>
            <dgm:constr type="h" for="ch" forName="fiveDotsPict" refType="userD" fact="3.25"/>
          </dgm:constrLst>
        </dgm:if>
        <dgm:else name="Name5">
          <dgm:constrLst>
            <dgm:constr type="userD"/>
            <dgm:constr type="w" for="ch" forName="space1" refType="h"/>
            <dgm:constr type="h" for="ch" forName="space1" refType="h"/>
            <dgm:constr type="l" for="ch" forName="space2"/>
            <dgm:constr type="w" for="ch" forName="space2" refType="h" fact="0.608"/>
            <dgm:constr type="r" for="ch" forName="pictA1" refType="w"/>
            <dgm:constr type="t" for="ch" forName="pictA1"/>
            <dgm:constr type="w" for="ch" forName="pictA1" refType="h"/>
            <dgm:constr type="h" for="ch" forName="pictA1" refType="h"/>
            <dgm:constr type="r" for="ch" forName="pictB1" refType="w"/>
            <dgm:constr type="t" for="ch" forName="pictB1"/>
            <dgm:constr type="w" for="ch" forName="pictB1" refType="h"/>
            <dgm:constr type="h" for="ch" forName="pictB1" refType="h"/>
            <dgm:constr type="r" for="ch" forName="oneDotPict" refType="r" refFor="ch" refForName="pictA1"/>
            <dgm:constr type="b" for="ch" forName="oneDotPict" refType="b" refFor="ch" refForName="pictA1"/>
            <dgm:constr type="rOff" for="ch" forName="oneDotPict" refType="userD" fact="-1"/>
            <dgm:constr type="bOff" for="ch" forName="oneDotPict" refType="userD" fact="-1"/>
            <dgm:constr type="w" for="ch" forName="oneDotPict" refType="userD"/>
            <dgm:constr type="h" for="ch" forName="oneDotPict" refType="userD"/>
            <dgm:constr type="l" for="ch" forName="pictA2"/>
            <dgm:constr type="t" for="ch" forName="pictA2"/>
            <dgm:constr type="w" for="ch" forName="pictA2" refType="h" fact="0.608"/>
            <dgm:constr type="h" for="ch" forName="pictA2" refType="h" fact="0.608"/>
            <dgm:constr type="l" for="ch" forName="pictB2"/>
            <dgm:constr type="t" for="ch" forName="pictB2"/>
            <dgm:constr type="w" for="ch" forName="pictB2" refType="h" fact="0.608"/>
            <dgm:constr type="h" for="ch" forName="pictB2" refType="h" fact="0.608"/>
            <dgm:constr type="r" for="ch" forName="twoDotsPict" refType="r" refFor="ch" refForName="pictA2"/>
            <dgm:constr type="b" for="ch" forName="twoDotsPict" refType="b" refFor="ch" refForName="pictA2"/>
            <dgm:constr type="rOff" for="ch" forName="twoDotsPict" refType="userD" fact="-1"/>
            <dgm:constr type="bOff" for="ch" forName="twoDotsPict" refType="userD" fact="-1"/>
            <dgm:constr type="w" for="ch" forName="twoDotsPict" refType="userD" fact="2.5"/>
            <dgm:constr type="h" for="ch" forName="twoDotsPict" refType="userD"/>
            <dgm:constr type="l" for="ch" forName="pictA3"/>
            <dgm:constr type="b" for="ch" forName="pictA3" refType="h"/>
            <dgm:constr type="w" for="ch" forName="pictA3" refType="h" fact="0.371"/>
            <dgm:constr type="h" for="ch" forName="pictA3" refType="h" fact="0.371"/>
            <dgm:constr type="l" for="ch" forName="pictB3"/>
            <dgm:constr type="b" for="ch" forName="pictB3" refType="h"/>
            <dgm:constr type="w" for="ch" forName="pictB3" refType="h" fact="0.371"/>
            <dgm:constr type="h" for="ch" forName="pictB3" refType="h" fact="0.371"/>
            <dgm:constr type="r" for="ch" forName="threeDotsPict" refType="r" refFor="ch" refForName="pictA3"/>
            <dgm:constr type="b" for="ch" forName="threeDotsPict" refType="b" refFor="ch" refForName="pictA3"/>
            <dgm:constr type="rOff" for="ch" forName="threeDotsPict" refType="userD" fact="-1"/>
            <dgm:constr type="bOff" for="ch" forName="threeDotsPict" refType="userD" fact="-1"/>
            <dgm:constr type="w" for="ch" forName="threeDotsPict" refType="userD" fact="3.25"/>
            <dgm:constr type="h" for="ch" forName="threeDotsPict" refType="userD" fact="3.25"/>
            <dgm:constr type="r" for="ch" forName="pictA4" refType="r" refFor="ch" refForName="space2"/>
            <dgm:constr type="b" for="ch" forName="pictA4" refType="h"/>
            <dgm:constr type="w" for="ch" forName="pictA4" refType="h" fact="0.216"/>
            <dgm:constr type="h" for="ch" forName="pictA4" refType="h" fact="0.216"/>
            <dgm:constr type="r" for="ch" forName="pictB4" refType="r" refFor="ch" refForName="space2"/>
            <dgm:constr type="b" for="ch" forName="pictB4" refType="h"/>
            <dgm:constr type="w" for="ch" forName="pictB4" refType="h" fact="0.216"/>
            <dgm:constr type="h" for="ch" forName="pictB4" refType="h" fact="0.216"/>
            <dgm:constr type="r" for="ch" forName="fourDotsPict" refType="r" refFor="ch" refForName="pictA4"/>
            <dgm:constr type="b" for="ch" forName="fourDotsPict" refType="b" refFor="ch" refForName="pictA4"/>
            <dgm:constr type="rOff" for="ch" forName="fourDotsPict" refType="userD" fact="-1"/>
            <dgm:constr type="bOff" for="ch" forName="fourDotsPict" refType="userD" fact="-1"/>
            <dgm:constr type="w" for="ch" forName="fourDotsPict" refType="userD" fact="2.5"/>
            <dgm:constr type="h" for="ch" forName="fourDotsPict" refType="userD" fact="2.5"/>
            <dgm:constr type="r" for="ch" forName="pictA5" refType="r" refFor="ch" refForName="space2"/>
            <dgm:constr type="t" for="ch" forName="pictA5" refType="h" fact="0.629"/>
            <dgm:constr type="w" for="ch" forName="pictA5" refType="h" fact="0.216"/>
            <dgm:constr type="h" for="ch" forName="pictA5" refType="h" fact="0.133"/>
            <dgm:constr type="r" for="ch" forName="pictB5" refType="r" refFor="ch" refForName="space2"/>
            <dgm:constr type="t" for="ch" forName="pictB5" refType="h" fact="0.629"/>
            <dgm:constr type="w" for="ch" forName="pictB5" refType="h" fact="0.216"/>
            <dgm:constr type="h" for="ch" forName="pictB5" refType="h" fact="0.133"/>
            <dgm:constr type="r" for="ch" forName="fiveDotsPict" refType="r" refFor="ch" refForName="pictA5"/>
            <dgm:constr type="b" for="ch" forName="fiveDotsPict" refType="b" refFor="ch" refForName="pictA5"/>
            <dgm:constr type="rOff" for="ch" forName="fiveDotsPict" refType="userD" fact="-1"/>
            <dgm:constr type="bOff" for="ch" forName="fiveDotsPict" refType="userD" fact="-1"/>
            <dgm:constr type="w" for="ch" forName="fiveDotsPict" refType="userD" fact="3.25"/>
            <dgm:constr type="h" for="ch" forName="fiveDotsPict" refType="userD" fact="3.25"/>
          </dgm:constrLst>
        </dgm:else>
      </dgm:choose>
      <dgm:layoutNode name="space1">
        <dgm:alg type="sp"/>
        <dgm:shape xmlns:r="http://schemas.openxmlformats.org/officeDocument/2006/relationships" r:blip="">
          <dgm:adjLst/>
        </dgm:shape>
      </dgm:layoutNode>
      <dgm:layoutNode name="space2">
        <dgm:alg type="sp"/>
        <dgm:shape xmlns:r="http://schemas.openxmlformats.org/officeDocument/2006/relationships" r:blip="">
          <dgm:adjLst/>
        </dgm:shape>
      </dgm:layoutNode>
      <dgm:choose name="Name6">
        <dgm:if name="Name7" axis="ch" ptType="node" func="cnt" op="gte" val="1">
          <dgm:forEach name="Name8" axis="ch" ptType="sibTrans" hideLastTrans="0" cnt="1">
            <dgm:layoutNode name="pictA1">
              <dgm:alg type="sp"/>
              <dgm:shape xmlns:r="http://schemas.openxmlformats.org/officeDocument/2006/relationships" r:blip="">
                <dgm:adjLst/>
              </dgm:shape>
              <dgm:presOf/>
              <dgm:forEach name="Name9" ref="imageRepeat"/>
            </dgm:layoutNode>
            <dgm:layoutNode name="oneDotPict">
              <dgm:alg type="composite"/>
              <dgm:shape xmlns:r="http://schemas.openxmlformats.org/officeDocument/2006/relationships" r:blip="">
                <dgm:adjLst/>
              </dgm:shape>
              <dgm:presOf/>
              <dgm:constrLst>
                <dgm:constr type="userD"/>
                <dgm:constr type="w" for="ch" forName="dotPict_11" refType="userD"/>
                <dgm:constr type="h" for="ch" forName="dotPict_11" refType="userD"/>
              </dgm:constrLst>
              <dgm:layoutNode name="dotPict_11" styleLbl="solidFgAcc1">
                <dgm:alg type="sp"/>
                <dgm:shape xmlns:r="http://schemas.openxmlformats.org/officeDocument/2006/relationships" type="ellipse" r:blip="">
                  <dgm:adjLst/>
                </dgm:shape>
                <dgm:presOf/>
              </dgm:layoutNode>
            </dgm:layoutNode>
          </dgm:forEach>
        </dgm:if>
        <dgm:else name="Name10">
          <dgm:layoutNode name="pictB1" styleLbl="alignNode1">
            <dgm:alg type="sp"/>
            <dgm:shape xmlns:r="http://schemas.openxmlformats.org/officeDocument/2006/relationships" type="rect" r:blip="">
              <dgm:adjLst/>
            </dgm:shape>
            <dgm:presOf/>
          </dgm:layoutNode>
        </dgm:else>
      </dgm:choose>
      <dgm:choose name="Name11">
        <dgm:if name="Name12" axis="ch" ptType="node" func="cnt" op="gte" val="2">
          <dgm:forEach name="Name13" axis="ch" ptType="sibTrans" hideLastTrans="0" st="2" cnt="1">
            <dgm:layoutNode name="pictA2">
              <dgm:alg type="sp"/>
              <dgm:shape xmlns:r="http://schemas.openxmlformats.org/officeDocument/2006/relationships" r:blip="">
                <dgm:adjLst/>
              </dgm:shape>
              <dgm:presOf/>
              <dgm:forEach name="Name14" ref="imageRepeat"/>
            </dgm:layoutNode>
            <dgm:layoutNode name="twoDotsPict">
              <dgm:alg type="composite"/>
              <dgm:shape xmlns:r="http://schemas.openxmlformats.org/officeDocument/2006/relationships" r:blip="">
                <dgm:adjLst/>
              </dgm:shape>
              <dgm:presOf/>
              <dgm:constrLst>
                <dgm:constr type="userD"/>
                <dgm:constr type="w" for="ch" forName="dotPict_21" refType="userD"/>
                <dgm:constr type="h" for="ch" forName="dotPict_21" refType="userD"/>
                <dgm:constr type="l" for="ch" forName="dotPict_22" refType="userD" fact="1.5"/>
                <dgm:constr type="w" for="ch" forName="dotPict_22" refType="userD"/>
                <dgm:constr type="h" for="ch" forName="dotPict_22" refType="userD"/>
              </dgm:constrLst>
              <dgm:layoutNode name="dotPict_21" styleLbl="solidFgAcc1">
                <dgm:alg type="sp"/>
                <dgm:shape xmlns:r="http://schemas.openxmlformats.org/officeDocument/2006/relationships" type="ellipse" r:blip="">
                  <dgm:adjLst/>
                </dgm:shape>
                <dgm:presOf/>
              </dgm:layoutNode>
              <dgm:layoutNode name="dotPict_22" styleLbl="solidFgAcc1">
                <dgm:alg type="sp"/>
                <dgm:shape xmlns:r="http://schemas.openxmlformats.org/officeDocument/2006/relationships" type="ellipse" r:blip="">
                  <dgm:adjLst/>
                </dgm:shape>
                <dgm:presOf/>
              </dgm:layoutNode>
            </dgm:layoutNode>
          </dgm:forEach>
        </dgm:if>
        <dgm:else name="Name15">
          <dgm:layoutNode name="pictB2" styleLbl="alignNode1">
            <dgm:alg type="sp"/>
            <dgm:shape xmlns:r="http://schemas.openxmlformats.org/officeDocument/2006/relationships" type="rect" r:blip="">
              <dgm:adjLst/>
            </dgm:shape>
            <dgm:presOf/>
          </dgm:layoutNode>
        </dgm:else>
      </dgm:choose>
      <dgm:choose name="Name16">
        <dgm:if name="Name17" axis="ch" ptType="node" func="cnt" op="gte" val="3">
          <dgm:forEach name="Name18" axis="ch" ptType="sibTrans" hideLastTrans="0" st="3" cnt="1">
            <dgm:layoutNode name="pictA3">
              <dgm:alg type="sp"/>
              <dgm:shape xmlns:r="http://schemas.openxmlformats.org/officeDocument/2006/relationships" r:blip="">
                <dgm:adjLst/>
              </dgm:shape>
              <dgm:presOf/>
              <dgm:forEach name="Name19" ref="imageRepeat"/>
            </dgm:layoutNode>
            <dgm:layoutNode name="threeDotsPict">
              <dgm:alg type="composite"/>
              <dgm:shape xmlns:r="http://schemas.openxmlformats.org/officeDocument/2006/relationships" r:blip="">
                <dgm:adjLst/>
              </dgm:shape>
              <dgm:presOf/>
              <dgm:constrLst>
                <dgm:constr type="userD"/>
                <dgm:constr type="l" for="ch" forName="dotPict_31"/>
                <dgm:constr type="t" for="ch" forName="dotPict_31" refType="userD" fact="2.25"/>
                <dgm:constr type="w" for="ch" forName="dotPict_31" refType="userD"/>
                <dgm:constr type="h" for="ch" forName="dotPict_31" refType="userD"/>
                <dgm:constr type="l" for="ch" forName="dotPict_32" refType="userD" fact="1.125"/>
                <dgm:constr type="t" for="ch" forName="dotPict_32" refType="userD" fact="1.125"/>
                <dgm:constr type="w" for="ch" forName="dotPict_32" refType="userD"/>
                <dgm:constr type="h" for="ch" forName="dotPict_32" refType="userD"/>
                <dgm:constr type="l" for="ch" forName="dotPict_33" refType="userD" fact="2.25"/>
                <dgm:constr type="t" for="ch" forName="dotPict_33"/>
                <dgm:constr type="w" for="ch" forName="dotPict_33" refType="userD"/>
                <dgm:constr type="h" for="ch" forName="dotPict_33" refType="userD"/>
              </dgm:constrLst>
              <dgm:layoutNode name="dotPict_31" styleLbl="solidFgAcc1">
                <dgm:alg type="sp"/>
                <dgm:shape xmlns:r="http://schemas.openxmlformats.org/officeDocument/2006/relationships" type="ellipse" r:blip="">
                  <dgm:adjLst/>
                </dgm:shape>
                <dgm:presOf/>
              </dgm:layoutNode>
              <dgm:layoutNode name="dotPict_32" styleLbl="solidFgAcc1">
                <dgm:alg type="sp"/>
                <dgm:shape xmlns:r="http://schemas.openxmlformats.org/officeDocument/2006/relationships" type="ellipse" r:blip="">
                  <dgm:adjLst/>
                </dgm:shape>
                <dgm:presOf/>
              </dgm:layoutNode>
              <dgm:layoutNode name="dotPict_33" styleLbl="solidFgAcc1">
                <dgm:alg type="sp"/>
                <dgm:shape xmlns:r="http://schemas.openxmlformats.org/officeDocument/2006/relationships" type="ellipse" r:blip="">
                  <dgm:adjLst/>
                </dgm:shape>
                <dgm:presOf/>
              </dgm:layoutNode>
            </dgm:layoutNode>
          </dgm:forEach>
        </dgm:if>
        <dgm:else name="Name20">
          <dgm:layoutNode name="pictB3" styleLbl="alignNode1">
            <dgm:alg type="sp"/>
            <dgm:shape xmlns:r="http://schemas.openxmlformats.org/officeDocument/2006/relationships" type="rect" r:blip="">
              <dgm:adjLst/>
            </dgm:shape>
            <dgm:presOf/>
          </dgm:layoutNode>
        </dgm:else>
      </dgm:choose>
      <dgm:choose name="Name21">
        <dgm:if name="Name22" axis="ch" ptType="node" func="cnt" op="gte" val="4">
          <dgm:forEach name="Name23" axis="ch" ptType="sibTrans" hideLastTrans="0" st="4" cnt="1">
            <dgm:layoutNode name="pictA4">
              <dgm:alg type="sp"/>
              <dgm:shape xmlns:r="http://schemas.openxmlformats.org/officeDocument/2006/relationships" r:blip="">
                <dgm:adjLst/>
              </dgm:shape>
              <dgm:presOf/>
              <dgm:forEach name="Name24" ref="imageRepeat"/>
            </dgm:layoutNode>
            <dgm:layoutNode name="fourDotsPict">
              <dgm:alg type="composite"/>
              <dgm:shape xmlns:r="http://schemas.openxmlformats.org/officeDocument/2006/relationships" r:blip="">
                <dgm:adjLst/>
              </dgm:shape>
              <dgm:presOf/>
              <dgm:constrLst>
                <dgm:constr type="userD"/>
                <dgm:constr type="w" for="ch" forName="dotPict_41" refType="userD"/>
                <dgm:constr type="h" for="ch" forName="dotPict_41" refType="userD"/>
                <dgm:constr type="l" for="ch" forName="dotPict_42" refType="userD" fact="1.5"/>
                <dgm:constr type="w" for="ch" forName="dotPict_42" refType="userD"/>
                <dgm:constr type="h" for="ch" forName="dotPict_42" refType="userD"/>
                <dgm:constr type="t" for="ch" forName="dotPict_43" refType="userD" fact="1.5"/>
                <dgm:constr type="w" for="ch" forName="dotPict_43" refType="userD"/>
                <dgm:constr type="h" for="ch" forName="dotPict_43" refType="userD"/>
                <dgm:constr type="l" for="ch" forName="dotPict_44" refType="userD" fact="1.5"/>
                <dgm:constr type="t" for="ch" forName="dotPict_44" refType="userD" fact="1.5"/>
                <dgm:constr type="w" for="ch" forName="dotPict_44" refType="userD"/>
                <dgm:constr type="h" for="ch" forName="dotPict_44" refType="userD"/>
              </dgm:constrLst>
              <dgm:layoutNode name="dotPict_41" styleLbl="solidFgAcc1">
                <dgm:alg type="sp"/>
                <dgm:shape xmlns:r="http://schemas.openxmlformats.org/officeDocument/2006/relationships" type="ellipse" r:blip="">
                  <dgm:adjLst/>
                </dgm:shape>
                <dgm:presOf/>
              </dgm:layoutNode>
              <dgm:layoutNode name="dotPict_42" styleLbl="solidFgAcc1">
                <dgm:alg type="sp"/>
                <dgm:shape xmlns:r="http://schemas.openxmlformats.org/officeDocument/2006/relationships" type="ellipse" r:blip="">
                  <dgm:adjLst/>
                </dgm:shape>
                <dgm:presOf/>
              </dgm:layoutNode>
              <dgm:layoutNode name="dotPict_43" styleLbl="solidFgAcc1">
                <dgm:alg type="sp"/>
                <dgm:shape xmlns:r="http://schemas.openxmlformats.org/officeDocument/2006/relationships" type="ellipse" r:blip="">
                  <dgm:adjLst/>
                </dgm:shape>
                <dgm:presOf/>
              </dgm:layoutNode>
              <dgm:layoutNode name="dotPict_44" styleLbl="solidFgAcc1">
                <dgm:alg type="sp"/>
                <dgm:shape xmlns:r="http://schemas.openxmlformats.org/officeDocument/2006/relationships" type="ellipse" r:blip="">
                  <dgm:adjLst/>
                </dgm:shape>
                <dgm:presOf/>
              </dgm:layoutNode>
            </dgm:layoutNode>
          </dgm:forEach>
        </dgm:if>
        <dgm:else name="Name25">
          <dgm:layoutNode name="pictB4" styleLbl="alignNode1">
            <dgm:alg type="sp"/>
            <dgm:shape xmlns:r="http://schemas.openxmlformats.org/officeDocument/2006/relationships" type="rect" r:blip="">
              <dgm:adjLst/>
            </dgm:shape>
            <dgm:presOf/>
          </dgm:layoutNode>
        </dgm:else>
      </dgm:choose>
      <dgm:choose name="Name26">
        <dgm:if name="Name27" axis="ch" ptType="node" func="cnt" op="gte" val="5">
          <dgm:forEach name="Name28" axis="ch" ptType="sibTrans" hideLastTrans="0" st="5" cnt="1">
            <dgm:layoutNode name="pictA5">
              <dgm:alg type="sp"/>
              <dgm:shape xmlns:r="http://schemas.openxmlformats.org/officeDocument/2006/relationships" r:blip="">
                <dgm:adjLst/>
              </dgm:shape>
              <dgm:presOf/>
              <dgm:forEach name="Name29" ref="imageRepeat"/>
            </dgm:layoutNode>
            <dgm:layoutNode name="fiveDotsPict">
              <dgm:alg type="composite"/>
              <dgm:shape xmlns:r="http://schemas.openxmlformats.org/officeDocument/2006/relationships" r:blip="">
                <dgm:adjLst/>
              </dgm:shape>
              <dgm:presOf/>
              <dgm:constrLst>
                <dgm:constr type="userD"/>
                <dgm:constr type="l" for="ch" forName="dotPict_51"/>
                <dgm:constr type="t" for="ch" forName="dotPict_51" refType="userD" fact="2.25"/>
                <dgm:constr type="w" for="ch" forName="dotPict_51" refType="userD"/>
                <dgm:constr type="h" for="ch" forName="dotPict_51" refType="userD"/>
                <dgm:constr type="l" for="ch" forName="dotPict_52" refType="userD" fact="1.125"/>
                <dgm:constr type="t" for="ch" forName="dotPict_52" refType="userD" fact="1.125"/>
                <dgm:constr type="w" for="ch" forName="dotPict_52" refType="userD"/>
                <dgm:constr type="h" for="ch" forName="dotPict_52" refType="userD"/>
                <dgm:constr type="l" for="ch" forName="dotPict_53" refType="userD" fact="2.25"/>
                <dgm:constr type="t" for="ch" forName="dotPict_53"/>
                <dgm:constr type="w" for="ch" forName="dotPict_53" refType="userD"/>
                <dgm:constr type="h" for="ch" forName="dotPict_53" refType="userD"/>
                <dgm:constr type="l" for="ch" forName="dotPict_54"/>
                <dgm:constr type="t" for="ch" forName="dotPict_54"/>
                <dgm:constr type="w" for="ch" forName="dotPict_54" refType="userD"/>
                <dgm:constr type="h" for="ch" forName="dotPict_54" refType="userD"/>
                <dgm:constr type="l" for="ch" forName="dotPict_55" refType="userD" fact="2.25"/>
                <dgm:constr type="t" for="ch" forName="dotPict_55" refType="userD" fact="2.25"/>
                <dgm:constr type="w" for="ch" forName="dotPict_55" refType="userD"/>
                <dgm:constr type="h" for="ch" forName="dotPict_55" refType="userD"/>
              </dgm:constrLst>
              <dgm:layoutNode name="dotPict_51" styleLbl="solidFgAcc1">
                <dgm:alg type="sp"/>
                <dgm:shape xmlns:r="http://schemas.openxmlformats.org/officeDocument/2006/relationships" type="ellipse" r:blip="">
                  <dgm:adjLst/>
                </dgm:shape>
                <dgm:presOf/>
              </dgm:layoutNode>
              <dgm:layoutNode name="dotPict_52" styleLbl="solidFgAcc1">
                <dgm:alg type="sp"/>
                <dgm:shape xmlns:r="http://schemas.openxmlformats.org/officeDocument/2006/relationships" type="ellipse" r:blip="">
                  <dgm:adjLst/>
                </dgm:shape>
                <dgm:presOf/>
              </dgm:layoutNode>
              <dgm:layoutNode name="dotPict_53" styleLbl="solidFgAcc1">
                <dgm:alg type="sp"/>
                <dgm:shape xmlns:r="http://schemas.openxmlformats.org/officeDocument/2006/relationships" type="ellipse" r:blip="">
                  <dgm:adjLst/>
                </dgm:shape>
                <dgm:presOf/>
              </dgm:layoutNode>
              <dgm:layoutNode name="dotPict_54" styleLbl="solidFgAcc1">
                <dgm:alg type="sp"/>
                <dgm:shape xmlns:r="http://schemas.openxmlformats.org/officeDocument/2006/relationships" type="ellipse" r:blip="">
                  <dgm:adjLst/>
                </dgm:shape>
                <dgm:presOf/>
              </dgm:layoutNode>
              <dgm:layoutNode name="dotPict_55" styleLbl="solidFgAcc1">
                <dgm:alg type="sp"/>
                <dgm:shape xmlns:r="http://schemas.openxmlformats.org/officeDocument/2006/relationships" type="ellipse" r:blip="">
                  <dgm:adjLst/>
                </dgm:shape>
                <dgm:presOf/>
              </dgm:layoutNode>
            </dgm:layoutNode>
          </dgm:forEach>
        </dgm:if>
        <dgm:else name="Name30">
          <dgm:layoutNode name="pictB5" styleLbl="alignNode1">
            <dgm:alg type="sp"/>
            <dgm:shape xmlns:r="http://schemas.openxmlformats.org/officeDocument/2006/relationships" type="rect" r:blip="">
              <dgm:adjLst/>
            </dgm:shape>
            <dgm:presOf/>
          </dgm:layoutNode>
        </dgm:else>
      </dgm:choose>
    </dgm:layoutNode>
    <dgm:layoutNode name="txLine">
      <dgm:choose name="Name31">
        <dgm:if name="Name32" func="var" arg="dir" op="equ" val="norm">
          <dgm:alg type="lin">
            <dgm:param type="horzAlign" val="r"/>
          </dgm:alg>
        </dgm:if>
        <dgm:else name="Name33">
          <dgm:alg type="lin">
            <dgm:param type="horzAlign" val="l"/>
            <dgm:param type="linDir" val="fromR"/>
          </dgm:alg>
        </dgm:else>
      </dgm:choose>
      <dgm:constrLst>
        <dgm:constr type="primFontSz" for="ch" ptType="node" op="equ" val="65"/>
        <dgm:constr type="w" for="ch" ptType="node" refType="primFontSz" refFor="ch" refPtType="node" fact="0.5"/>
        <dgm:constr type="h" for="ch" ptType="node" refType="h"/>
      </dgm:constrLst>
      <dgm:ruleLst>
        <dgm:rule type="primFontSz" for="ch" ptType="node" val="5" fact="NaN" max="NaN"/>
      </dgm:ruleLst>
      <dgm:forEach name="Name34" axis="ch" ptType="node">
        <dgm:choose name="Name35">
          <dgm:if name="Name36" axis="self" ptType="node" func="pos" op="equ" val="1">
            <dgm:layoutNode name="oneDotTx">
              <dgm:alg type="composite"/>
              <dgm:shape xmlns:r="http://schemas.openxmlformats.org/officeDocument/2006/relationships" r:blip="">
                <dgm:adjLst/>
              </dgm:shape>
              <dgm:presOf/>
              <dgm:constrLst>
                <dgm:constr type="userD"/>
                <dgm:constr type="w" for="ch" forName="dotTx_11" refType="userD"/>
                <dgm:constr type="h" for="ch" forName="dotTx_11" refType="userD"/>
              </dgm:constrLst>
              <dgm:layoutNode name="dotTx_11" styleLbl="solidFgAcc1">
                <dgm:alg type="sp"/>
                <dgm:shape xmlns:r="http://schemas.openxmlformats.org/officeDocument/2006/relationships" type="ellipse" r:blip="">
                  <dgm:adjLst/>
                </dgm:shape>
                <dgm:presOf/>
              </dgm:layoutNode>
            </dgm:layoutNode>
            <dgm:layoutNode name="Name37" styleLbl="revTx">
              <dgm:varLst>
                <dgm:bulletEnabled val="1"/>
              </dgm:varLst>
              <dgm:alg type="tx"/>
              <dgm:shape xmlns:r="http://schemas.openxmlformats.org/officeDocument/2006/relationships" type="rect" r:blip="">
                <dgm:adjLst/>
              </dgm:shape>
              <dgm:presOf axis="desOrSelf" ptType="node"/>
              <dgm:constrLst>
                <dgm:constr type="tMarg" refType="primFontSz" fact="0.2"/>
                <dgm:constr type="bMarg"/>
              </dgm:constrLst>
              <dgm:ruleLst>
                <dgm:rule type="w" val="INF" fact="NaN" max="NaN"/>
              </dgm:ruleLst>
            </dgm:layoutNode>
          </dgm:if>
          <dgm:if name="Name38" axis="self" ptType="node" func="pos" op="equ" val="2">
            <dgm:layoutNode name="twoDotsTx">
              <dgm:alg type="composite"/>
              <dgm:shape xmlns:r="http://schemas.openxmlformats.org/officeDocument/2006/relationships" r:blip="">
                <dgm:adjLst/>
              </dgm:shape>
              <dgm:presOf/>
              <dgm:constrLst>
                <dgm:constr type="userD"/>
                <dgm:constr type="w" for="ch" forName="dotTx_21" refType="userD"/>
                <dgm:constr type="h" for="ch" forName="dotTx_21" refType="userD"/>
                <dgm:constr type="l" for="ch" forName="dotTx_22" refType="userD" fact="1.5"/>
                <dgm:constr type="w" for="ch" forName="dotTx_22" refType="userD"/>
                <dgm:constr type="h" for="ch" forName="dotTx_22" refType="userD"/>
              </dgm:constrLst>
              <dgm:layoutNode name="dotTx_21" styleLbl="solidFgAcc1">
                <dgm:alg type="sp"/>
                <dgm:shape xmlns:r="http://schemas.openxmlformats.org/officeDocument/2006/relationships" type="ellipse" r:blip="">
                  <dgm:adjLst/>
                </dgm:shape>
                <dgm:presOf/>
              </dgm:layoutNode>
              <dgm:layoutNode name="dotTx_22" styleLbl="solidFgAcc1">
                <dgm:alg type="sp"/>
                <dgm:shape xmlns:r="http://schemas.openxmlformats.org/officeDocument/2006/relationships" type="ellipse" r:blip="">
                  <dgm:adjLst/>
                </dgm:shape>
                <dgm:presOf/>
              </dgm:layoutNode>
            </dgm:layoutNode>
            <dgm:layoutNode name="Name39" styleLbl="revTx">
              <dgm:varLst>
                <dgm:bulletEnabled val="1"/>
              </dgm:varLst>
              <dgm:alg type="tx"/>
              <dgm:shape xmlns:r="http://schemas.openxmlformats.org/officeDocument/2006/relationships" type="rect" r:blip="">
                <dgm:adjLst/>
              </dgm:shape>
              <dgm:presOf axis="desOrSelf" ptType="node"/>
              <dgm:constrLst>
                <dgm:constr type="tMarg" refType="primFontSz" fact="0.2"/>
                <dgm:constr type="bMarg"/>
              </dgm:constrLst>
              <dgm:ruleLst>
                <dgm:rule type="w" val="INF" fact="NaN" max="NaN"/>
              </dgm:ruleLst>
            </dgm:layoutNode>
          </dgm:if>
          <dgm:if name="Name40" axis="self" ptType="node" func="pos" op="equ" val="3">
            <dgm:layoutNode name="threeDotsTx">
              <dgm:alg type="composite"/>
              <dgm:shape xmlns:r="http://schemas.openxmlformats.org/officeDocument/2006/relationships" r:blip="">
                <dgm:adjLst/>
              </dgm:shape>
              <dgm:presOf/>
              <dgm:constrLst>
                <dgm:constr type="userD"/>
                <dgm:constr type="l" for="ch" forName="dotTx_31"/>
                <dgm:constr type="t" for="ch" forName="dotTx_31" refType="userD" fact="2.25"/>
                <dgm:constr type="w" for="ch" forName="dotTx_31" refType="userD"/>
                <dgm:constr type="h" for="ch" forName="dotTx_31" refType="userD"/>
                <dgm:constr type="l" for="ch" forName="dotTx_32" refType="userD" fact="1.125"/>
                <dgm:constr type="t" for="ch" forName="dotTx_32" refType="userD" fact="1.125"/>
                <dgm:constr type="w" for="ch" forName="dotTx_32" refType="userD"/>
                <dgm:constr type="h" for="ch" forName="dotTx_32" refType="userD"/>
                <dgm:constr type="l" for="ch" forName="dotTx_33" refType="userD" fact="2.25"/>
                <dgm:constr type="t" for="ch" forName="dotTx_33"/>
                <dgm:constr type="w" for="ch" forName="dotTx_33" refType="userD"/>
                <dgm:constr type="h" for="ch" forName="dotTx_33" refType="userD"/>
              </dgm:constrLst>
              <dgm:layoutNode name="dotTx_31" styleLbl="solidFgAcc1">
                <dgm:alg type="sp"/>
                <dgm:shape xmlns:r="http://schemas.openxmlformats.org/officeDocument/2006/relationships" type="ellipse" r:blip="">
                  <dgm:adjLst/>
                </dgm:shape>
                <dgm:presOf/>
              </dgm:layoutNode>
              <dgm:layoutNode name="dotTx_32" styleLbl="solidFgAcc1">
                <dgm:alg type="sp"/>
                <dgm:shape xmlns:r="http://schemas.openxmlformats.org/officeDocument/2006/relationships" type="ellipse" r:blip="">
                  <dgm:adjLst/>
                </dgm:shape>
                <dgm:presOf/>
              </dgm:layoutNode>
              <dgm:layoutNode name="dotTx_33" styleLbl="solidFgAcc1">
                <dgm:alg type="sp"/>
                <dgm:shape xmlns:r="http://schemas.openxmlformats.org/officeDocument/2006/relationships" type="ellipse" r:blip="">
                  <dgm:adjLst/>
                </dgm:shape>
                <dgm:presOf/>
              </dgm:layoutNode>
            </dgm:layoutNode>
            <dgm:layoutNode name="Name41" styleLbl="revTx">
              <dgm:varLst>
                <dgm:bulletEnabled val="1"/>
              </dgm:varLst>
              <dgm:alg type="tx"/>
              <dgm:shape xmlns:r="http://schemas.openxmlformats.org/officeDocument/2006/relationships" type="rect" r:blip="">
                <dgm:adjLst/>
              </dgm:shape>
              <dgm:presOf axis="desOrSelf" ptType="node"/>
              <dgm:constrLst>
                <dgm:constr type="tMarg" refType="primFontSz" fact="0.2"/>
                <dgm:constr type="bMarg"/>
              </dgm:constrLst>
              <dgm:ruleLst>
                <dgm:rule type="w" val="INF" fact="NaN" max="NaN"/>
              </dgm:ruleLst>
            </dgm:layoutNode>
          </dgm:if>
          <dgm:if name="Name42" axis="self" ptType="node" func="pos" op="equ" val="4">
            <dgm:layoutNode name="fourDotsTx">
              <dgm:alg type="composite"/>
              <dgm:shape xmlns:r="http://schemas.openxmlformats.org/officeDocument/2006/relationships" r:blip="">
                <dgm:adjLst/>
              </dgm:shape>
              <dgm:presOf/>
              <dgm:constrLst>
                <dgm:constr type="userD"/>
                <dgm:constr type="w" for="ch" forName="dotTx_41" refType="userD"/>
                <dgm:constr type="h" for="ch" forName="dotTx_41" refType="userD"/>
                <dgm:constr type="l" for="ch" forName="dotTx_42" refType="userD" fact="1.5"/>
                <dgm:constr type="w" for="ch" forName="dotTx_42" refType="userD"/>
                <dgm:constr type="h" for="ch" forName="dotTx_42" refType="userD"/>
                <dgm:constr type="t" for="ch" forName="dotTx_43" refType="userD" fact="1.5"/>
                <dgm:constr type="w" for="ch" forName="dotTx_43" refType="userD"/>
                <dgm:constr type="h" for="ch" forName="dotTx_43" refType="userD"/>
                <dgm:constr type="l" for="ch" forName="dotTx_44" refType="userD" fact="1.5"/>
                <dgm:constr type="t" for="ch" forName="dotTx_44" refType="userD" fact="1.5"/>
                <dgm:constr type="w" for="ch" forName="dotTx_44" refType="userD"/>
                <dgm:constr type="h" for="ch" forName="dotTx_44" refType="userD"/>
              </dgm:constrLst>
              <dgm:layoutNode name="dotTx_41" styleLbl="solidFgAcc1">
                <dgm:alg type="sp"/>
                <dgm:shape xmlns:r="http://schemas.openxmlformats.org/officeDocument/2006/relationships" type="ellipse" r:blip="">
                  <dgm:adjLst/>
                </dgm:shape>
                <dgm:presOf/>
              </dgm:layoutNode>
              <dgm:layoutNode name="dotTx_42" styleLbl="solidFgAcc1">
                <dgm:alg type="sp"/>
                <dgm:shape xmlns:r="http://schemas.openxmlformats.org/officeDocument/2006/relationships" type="ellipse" r:blip="">
                  <dgm:adjLst/>
                </dgm:shape>
                <dgm:presOf/>
              </dgm:layoutNode>
              <dgm:layoutNode name="dotTx_43" styleLbl="solidFgAcc1">
                <dgm:alg type="sp"/>
                <dgm:shape xmlns:r="http://schemas.openxmlformats.org/officeDocument/2006/relationships" type="ellipse" r:blip="">
                  <dgm:adjLst/>
                </dgm:shape>
                <dgm:presOf/>
              </dgm:layoutNode>
              <dgm:layoutNode name="dotTx_44" styleLbl="solidFgAcc1">
                <dgm:alg type="sp"/>
                <dgm:shape xmlns:r="http://schemas.openxmlformats.org/officeDocument/2006/relationships" type="ellipse" r:blip="">
                  <dgm:adjLst/>
                </dgm:shape>
                <dgm:presOf/>
              </dgm:layoutNode>
            </dgm:layoutNode>
            <dgm:layoutNode name="Name43" styleLbl="revTx">
              <dgm:varLst>
                <dgm:bulletEnabled val="1"/>
              </dgm:varLst>
              <dgm:alg type="tx"/>
              <dgm:shape xmlns:r="http://schemas.openxmlformats.org/officeDocument/2006/relationships" type="rect" r:blip="">
                <dgm:adjLst/>
              </dgm:shape>
              <dgm:presOf axis="desOrSelf" ptType="node"/>
              <dgm:constrLst>
                <dgm:constr type="tMarg" refType="primFontSz" fact="0.2"/>
                <dgm:constr type="bMarg"/>
              </dgm:constrLst>
              <dgm:ruleLst>
                <dgm:rule type="w" val="INF" fact="NaN" max="NaN"/>
              </dgm:ruleLst>
            </dgm:layoutNode>
          </dgm:if>
          <dgm:if name="Name44" axis="self" ptType="node" func="pos" op="equ" val="5">
            <dgm:layoutNode name="fiveDotsTx">
              <dgm:alg type="composite"/>
              <dgm:shape xmlns:r="http://schemas.openxmlformats.org/officeDocument/2006/relationships" r:blip="">
                <dgm:adjLst/>
              </dgm:shape>
              <dgm:presOf/>
              <dgm:constrLst>
                <dgm:constr type="userD"/>
                <dgm:constr type="l" for="ch" forName="dotTx_51"/>
                <dgm:constr type="t" for="ch" forName="dotTx_51" refType="userD" fact="2.25"/>
                <dgm:constr type="w" for="ch" forName="dotTx_51" refType="userD"/>
                <dgm:constr type="h" for="ch" forName="dotTx_51" refType="userD"/>
                <dgm:constr type="l" for="ch" forName="dotTx_52" refType="userD" fact="1.125"/>
                <dgm:constr type="t" for="ch" forName="dotTx_52" refType="userD" fact="1.125"/>
                <dgm:constr type="w" for="ch" forName="dotTx_52" refType="userD"/>
                <dgm:constr type="h" for="ch" forName="dotTx_52" refType="userD"/>
                <dgm:constr type="l" for="ch" forName="dotTx_53" refType="userD" fact="2.25"/>
                <dgm:constr type="t" for="ch" forName="dotTx_53"/>
                <dgm:constr type="w" for="ch" forName="dotTx_53" refType="userD"/>
                <dgm:constr type="h" for="ch" forName="dotTx_53" refType="userD"/>
                <dgm:constr type="l" for="ch" forName="dotTx_54"/>
                <dgm:constr type="t" for="ch" forName="dotTx_54"/>
                <dgm:constr type="w" for="ch" forName="dotTx_54" refType="userD"/>
                <dgm:constr type="h" for="ch" forName="dotTx_54" refType="userD"/>
                <dgm:constr type="l" for="ch" forName="dotTx_55" refType="userD" fact="2.25"/>
                <dgm:constr type="t" for="ch" forName="dotTx_55" refType="userD" fact="2.25"/>
                <dgm:constr type="w" for="ch" forName="dotTx_55" refType="userD"/>
                <dgm:constr type="h" for="ch" forName="dotTx_55" refType="userD"/>
              </dgm:constrLst>
              <dgm:layoutNode name="dotTx_51" styleLbl="solidFgAcc1">
                <dgm:alg type="sp"/>
                <dgm:shape xmlns:r="http://schemas.openxmlformats.org/officeDocument/2006/relationships" type="ellipse" r:blip="">
                  <dgm:adjLst/>
                </dgm:shape>
                <dgm:presOf/>
              </dgm:layoutNode>
              <dgm:layoutNode name="dotTx_52" styleLbl="solidFgAcc1">
                <dgm:alg type="sp"/>
                <dgm:shape xmlns:r="http://schemas.openxmlformats.org/officeDocument/2006/relationships" type="ellipse" r:blip="">
                  <dgm:adjLst/>
                </dgm:shape>
                <dgm:presOf/>
              </dgm:layoutNode>
              <dgm:layoutNode name="dotTx_53" styleLbl="solidFgAcc1">
                <dgm:alg type="sp"/>
                <dgm:shape xmlns:r="http://schemas.openxmlformats.org/officeDocument/2006/relationships" type="ellipse" r:blip="">
                  <dgm:adjLst/>
                </dgm:shape>
                <dgm:presOf/>
              </dgm:layoutNode>
              <dgm:layoutNode name="dotTx_54" styleLbl="solidFgAcc1">
                <dgm:alg type="sp"/>
                <dgm:shape xmlns:r="http://schemas.openxmlformats.org/officeDocument/2006/relationships" type="ellipse" r:blip="">
                  <dgm:adjLst/>
                </dgm:shape>
                <dgm:presOf/>
              </dgm:layoutNode>
              <dgm:layoutNode name="dotTx_55" styleLbl="solidFgAcc1">
                <dgm:alg type="sp"/>
                <dgm:shape xmlns:r="http://schemas.openxmlformats.org/officeDocument/2006/relationships" type="ellipse" r:blip="">
                  <dgm:adjLst/>
                </dgm:shape>
                <dgm:presOf/>
              </dgm:layoutNode>
            </dgm:layoutNode>
            <dgm:layoutNode name="Name45" styleLbl="revTx">
              <dgm:varLst>
                <dgm:bulletEnabled val="1"/>
              </dgm:varLst>
              <dgm:alg type="tx"/>
              <dgm:shape xmlns:r="http://schemas.openxmlformats.org/officeDocument/2006/relationships" type="rect" r:blip="">
                <dgm:adjLst/>
              </dgm:shape>
              <dgm:presOf axis="desOrSelf" ptType="node"/>
              <dgm:constrLst>
                <dgm:constr type="tMarg" refType="primFontSz" fact="0.2"/>
                <dgm:constr type="bMarg"/>
              </dgm:constrLst>
              <dgm:ruleLst>
                <dgm:rule type="w" val="INF" fact="NaN" max="NaN"/>
              </dgm:ruleLst>
            </dgm:layoutNode>
          </dgm:if>
          <dgm:else name="Name46"/>
        </dgm:choos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4#1">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pList2#1">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12.xml><?xml version="1.0" encoding="utf-8"?>
<dgm:layoutDef xmlns:dgm="http://schemas.openxmlformats.org/drawingml/2006/diagram" xmlns:a="http://schemas.openxmlformats.org/drawingml/2006/main" uniqueId="urn:microsoft.com/office/officeart/2005/8/layout/vList4#3">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4#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20.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22.xml><?xml version="1.0" encoding="utf-8"?>
<dgm:layoutDef xmlns:dgm="http://schemas.openxmlformats.org/drawingml/2006/diagram" xmlns:a="http://schemas.openxmlformats.org/drawingml/2006/main" uniqueId="urn:diagrams.loki3.com/BracketList+Icon">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drawing1.xml><?xml version="1.0" encoding="utf-8"?>
<c:userShapes xmlns:c="http://schemas.openxmlformats.org/drawingml/2006/chart">
  <cdr:relSizeAnchor xmlns:cdr="http://schemas.openxmlformats.org/drawingml/2006/chartDrawing">
    <cdr:from>
      <cdr:x>0.60458</cdr:x>
      <cdr:y>0.92914</cdr:y>
    </cdr:from>
    <cdr:to>
      <cdr:x>0.89869</cdr:x>
      <cdr:y>1</cdr:y>
    </cdr:to>
    <cdr:sp macro="" textlink="">
      <cdr:nvSpPr>
        <cdr:cNvPr id="2" name="TextBox 4"/>
        <cdr:cNvSpPr txBox="1"/>
      </cdr:nvSpPr>
      <cdr:spPr>
        <a:xfrm xmlns:a="http://schemas.openxmlformats.org/drawingml/2006/main">
          <a:off x="4699000" y="6529288"/>
          <a:ext cx="2286000" cy="369332"/>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dirty="0" smtClean="0"/>
            <a:t>*p&lt;.05</a:t>
          </a:r>
          <a:endParaRPr lang="en-US" dirty="0"/>
        </a:p>
      </cdr:txBody>
    </cdr:sp>
  </cdr:relSizeAnchor>
  <cdr:relSizeAnchor xmlns:cdr="http://schemas.openxmlformats.org/drawingml/2006/chartDrawing">
    <cdr:from>
      <cdr:x>0.37255</cdr:x>
      <cdr:y>0.29413</cdr:y>
    </cdr:from>
    <cdr:to>
      <cdr:x>0.41176</cdr:x>
      <cdr:y>0.338</cdr:y>
    </cdr:to>
    <cdr:sp macro="" textlink="">
      <cdr:nvSpPr>
        <cdr:cNvPr id="3" name="TextBox 2"/>
        <cdr:cNvSpPr txBox="1"/>
      </cdr:nvSpPr>
      <cdr:spPr>
        <a:xfrm xmlns:a="http://schemas.openxmlformats.org/drawingml/2006/main">
          <a:off x="2895600" y="1532960"/>
          <a:ext cx="304800" cy="2286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400" dirty="0" smtClean="0"/>
            <a:t>*</a:t>
          </a:r>
          <a:endParaRPr lang="en-US" sz="1400" dirty="0"/>
        </a:p>
      </cdr:txBody>
    </cdr:sp>
  </cdr:relSizeAnchor>
  <cdr:relSizeAnchor xmlns:cdr="http://schemas.openxmlformats.org/drawingml/2006/chartDrawing">
    <cdr:from>
      <cdr:x>0.5098</cdr:x>
      <cdr:y>0.0602</cdr:y>
    </cdr:from>
    <cdr:to>
      <cdr:x>0.54902</cdr:x>
      <cdr:y>0.10406</cdr:y>
    </cdr:to>
    <cdr:sp macro="" textlink="">
      <cdr:nvSpPr>
        <cdr:cNvPr id="4" name="TextBox 1"/>
        <cdr:cNvSpPr txBox="1"/>
      </cdr:nvSpPr>
      <cdr:spPr>
        <a:xfrm xmlns:a="http://schemas.openxmlformats.org/drawingml/2006/main">
          <a:off x="3962400" y="313760"/>
          <a:ext cx="304800" cy="228600"/>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600" dirty="0" smtClean="0"/>
            <a:t>*</a:t>
          </a:r>
          <a:endParaRPr lang="en-US" sz="1600" dirty="0"/>
        </a:p>
      </cdr:txBody>
    </cdr:sp>
  </cdr:relSizeAnchor>
  <cdr:relSizeAnchor xmlns:cdr="http://schemas.openxmlformats.org/drawingml/2006/chartDrawing">
    <cdr:from>
      <cdr:x>0</cdr:x>
      <cdr:y>0.93445</cdr:y>
    </cdr:from>
    <cdr:to>
      <cdr:x>0.88562</cdr:x>
      <cdr:y>1</cdr:y>
    </cdr:to>
    <cdr:sp macro="" textlink="">
      <cdr:nvSpPr>
        <cdr:cNvPr id="5" name="Rectangle 4"/>
        <cdr:cNvSpPr>
          <a:spLocks xmlns:a="http://schemas.openxmlformats.org/drawingml/2006/main" noChangeArrowheads="1"/>
        </cdr:cNvSpPr>
      </cdr:nvSpPr>
      <cdr:spPr bwMode="auto">
        <a:xfrm xmlns:a="http://schemas.openxmlformats.org/drawingml/2006/main">
          <a:off x="-914400" y="4870150"/>
          <a:ext cx="6883400" cy="34163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nSpc>
              <a:spcPct val="90000"/>
            </a:lnSpc>
          </a:pPr>
          <a:r>
            <a:rPr lang="en-US" b="0" dirty="0" err="1" smtClean="0">
              <a:latin typeface="Arial Narrow" pitchFamily="34" charset="0"/>
            </a:rPr>
            <a:t>Henriksen</a:t>
          </a:r>
          <a:r>
            <a:rPr lang="en-US" b="0" dirty="0" smtClean="0">
              <a:latin typeface="Arial Narrow" pitchFamily="34" charset="0"/>
            </a:rPr>
            <a:t> et al.,(2010), Pediatrics, 232-238</a:t>
          </a:r>
          <a:endParaRPr lang="en-US" b="0" dirty="0">
            <a:latin typeface="Arial Narrow" pitchFamily="34" charset="0"/>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91DC36C-5E12-4E11-A085-5110A77FB0BC}" type="datetimeFigureOut">
              <a:rPr lang="en-US" smtClean="0"/>
              <a:pPr/>
              <a:t>11/10/2011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9D525BF-12FC-4232-ADB5-7E035853B8F5}" type="slidenum">
              <a:rPr lang="en-US" smtClean="0"/>
              <a:pPr/>
              <a:t>‹#›</a:t>
            </a:fld>
            <a:endParaRPr lang="en-US"/>
          </a:p>
        </p:txBody>
      </p:sp>
    </p:spTree>
    <p:extLst>
      <p:ext uri="{BB962C8B-B14F-4D97-AF65-F5344CB8AC3E}">
        <p14:creationId xmlns:p14="http://schemas.microsoft.com/office/powerpoint/2010/main" xmlns="" val="1429626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1</a:t>
            </a:fld>
            <a:endParaRPr lang="en-US"/>
          </a:p>
        </p:txBody>
      </p:sp>
    </p:spTree>
    <p:extLst>
      <p:ext uri="{BB962C8B-B14F-4D97-AF65-F5344CB8AC3E}">
        <p14:creationId xmlns:p14="http://schemas.microsoft.com/office/powerpoint/2010/main" xmlns="" val="17531659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2</a:t>
            </a:fld>
            <a:endParaRPr lang="en-US"/>
          </a:p>
        </p:txBody>
      </p:sp>
    </p:spTree>
    <p:extLst>
      <p:ext uri="{BB962C8B-B14F-4D97-AF65-F5344CB8AC3E}">
        <p14:creationId xmlns:p14="http://schemas.microsoft.com/office/powerpoint/2010/main" xmlns="" val="36965489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a:t>
            </a:r>
          </a:p>
          <a:p>
            <a:r>
              <a:rPr lang="en-US" sz="1200" b="0" i="0" u="none" strike="noStrike" kern="1200" baseline="0" dirty="0" smtClean="0">
                <a:solidFill>
                  <a:schemeClr val="tx1"/>
                </a:solidFill>
                <a:latin typeface="+mn-lt"/>
                <a:ea typeface="+mn-ea"/>
                <a:cs typeface="+mn-cs"/>
              </a:rPr>
              <a:t>more detailed measure combined information</a:t>
            </a:r>
          </a:p>
          <a:p>
            <a:r>
              <a:rPr lang="en-US" sz="1200" b="0" i="0" u="none" strike="noStrike" kern="1200" baseline="0" dirty="0" smtClean="0">
                <a:solidFill>
                  <a:schemeClr val="tx1"/>
                </a:solidFill>
                <a:latin typeface="+mn-lt"/>
                <a:ea typeface="+mn-ea"/>
                <a:cs typeface="+mn-cs"/>
              </a:rPr>
              <a:t>about where and how often</a:t>
            </a:r>
          </a:p>
          <a:p>
            <a:r>
              <a:rPr lang="en-US" sz="1200" b="0" i="0" u="none" strike="noStrike" kern="1200" baseline="0" dirty="0" smtClean="0">
                <a:solidFill>
                  <a:schemeClr val="tx1"/>
                </a:solidFill>
                <a:latin typeface="+mn-lt"/>
                <a:ea typeface="+mn-ea"/>
                <a:cs typeface="+mn-cs"/>
              </a:rPr>
              <a:t>students shopped in stores near</a:t>
            </a:r>
          </a:p>
          <a:p>
            <a:r>
              <a:rPr lang="en-US" sz="1200" b="0" i="0" u="none" strike="noStrike" kern="1200" baseline="0" dirty="0" smtClean="0">
                <a:solidFill>
                  <a:schemeClr val="tx1"/>
                </a:solidFill>
                <a:latin typeface="+mn-lt"/>
                <a:ea typeface="+mn-ea"/>
                <a:cs typeface="+mn-cs"/>
              </a:rPr>
              <a:t>school and assessed the quantity of</a:t>
            </a:r>
          </a:p>
          <a:p>
            <a:r>
              <a:rPr lang="en-US" sz="1200" b="0" i="0" u="none" strike="noStrike" kern="1200" baseline="0" dirty="0" smtClean="0">
                <a:solidFill>
                  <a:schemeClr val="tx1"/>
                </a:solidFill>
                <a:latin typeface="+mn-lt"/>
                <a:ea typeface="+mn-ea"/>
                <a:cs typeface="+mn-cs"/>
              </a:rPr>
              <a:t>advertising and shelf space (product</a:t>
            </a:r>
          </a:p>
          <a:p>
            <a:r>
              <a:rPr lang="en-US" sz="1200" b="0" i="0" u="none" strike="noStrike" kern="1200" baseline="0" dirty="0" smtClean="0">
                <a:solidFill>
                  <a:schemeClr val="tx1"/>
                </a:solidFill>
                <a:latin typeface="+mn-lt"/>
                <a:ea typeface="+mn-ea"/>
                <a:cs typeface="+mn-cs"/>
              </a:rPr>
              <a:t>facings) for cigarettes in those stores.</a:t>
            </a:r>
          </a:p>
          <a:p>
            <a:r>
              <a:rPr lang="en-US" sz="1200" b="0" i="0" u="none" strike="noStrike" kern="1200" baseline="0" dirty="0" smtClean="0">
                <a:solidFill>
                  <a:schemeClr val="tx1"/>
                </a:solidFill>
                <a:latin typeface="+mn-lt"/>
                <a:ea typeface="+mn-ea"/>
                <a:cs typeface="+mn-cs"/>
              </a:rPr>
              <a:t>Specifically, we multiplied the frequency</a:t>
            </a:r>
          </a:p>
          <a:p>
            <a:r>
              <a:rPr lang="en-US" sz="1200" b="0" i="0" u="none" strike="noStrike" kern="1200" baseline="0" dirty="0" smtClean="0">
                <a:solidFill>
                  <a:schemeClr val="tx1"/>
                </a:solidFill>
                <a:latin typeface="+mn-lt"/>
                <a:ea typeface="+mn-ea"/>
                <a:cs typeface="+mn-cs"/>
              </a:rPr>
              <a:t>of visits to each store near</a:t>
            </a:r>
          </a:p>
          <a:p>
            <a:r>
              <a:rPr lang="en-US" sz="1200" b="0" i="0" u="none" strike="noStrike" kern="1200" baseline="0" dirty="0" smtClean="0">
                <a:solidFill>
                  <a:schemeClr val="tx1"/>
                </a:solidFill>
                <a:latin typeface="+mn-lt"/>
                <a:ea typeface="+mn-ea"/>
                <a:cs typeface="+mn-cs"/>
              </a:rPr>
              <a:t>school by the number of </a:t>
            </a:r>
            <a:r>
              <a:rPr lang="en-US" sz="1200" b="0" i="0" u="none" strike="noStrike" kern="1200" baseline="0" dirty="0" err="1" smtClean="0">
                <a:solidFill>
                  <a:schemeClr val="tx1"/>
                </a:solidFill>
                <a:latin typeface="+mn-lt"/>
                <a:ea typeface="+mn-ea"/>
                <a:cs typeface="+mn-cs"/>
              </a:rPr>
              <a:t>cigarettebranded</a:t>
            </a:r>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ads, functional items (</a:t>
            </a:r>
            <a:r>
              <a:rPr lang="en-US" sz="1200" b="0" i="0" u="none" strike="noStrike" kern="1200" baseline="0" dirty="0" err="1" smtClean="0">
                <a:solidFill>
                  <a:schemeClr val="tx1"/>
                </a:solidFill>
                <a:latin typeface="+mn-lt"/>
                <a:ea typeface="+mn-ea"/>
                <a:cs typeface="+mn-cs"/>
              </a:rPr>
              <a:t>eg</a:t>
            </a:r>
            <a:r>
              <a:rPr lang="en-US" sz="1200" b="0" i="0" u="none" strike="noStrike" kern="1200" baseline="0" dirty="0" smtClean="0">
                <a:solidFill>
                  <a:schemeClr val="tx1"/>
                </a:solidFill>
                <a:latin typeface="+mn-lt"/>
                <a:ea typeface="+mn-ea"/>
                <a:cs typeface="+mn-cs"/>
              </a:rPr>
              <a:t>, ash</a:t>
            </a:r>
          </a:p>
          <a:p>
            <a:r>
              <a:rPr lang="en-US" sz="1200" b="0" i="0" u="none" strike="noStrike" kern="1200" baseline="0" dirty="0" smtClean="0">
                <a:solidFill>
                  <a:schemeClr val="tx1"/>
                </a:solidFill>
                <a:latin typeface="+mn-lt"/>
                <a:ea typeface="+mn-ea"/>
                <a:cs typeface="+mn-cs"/>
              </a:rPr>
              <a:t>cans, clocks, counter mats) , and product</a:t>
            </a:r>
          </a:p>
          <a:p>
            <a:r>
              <a:rPr lang="en-US" sz="1200" b="0" i="0" u="none" strike="noStrike" kern="1200" baseline="0" dirty="0" smtClean="0">
                <a:solidFill>
                  <a:schemeClr val="tx1"/>
                </a:solidFill>
                <a:latin typeface="+mn-lt"/>
                <a:ea typeface="+mn-ea"/>
                <a:cs typeface="+mn-cs"/>
              </a:rPr>
              <a:t>facings in each store and then</a:t>
            </a:r>
          </a:p>
          <a:p>
            <a:r>
              <a:rPr lang="en-US" sz="1200" b="0" i="0" u="none" strike="noStrike" kern="1200" baseline="0" dirty="0" smtClean="0">
                <a:solidFill>
                  <a:schemeClr val="tx1"/>
                </a:solidFill>
                <a:latin typeface="+mn-lt"/>
                <a:ea typeface="+mn-ea"/>
                <a:cs typeface="+mn-cs"/>
              </a:rPr>
              <a:t>summed scores for each student to</a:t>
            </a:r>
          </a:p>
          <a:p>
            <a:r>
              <a:rPr lang="en-US" sz="1200" b="0" i="0" u="none" strike="noStrike" kern="1200" baseline="0" dirty="0" smtClean="0">
                <a:solidFill>
                  <a:schemeClr val="tx1"/>
                </a:solidFill>
                <a:latin typeface="+mn-lt"/>
                <a:ea typeface="+mn-ea"/>
                <a:cs typeface="+mn-cs"/>
              </a:rPr>
              <a:t>compute cigarette brand impressions</a:t>
            </a:r>
          </a:p>
          <a:p>
            <a:r>
              <a:rPr lang="en-US" sz="1200" b="0" i="0" u="none" strike="noStrike" kern="1200" baseline="0" dirty="0" smtClean="0">
                <a:solidFill>
                  <a:schemeClr val="tx1"/>
                </a:solidFill>
                <a:latin typeface="+mn-lt"/>
                <a:ea typeface="+mn-ea"/>
                <a:cs typeface="+mn-cs"/>
              </a:rPr>
              <a:t>per week.</a:t>
            </a:r>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7</a:t>
            </a:fld>
            <a:endParaRPr lang="en-US"/>
          </a:p>
        </p:txBody>
      </p:sp>
    </p:spTree>
    <p:extLst>
      <p:ext uri="{BB962C8B-B14F-4D97-AF65-F5344CB8AC3E}">
        <p14:creationId xmlns:p14="http://schemas.microsoft.com/office/powerpoint/2010/main" xmlns="" val="3682937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7"/>
          <p:cNvSpPr>
            <a:spLocks noGrp="1" noChangeArrowheads="1"/>
          </p:cNvSpPr>
          <p:nvPr>
            <p:ph type="sldNum" sz="quarter" idx="5"/>
          </p:nvPr>
        </p:nvSpPr>
        <p:spPr>
          <a:noFill/>
        </p:spPr>
        <p:txBody>
          <a:bodyPr/>
          <a:lstStyle/>
          <a:p>
            <a:pPr eaLnBrk="1" hangingPunct="1"/>
            <a:fld id="{160C4DED-C6E0-4777-8B7E-9BAD135863D7}" type="slidenum">
              <a:rPr lang="en-US">
                <a:latin typeface="Calibri" pitchFamily="34" charset="0"/>
              </a:rPr>
              <a:pPr eaLnBrk="1" hangingPunct="1"/>
              <a:t>8</a:t>
            </a:fld>
            <a:endParaRPr lang="en-US">
              <a:latin typeface="Calibri" pitchFamily="34" charset="0"/>
            </a:endParaRPr>
          </a:p>
        </p:txBody>
      </p:sp>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p:spPr>
        <p:txBody>
          <a:bodyPr/>
          <a:lstStyle/>
          <a:p>
            <a:pPr eaLnBrk="1" hangingPunct="1">
              <a:spcBef>
                <a:spcPct val="0"/>
              </a:spcBef>
            </a:pPr>
            <a:endParaRPr lang="en-US" dirty="0" smtClean="0">
              <a:latin typeface="Times"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7"/>
          <p:cNvSpPr>
            <a:spLocks noGrp="1" noChangeArrowheads="1"/>
          </p:cNvSpPr>
          <p:nvPr>
            <p:ph type="sldNum" sz="quarter" idx="5"/>
          </p:nvPr>
        </p:nvSpPr>
        <p:spPr>
          <a:noFill/>
        </p:spPr>
        <p:txBody>
          <a:bodyPr/>
          <a:lstStyle/>
          <a:p>
            <a:pPr eaLnBrk="1" hangingPunct="1"/>
            <a:fld id="{160C4DED-C6E0-4777-8B7E-9BAD135863D7}" type="slidenum">
              <a:rPr lang="en-US">
                <a:latin typeface="Calibri" pitchFamily="34" charset="0"/>
              </a:rPr>
              <a:pPr eaLnBrk="1" hangingPunct="1"/>
              <a:t>9</a:t>
            </a:fld>
            <a:endParaRPr lang="en-US">
              <a:latin typeface="Calibri" pitchFamily="34" charset="0"/>
            </a:endParaRPr>
          </a:p>
        </p:txBody>
      </p:sp>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p:spPr>
        <p:txBody>
          <a:bodyPr/>
          <a:lstStyle/>
          <a:p>
            <a:pPr eaLnBrk="1" hangingPunct="1">
              <a:spcBef>
                <a:spcPct val="0"/>
              </a:spcBef>
            </a:pPr>
            <a:endParaRPr lang="en-US" dirty="0" smtClean="0">
              <a:latin typeface="Times"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7"/>
          <p:cNvSpPr>
            <a:spLocks noGrp="1" noChangeArrowheads="1"/>
          </p:cNvSpPr>
          <p:nvPr>
            <p:ph type="sldNum" sz="quarter" idx="5"/>
          </p:nvPr>
        </p:nvSpPr>
        <p:spPr>
          <a:noFill/>
        </p:spPr>
        <p:txBody>
          <a:bodyPr/>
          <a:lstStyle/>
          <a:p>
            <a:pPr eaLnBrk="1" hangingPunct="1"/>
            <a:fld id="{160C4DED-C6E0-4777-8B7E-9BAD135863D7}" type="slidenum">
              <a:rPr lang="en-US">
                <a:latin typeface="Calibri" pitchFamily="34" charset="0"/>
              </a:rPr>
              <a:pPr eaLnBrk="1" hangingPunct="1"/>
              <a:t>10</a:t>
            </a:fld>
            <a:endParaRPr lang="en-US">
              <a:latin typeface="Calibri" pitchFamily="34" charset="0"/>
            </a:endParaRPr>
          </a:p>
        </p:txBody>
      </p:sp>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p:spPr>
        <p:txBody>
          <a:bodyPr/>
          <a:lstStyle/>
          <a:p>
            <a:pPr eaLnBrk="1" hangingPunct="1">
              <a:spcBef>
                <a:spcPct val="0"/>
              </a:spcBef>
            </a:pPr>
            <a:endParaRPr lang="en-US" dirty="0" smtClean="0">
              <a:latin typeface="Times"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Note the disparities</a:t>
            </a:r>
            <a:r>
              <a:rPr lang="en-US" baseline="0" dirty="0" smtClean="0"/>
              <a:t> in density near the downtown section of STL. Note few in more white areas. Note close overlap of retailers with schools, and how this policy of banning sales near schools can reduce advertising and sales.</a:t>
            </a:r>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12</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Other studies found disparities</a:t>
            </a:r>
            <a:r>
              <a:rPr lang="en-US" baseline="0" dirty="0" smtClean="0"/>
              <a:t> in density. Let’s link density to youth smoking uptake.</a:t>
            </a:r>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14</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Established</a:t>
            </a:r>
          </a:p>
          <a:p>
            <a:r>
              <a:rPr lang="en-US" sz="1200" b="0" i="0" u="none" strike="noStrike" kern="1200" baseline="0" dirty="0" smtClean="0">
                <a:solidFill>
                  <a:schemeClr val="tx1"/>
                </a:solidFill>
                <a:latin typeface="+mn-lt"/>
                <a:ea typeface="+mn-ea"/>
                <a:cs typeface="+mn-cs"/>
              </a:rPr>
              <a:t>smoking was defined as smoking cigarettes</a:t>
            </a:r>
          </a:p>
          <a:p>
            <a:r>
              <a:rPr lang="en-US" sz="1200" b="0" i="0" u="none" strike="noStrike" kern="1200" baseline="0" dirty="0" smtClean="0">
                <a:solidFill>
                  <a:schemeClr val="tx1"/>
                </a:solidFill>
                <a:latin typeface="+mn-lt"/>
                <a:ea typeface="+mn-ea"/>
                <a:cs typeface="+mn-cs"/>
              </a:rPr>
              <a:t>at least 1 day in the preceding 30 days</a:t>
            </a:r>
          </a:p>
          <a:p>
            <a:r>
              <a:rPr lang="en-US" sz="1200" b="0" i="0" u="none" strike="noStrike" kern="1200" baseline="0" dirty="0" smtClean="0">
                <a:solidFill>
                  <a:schemeClr val="tx1"/>
                </a:solidFill>
                <a:latin typeface="+mn-lt"/>
                <a:ea typeface="+mn-ea"/>
                <a:cs typeface="+mn-cs"/>
              </a:rPr>
              <a:t>and having ever smoked 100 or more cigarettes.</a:t>
            </a:r>
          </a:p>
          <a:p>
            <a:r>
              <a:rPr lang="en-US" sz="1200" b="0" i="0" u="none" strike="noStrike" kern="1200" baseline="0" dirty="0" smtClean="0">
                <a:solidFill>
                  <a:schemeClr val="tx1"/>
                </a:solidFill>
                <a:latin typeface="+mn-lt"/>
                <a:ea typeface="+mn-ea"/>
                <a:cs typeface="+mn-cs"/>
              </a:rPr>
              <a:t>20 Experimental smoking was defined as</a:t>
            </a:r>
          </a:p>
          <a:p>
            <a:r>
              <a:rPr lang="en-US" sz="1200" b="0" i="0" u="none" strike="noStrike" kern="1200" baseline="0" dirty="0" smtClean="0">
                <a:solidFill>
                  <a:schemeClr val="tx1"/>
                </a:solidFill>
                <a:latin typeface="+mn-lt"/>
                <a:ea typeface="+mn-ea"/>
                <a:cs typeface="+mn-cs"/>
              </a:rPr>
              <a:t>smoking cigarettes at least1day in the preceding</a:t>
            </a:r>
          </a:p>
          <a:p>
            <a:r>
              <a:rPr lang="en-US" sz="1200" b="0" i="0" u="none" strike="noStrike" kern="1200" baseline="0" dirty="0" smtClean="0">
                <a:solidFill>
                  <a:schemeClr val="tx1"/>
                </a:solidFill>
                <a:latin typeface="+mn-lt"/>
                <a:ea typeface="+mn-ea"/>
                <a:cs typeface="+mn-cs"/>
              </a:rPr>
              <a:t>30 days and not having smoked at least 100</a:t>
            </a:r>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15</a:t>
            </a:fld>
            <a:endParaRPr lang="en-US"/>
          </a:p>
        </p:txBody>
      </p:sp>
    </p:spTree>
    <p:extLst>
      <p:ext uri="{BB962C8B-B14F-4D97-AF65-F5344CB8AC3E}">
        <p14:creationId xmlns:p14="http://schemas.microsoft.com/office/powerpoint/2010/main" xmlns="" val="19265372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Proximity</a:t>
            </a:r>
            <a:r>
              <a:rPr lang="en-US" baseline="0" dirty="0" smtClean="0"/>
              <a:t> mentioned </a:t>
            </a:r>
            <a:r>
              <a:rPr lang="en-US" dirty="0" smtClean="0"/>
              <a:t>on the previous page but nothing mentioned</a:t>
            </a:r>
            <a:r>
              <a:rPr lang="en-US" baseline="0" dirty="0" smtClean="0"/>
              <a:t> about it on this one</a:t>
            </a:r>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16</a:t>
            </a:fld>
            <a:endParaRPr lang="en-US"/>
          </a:p>
        </p:txBody>
      </p:sp>
    </p:spTree>
    <p:extLst>
      <p:ext uri="{BB962C8B-B14F-4D97-AF65-F5344CB8AC3E}">
        <p14:creationId xmlns:p14="http://schemas.microsoft.com/office/powerpoint/2010/main" xmlns="" val="19151075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Established</a:t>
            </a:r>
          </a:p>
          <a:p>
            <a:r>
              <a:rPr lang="en-US" sz="1200" b="0" i="0" u="none" strike="noStrike" kern="1200" baseline="0" dirty="0" smtClean="0">
                <a:solidFill>
                  <a:schemeClr val="tx1"/>
                </a:solidFill>
                <a:latin typeface="+mn-lt"/>
                <a:ea typeface="+mn-ea"/>
                <a:cs typeface="+mn-cs"/>
              </a:rPr>
              <a:t>smoking was defined as smoking cigarettes</a:t>
            </a:r>
          </a:p>
          <a:p>
            <a:r>
              <a:rPr lang="en-US" sz="1200" b="0" i="0" u="none" strike="noStrike" kern="1200" baseline="0" dirty="0" smtClean="0">
                <a:solidFill>
                  <a:schemeClr val="tx1"/>
                </a:solidFill>
                <a:latin typeface="+mn-lt"/>
                <a:ea typeface="+mn-ea"/>
                <a:cs typeface="+mn-cs"/>
              </a:rPr>
              <a:t>at least 1 day in the preceding 30 days</a:t>
            </a:r>
          </a:p>
          <a:p>
            <a:r>
              <a:rPr lang="en-US" sz="1200" b="0" i="0" u="none" strike="noStrike" kern="1200" baseline="0" dirty="0" smtClean="0">
                <a:solidFill>
                  <a:schemeClr val="tx1"/>
                </a:solidFill>
                <a:latin typeface="+mn-lt"/>
                <a:ea typeface="+mn-ea"/>
                <a:cs typeface="+mn-cs"/>
              </a:rPr>
              <a:t>and having ever smoked 100 or more cigarettes.</a:t>
            </a:r>
          </a:p>
          <a:p>
            <a:r>
              <a:rPr lang="en-US" sz="1200" b="0" i="0" u="none" strike="noStrike" kern="1200" baseline="0" dirty="0" smtClean="0">
                <a:solidFill>
                  <a:schemeClr val="tx1"/>
                </a:solidFill>
                <a:latin typeface="+mn-lt"/>
                <a:ea typeface="+mn-ea"/>
                <a:cs typeface="+mn-cs"/>
              </a:rPr>
              <a:t>20 Experimental smoking was defined as</a:t>
            </a:r>
          </a:p>
          <a:p>
            <a:r>
              <a:rPr lang="en-US" sz="1200" b="0" i="0" u="none" strike="noStrike" kern="1200" baseline="0" dirty="0" smtClean="0">
                <a:solidFill>
                  <a:schemeClr val="tx1"/>
                </a:solidFill>
                <a:latin typeface="+mn-lt"/>
                <a:ea typeface="+mn-ea"/>
                <a:cs typeface="+mn-cs"/>
              </a:rPr>
              <a:t>smoking cigarettes at least1day in the preceding</a:t>
            </a:r>
          </a:p>
          <a:p>
            <a:r>
              <a:rPr lang="en-US" sz="1200" b="0" i="0" u="none" strike="noStrike" kern="1200" baseline="0" dirty="0" smtClean="0">
                <a:solidFill>
                  <a:schemeClr val="tx1"/>
                </a:solidFill>
                <a:latin typeface="+mn-lt"/>
                <a:ea typeface="+mn-ea"/>
                <a:cs typeface="+mn-cs"/>
              </a:rPr>
              <a:t>30 days and not having smoked at least 100</a:t>
            </a:r>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17</a:t>
            </a:fld>
            <a:endParaRPr lang="en-US"/>
          </a:p>
        </p:txBody>
      </p:sp>
    </p:spTree>
    <p:extLst>
      <p:ext uri="{BB962C8B-B14F-4D97-AF65-F5344CB8AC3E}">
        <p14:creationId xmlns:p14="http://schemas.microsoft.com/office/powerpoint/2010/main" xmlns="" val="19265372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19</a:t>
            </a:fld>
            <a:endParaRPr lang="en-US"/>
          </a:p>
        </p:txBody>
      </p:sp>
    </p:spTree>
    <p:extLst>
      <p:ext uri="{BB962C8B-B14F-4D97-AF65-F5344CB8AC3E}">
        <p14:creationId xmlns:p14="http://schemas.microsoft.com/office/powerpoint/2010/main" xmlns="" val="1915107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FDA now has authority and plans</a:t>
            </a:r>
            <a:r>
              <a:rPr lang="en-US" baseline="0" dirty="0" smtClean="0"/>
              <a:t> to implement provisions to regulate the retail environment</a:t>
            </a:r>
            <a:endParaRPr lang="en-US" dirty="0"/>
          </a:p>
        </p:txBody>
      </p:sp>
      <p:sp>
        <p:nvSpPr>
          <p:cNvPr id="4" name="Slide Number Placeholder 3"/>
          <p:cNvSpPr>
            <a:spLocks noGrp="1"/>
          </p:cNvSpPr>
          <p:nvPr>
            <p:ph type="sldNum" sz="quarter" idx="10"/>
          </p:nvPr>
        </p:nvSpPr>
        <p:spPr/>
        <p:txBody>
          <a:bodyPr/>
          <a:lstStyle/>
          <a:p>
            <a:fld id="{E4148C8D-0C23-46F9-BB0C-587104CEE576}" type="slidenum">
              <a:rPr lang="en-US" smtClean="0"/>
              <a:pPr/>
              <a:t>20</a:t>
            </a:fld>
            <a:endParaRPr lang="en-US"/>
          </a:p>
        </p:txBody>
      </p:sp>
    </p:spTree>
    <p:extLst>
      <p:ext uri="{BB962C8B-B14F-4D97-AF65-F5344CB8AC3E}">
        <p14:creationId xmlns:p14="http://schemas.microsoft.com/office/powerpoint/2010/main" xmlns="" val="3263504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is no national or comprehensive sampling frame of tobacco retailers because the United States does not have a mandatory licensing system for establishments that sell tobacco products</a:t>
            </a:r>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26</a:t>
            </a:fld>
            <a:endParaRPr lang="en-US"/>
          </a:p>
        </p:txBody>
      </p:sp>
    </p:spTree>
    <p:extLst>
      <p:ext uri="{BB962C8B-B14F-4D97-AF65-F5344CB8AC3E}">
        <p14:creationId xmlns:p14="http://schemas.microsoft.com/office/powerpoint/2010/main" xmlns="" val="11224696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29</a:t>
            </a:fld>
            <a:endParaRPr lang="en-US"/>
          </a:p>
        </p:txBody>
      </p:sp>
    </p:spTree>
    <p:extLst>
      <p:ext uri="{BB962C8B-B14F-4D97-AF65-F5344CB8AC3E}">
        <p14:creationId xmlns:p14="http://schemas.microsoft.com/office/powerpoint/2010/main" xmlns="" val="7771814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baseline="0" dirty="0" smtClean="0">
                <a:solidFill>
                  <a:schemeClr val="tx1"/>
                </a:solidFill>
                <a:latin typeface="+mn-lt"/>
                <a:ea typeface="+mn-ea"/>
                <a:cs typeface="+mn-cs"/>
              </a:rPr>
              <a:t>Wash U/CTPR will be taking the lead with Aim 2 activities. The goal of Aim 2 is to conduct implementation research that will guide state and communities seeking to more effectively regulate POS tobacco marketing. It will be build on the first aim, allowing us to understand how changes at the retailer level are influenced by state-level policy activities and implementation capacity.  There are four interconnected activities that comprise Aim 2, including: (listed on slide)</a:t>
            </a:r>
            <a:endParaRPr lang="en-US" dirty="0"/>
          </a:p>
        </p:txBody>
      </p:sp>
      <p:sp>
        <p:nvSpPr>
          <p:cNvPr id="4" name="Slide Number Placeholder 3"/>
          <p:cNvSpPr>
            <a:spLocks noGrp="1"/>
          </p:cNvSpPr>
          <p:nvPr>
            <p:ph type="sldNum" sz="quarter" idx="10"/>
          </p:nvPr>
        </p:nvSpPr>
        <p:spPr/>
        <p:txBody>
          <a:bodyPr/>
          <a:lstStyle/>
          <a:p>
            <a:fld id="{865E214F-9FFE-4FC7-866B-515AEC3FC4DA}" type="slidenum">
              <a:rPr lang="en-US" smtClean="0"/>
              <a:pPr/>
              <a:t>31</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-Given</a:t>
            </a:r>
            <a:r>
              <a:rPr lang="en-US" baseline="0" dirty="0" smtClean="0"/>
              <a:t> the complexity of the POS, the project will require a close working relationship between the research, practice, and legal community. </a:t>
            </a:r>
            <a:r>
              <a:rPr lang="en-US" dirty="0" smtClean="0"/>
              <a:t>The POS consortium will created to provide</a:t>
            </a:r>
            <a:r>
              <a:rPr lang="en-US" baseline="0" dirty="0" smtClean="0"/>
              <a:t> input to the implementation analyses, help guide our selection of case studies, and be a primary dissemination conduit for study findings. </a:t>
            </a:r>
          </a:p>
          <a:p>
            <a:r>
              <a:rPr lang="en-US" baseline="0" dirty="0" smtClean="0"/>
              <a:t>-This table shows our inaugural members. Each person was carefully selected because of their pioneering work related to POS and their strong commitment to reducing tobacco-related disparities in POS. </a:t>
            </a:r>
          </a:p>
          <a:p>
            <a:r>
              <a:rPr lang="en-US" baseline="0" dirty="0" smtClean="0"/>
              <a:t>-The consortium will have quarterly telephone calls and meet in-person annually during all five years.</a:t>
            </a:r>
            <a:endParaRPr lang="en-US" dirty="0"/>
          </a:p>
        </p:txBody>
      </p:sp>
      <p:sp>
        <p:nvSpPr>
          <p:cNvPr id="4" name="Slide Number Placeholder 3"/>
          <p:cNvSpPr>
            <a:spLocks noGrp="1"/>
          </p:cNvSpPr>
          <p:nvPr>
            <p:ph type="sldNum" sz="quarter" idx="10"/>
          </p:nvPr>
        </p:nvSpPr>
        <p:spPr/>
        <p:txBody>
          <a:bodyPr/>
          <a:lstStyle/>
          <a:p>
            <a:fld id="{865E214F-9FFE-4FC7-866B-515AEC3FC4DA}" type="slidenum">
              <a:rPr lang="en-US" smtClean="0"/>
              <a:pPr/>
              <a:t>32</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The national phone survey of state tobacco control programs</a:t>
            </a:r>
            <a:r>
              <a:rPr lang="en-US" sz="1200" baseline="0" dirty="0" smtClean="0"/>
              <a:t> focuses on POS activities, policies and implementation capacity.  It is an important component of the overall project for a couple of reasons. First, it establishes a national monitoring system for POS activities. (Currently there is limited information on POS policies at the national level). In addition, the data collected as part of the survey can be linked to the retailer surveillance data that was collected as part of Aim 1. This will allow us to model how state policy and implementation influences retailers POS characteristics. </a:t>
            </a:r>
          </a:p>
          <a:p>
            <a:pPr marL="171450" indent="-171450">
              <a:buFontTx/>
              <a:buChar char="-"/>
            </a:pPr>
            <a:r>
              <a:rPr lang="en-US" sz="1200" baseline="0" dirty="0" smtClean="0"/>
              <a:t>The survey will be administered in 3 waves that occur at the same time as the retailer surveillance activities.  The waves will be equally spaced about one year between each wave. Recruitment for the survey will be facilitated by the Program Services Branch of the CDC’s OSH. </a:t>
            </a:r>
          </a:p>
          <a:p>
            <a:pPr marL="171450" indent="-171450">
              <a:buFontTx/>
              <a:buChar char="-"/>
            </a:pPr>
            <a:endParaRPr lang="en-US"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smtClean="0"/>
          </a:p>
          <a:p>
            <a:endParaRPr lang="en-US" sz="1200" dirty="0" smtClean="0"/>
          </a:p>
          <a:p>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33</a:t>
            </a:fld>
            <a:endParaRPr lang="en-US"/>
          </a:p>
        </p:txBody>
      </p:sp>
    </p:spTree>
    <p:extLst>
      <p:ext uri="{BB962C8B-B14F-4D97-AF65-F5344CB8AC3E}">
        <p14:creationId xmlns:p14="http://schemas.microsoft.com/office/powerpoint/2010/main" xmlns="" val="33935035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For each wave of the survey, project staff will contact and interview by phone three or more state program stakeholders: 1) the program manager, 2) the program surveillance or evaluation director, and 3) the statewide coalition director or lead state tobacco control advocate. In our experience, people in these three roles are likely to be most aware of state and local POS policy activities. Although the interview may be supported by an online component (using technology such as </a:t>
            </a:r>
            <a:r>
              <a:rPr lang="en-US" sz="1200" kern="1200" dirty="0" err="1" smtClean="0">
                <a:solidFill>
                  <a:schemeClr val="tx1"/>
                </a:solidFill>
                <a:effectLst/>
                <a:latin typeface="+mn-lt"/>
                <a:ea typeface="+mn-ea"/>
                <a:cs typeface="+mn-cs"/>
              </a:rPr>
              <a:t>SurveyMonkey</a:t>
            </a:r>
            <a:r>
              <a:rPr lang="en-US" sz="1200" kern="1200" dirty="0" smtClean="0">
                <a:solidFill>
                  <a:schemeClr val="tx1"/>
                </a:solidFill>
                <a:effectLst/>
                <a:latin typeface="+mn-lt"/>
                <a:ea typeface="+mn-ea"/>
                <a:cs typeface="+mn-cs"/>
              </a:rPr>
              <a:t> or Snap Survey Software), it is our experience with public health professionals that scheduling and conducting a phone interview helps ensure higher participation rates and more timely data collection. The interview will be designed to be conducted in less than 30 minutes, but may run longer if respondents wish to provide more qualitative supporting details.</a:t>
            </a:r>
          </a:p>
          <a:p>
            <a:endParaRPr lang="en-US" dirty="0" smtClean="0"/>
          </a:p>
          <a:p>
            <a:r>
              <a:rPr lang="en-US" sz="1200" kern="1200" dirty="0" smtClean="0">
                <a:solidFill>
                  <a:schemeClr val="tx1"/>
                </a:solidFill>
                <a:effectLst/>
                <a:latin typeface="+mn-lt"/>
                <a:ea typeface="+mn-ea"/>
                <a:cs typeface="+mn-cs"/>
              </a:rPr>
              <a:t>The National POS Implementation Survey instrument will be developed during the first six months of the project, and will be based on instruments used in the Assist Evaluation,</a:t>
            </a:r>
            <a:r>
              <a:rPr lang="en-US" sz="1200" kern="1200" baseline="30000" dirty="0" smtClean="0">
                <a:solidFill>
                  <a:schemeClr val="tx1"/>
                </a:solidFill>
                <a:effectLst/>
                <a:latin typeface="+mn-lt"/>
                <a:ea typeface="+mn-ea"/>
                <a:cs typeface="+mn-cs"/>
              </a:rPr>
              <a:t>90</a:t>
            </a:r>
            <a:r>
              <a:rPr lang="en-US" sz="1200" kern="1200" dirty="0" smtClean="0">
                <a:solidFill>
                  <a:schemeClr val="tx1"/>
                </a:solidFill>
                <a:effectLst/>
                <a:latin typeface="+mn-lt"/>
                <a:ea typeface="+mn-ea"/>
                <a:cs typeface="+mn-cs"/>
              </a:rPr>
              <a:t> our own evaluations of state programs,</a:t>
            </a:r>
            <a:r>
              <a:rPr lang="en-US" sz="1200" kern="1200" baseline="30000" dirty="0" smtClean="0">
                <a:solidFill>
                  <a:schemeClr val="tx1"/>
                </a:solidFill>
                <a:effectLst/>
                <a:latin typeface="+mn-lt"/>
                <a:ea typeface="+mn-ea"/>
                <a:cs typeface="+mn-cs"/>
              </a:rPr>
              <a:t>63</a:t>
            </a:r>
            <a:r>
              <a:rPr lang="en-US" sz="1200" kern="1200" dirty="0" smtClean="0">
                <a:solidFill>
                  <a:schemeClr val="tx1"/>
                </a:solidFill>
                <a:effectLst/>
                <a:latin typeface="+mn-lt"/>
                <a:ea typeface="+mn-ea"/>
                <a:cs typeface="+mn-cs"/>
              </a:rPr>
              <a:t> and new instruments developed to assess policy implementation capacity in health organizations.</a:t>
            </a:r>
            <a:r>
              <a:rPr lang="en-US" sz="1200" kern="1200" baseline="30000" dirty="0" smtClean="0">
                <a:solidFill>
                  <a:schemeClr val="tx1"/>
                </a:solidFill>
                <a:effectLst/>
                <a:latin typeface="+mn-lt"/>
                <a:ea typeface="+mn-ea"/>
                <a:cs typeface="+mn-cs"/>
              </a:rPr>
              <a:t>52</a:t>
            </a:r>
            <a:r>
              <a:rPr lang="en-US" sz="1200" kern="1200" dirty="0" smtClean="0">
                <a:solidFill>
                  <a:schemeClr val="tx1"/>
                </a:solidFill>
                <a:effectLst/>
                <a:latin typeface="+mn-lt"/>
                <a:ea typeface="+mn-ea"/>
                <a:cs typeface="+mn-cs"/>
              </a:rPr>
              <a:t> Given the scope of the study, the survey will be relatively narrowly defined, focusing on five areas: state political environment, general tobacco control program efforts, POS policy and program activities, POS implementation capacity, and local POS activities. </a:t>
            </a:r>
            <a:endParaRPr lang="en-US" dirty="0" smtClean="0"/>
          </a:p>
          <a:p>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34</a:t>
            </a:fld>
            <a:endParaRPr lang="en-US"/>
          </a:p>
        </p:txBody>
      </p:sp>
    </p:spTree>
    <p:extLst>
      <p:ext uri="{BB962C8B-B14F-4D97-AF65-F5344CB8AC3E}">
        <p14:creationId xmlns:p14="http://schemas.microsoft.com/office/powerpoint/2010/main" xmlns="" val="29682489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35</a:t>
            </a:fld>
            <a:endParaRPr lang="en-US"/>
          </a:p>
        </p:txBody>
      </p:sp>
    </p:spTree>
    <p:extLst>
      <p:ext uri="{BB962C8B-B14F-4D97-AF65-F5344CB8AC3E}">
        <p14:creationId xmlns:p14="http://schemas.microsoft.com/office/powerpoint/2010/main" xmlns="" val="42112143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36</a:t>
            </a:fld>
            <a:endParaRPr lang="en-US"/>
          </a:p>
        </p:txBody>
      </p:sp>
    </p:spTree>
    <p:extLst>
      <p:ext uri="{BB962C8B-B14F-4D97-AF65-F5344CB8AC3E}">
        <p14:creationId xmlns:p14="http://schemas.microsoft.com/office/powerpoint/2010/main" xmlns="" val="10844183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fundamental analytic goal for Aim 2 (as well as for parts of Aims 1 and 3) is to model how POS retailer characteristics change over time, and how those changes are influenced by the environmental context (</a:t>
            </a:r>
            <a:r>
              <a:rPr lang="en-US" sz="1200" i="1" kern="1200" dirty="0" smtClean="0">
                <a:solidFill>
                  <a:schemeClr val="tx1"/>
                </a:solidFill>
                <a:effectLst/>
                <a:latin typeface="+mn-lt"/>
                <a:ea typeface="+mn-ea"/>
                <a:cs typeface="+mn-cs"/>
              </a:rPr>
              <a:t>i.e., </a:t>
            </a:r>
            <a:r>
              <a:rPr lang="en-US" sz="1200" kern="1200" dirty="0" smtClean="0">
                <a:solidFill>
                  <a:schemeClr val="tx1"/>
                </a:solidFill>
                <a:effectLst/>
                <a:latin typeface="+mn-lt"/>
                <a:ea typeface="+mn-ea"/>
                <a:cs typeface="+mn-cs"/>
              </a:rPr>
              <a:t>existence of a state POS policy). That is, our research questions are inherently longitudinal and ecological in nature. </a:t>
            </a:r>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37</a:t>
            </a:fld>
            <a:endParaRPr lang="en-US"/>
          </a:p>
        </p:txBody>
      </p:sp>
    </p:spTree>
    <p:extLst>
      <p:ext uri="{BB962C8B-B14F-4D97-AF65-F5344CB8AC3E}">
        <p14:creationId xmlns:p14="http://schemas.microsoft.com/office/powerpoint/2010/main" xmlns="" val="508203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To build analytic models that are appropriate for this type of research question, we will use mixed-effects longitudinal modeling. These models (sometimes called growth curve models) have a number of important advantages, including the ability to handle unbalanced designs, missing data, and varying time points.</a:t>
            </a:r>
            <a:r>
              <a:rPr lang="en-US" sz="1200" kern="1200" baseline="30000" dirty="0" smtClean="0">
                <a:solidFill>
                  <a:schemeClr val="tx1"/>
                </a:solidFill>
                <a:effectLst/>
                <a:latin typeface="+mn-lt"/>
                <a:ea typeface="+mn-ea"/>
                <a:cs typeface="+mn-cs"/>
              </a:rPr>
              <a:t>91</a:t>
            </a:r>
            <a:r>
              <a:rPr lang="en-US" sz="1200" kern="1200" dirty="0" smtClean="0">
                <a:solidFill>
                  <a:schemeClr val="tx1"/>
                </a:solidFill>
                <a:effectLst/>
                <a:latin typeface="+mn-lt"/>
                <a:ea typeface="+mn-ea"/>
                <a:cs typeface="+mn-cs"/>
              </a:rPr>
              <a:t>  This latter characteristic is very important for this study, where data collection for both retailers and state policies and programs will spread across a number of months in each wave</a:t>
            </a:r>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38</a:t>
            </a:fld>
            <a:endParaRPr lang="en-US"/>
          </a:p>
        </p:txBody>
      </p:sp>
    </p:spTree>
    <p:extLst>
      <p:ext uri="{BB962C8B-B14F-4D97-AF65-F5344CB8AC3E}">
        <p14:creationId xmlns:p14="http://schemas.microsoft.com/office/powerpoint/2010/main" xmlns="" val="25063266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To build analytic models that are appropriate for this type of research question, we will use mixed-effects longitudinal modeling. These models (sometimes called growth curve models) have a number of important advantages, including the ability to handle unbalanced designs, missing data, and varying time points.</a:t>
            </a:r>
            <a:r>
              <a:rPr lang="en-US" sz="1200" kern="1200" baseline="30000" dirty="0" smtClean="0">
                <a:solidFill>
                  <a:schemeClr val="tx1"/>
                </a:solidFill>
                <a:effectLst/>
                <a:latin typeface="+mn-lt"/>
                <a:ea typeface="+mn-ea"/>
                <a:cs typeface="+mn-cs"/>
              </a:rPr>
              <a:t>91</a:t>
            </a:r>
            <a:r>
              <a:rPr lang="en-US" sz="1200" kern="1200" dirty="0" smtClean="0">
                <a:solidFill>
                  <a:schemeClr val="tx1"/>
                </a:solidFill>
                <a:effectLst/>
                <a:latin typeface="+mn-lt"/>
                <a:ea typeface="+mn-ea"/>
                <a:cs typeface="+mn-cs"/>
              </a:rPr>
              <a:t>  This latter characteristic is very important for this study, where data collection for both retailers and state policies and programs will spread across a number of months in each wave</a:t>
            </a:r>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39</a:t>
            </a:fld>
            <a:endParaRPr lang="en-US"/>
          </a:p>
        </p:txBody>
      </p:sp>
    </p:spTree>
    <p:extLst>
      <p:ext uri="{BB962C8B-B14F-4D97-AF65-F5344CB8AC3E}">
        <p14:creationId xmlns:p14="http://schemas.microsoft.com/office/powerpoint/2010/main" xmlns="" val="25063266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To learn from states and/or communities implementing innovative POS polices and to also learn about tobacco industry</a:t>
            </a:r>
            <a:r>
              <a:rPr lang="en-US" baseline="0" dirty="0" smtClean="0"/>
              <a:t> responses, we plan to conduct a series of six case studies (2 per year during the project years 2-4). Rich surveillance, quantitative, and qualitative data will be collected from these communities through in-person interviews with key tobacco control partners at each study. Expect to conduct 18-24 interviews, lasting approx 45 minutes in length. Interviews will be transcribed and a theme analysis will be conducted. </a:t>
            </a:r>
            <a:endParaRPr lang="en-US" dirty="0"/>
          </a:p>
        </p:txBody>
      </p:sp>
      <p:sp>
        <p:nvSpPr>
          <p:cNvPr id="4" name="Slide Number Placeholder 3"/>
          <p:cNvSpPr>
            <a:spLocks noGrp="1"/>
          </p:cNvSpPr>
          <p:nvPr>
            <p:ph type="sldNum" sz="quarter" idx="10"/>
          </p:nvPr>
        </p:nvSpPr>
        <p:spPr/>
        <p:txBody>
          <a:bodyPr/>
          <a:lstStyle/>
          <a:p>
            <a:fld id="{865E214F-9FFE-4FC7-866B-515AEC3FC4DA}" type="slidenum">
              <a:rPr lang="en-US" smtClean="0"/>
              <a:pPr/>
              <a:t>40</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363581E7-85DC-4F2C-ADC6-43ED34C772D3}" type="slidenum">
              <a:rPr lang="en-US" smtClean="0"/>
              <a:pPr>
                <a:defRPr/>
              </a:pPr>
              <a:t>41</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Will also plan to conduct legal research about four topics</a:t>
            </a:r>
            <a:r>
              <a:rPr lang="en-US" baseline="0" dirty="0" smtClean="0"/>
              <a:t> related to POS regulation (bulleted in slide).  These analyses will serve as an important resource for communities and policymakers.</a:t>
            </a:r>
          </a:p>
          <a:p>
            <a:endParaRPr lang="en-US" baseline="0" dirty="0" smtClean="0"/>
          </a:p>
          <a:p>
            <a:r>
              <a:rPr lang="en-US" baseline="0" dirty="0" smtClean="0"/>
              <a:t>Original slide text: </a:t>
            </a:r>
            <a:r>
              <a:rPr lang="en-US" sz="2400" dirty="0" smtClean="0"/>
              <a:t>Purpose: Conduct legal research to inform policymakers about the following:</a:t>
            </a:r>
          </a:p>
          <a:p>
            <a:pPr lvl="1"/>
            <a:r>
              <a:rPr lang="en-US" sz="2000" dirty="0" smtClean="0"/>
              <a:t>First Amendment commercial speech issues related to restricting POS advertising</a:t>
            </a:r>
          </a:p>
          <a:p>
            <a:pPr lvl="1"/>
            <a:r>
              <a:rPr lang="en-US" sz="2000" dirty="0" smtClean="0"/>
              <a:t>Reducing retailer density</a:t>
            </a:r>
          </a:p>
          <a:p>
            <a:pPr lvl="1"/>
            <a:r>
              <a:rPr lang="en-US" sz="2000" dirty="0" smtClean="0"/>
              <a:t>Enacting minimum price regulation</a:t>
            </a:r>
          </a:p>
          <a:p>
            <a:pPr lvl="1"/>
            <a:r>
              <a:rPr lang="en-US" sz="2000" dirty="0" smtClean="0"/>
              <a:t>Final topic determined by POS Consortium</a:t>
            </a:r>
          </a:p>
          <a:p>
            <a:r>
              <a:rPr lang="en-US" sz="2400" dirty="0" smtClean="0"/>
              <a:t>Methodology:</a:t>
            </a:r>
          </a:p>
          <a:p>
            <a:pPr lvl="1"/>
            <a:r>
              <a:rPr lang="en-US" sz="2000" dirty="0" smtClean="0"/>
              <a:t>Formative research utilizing Westlaw, LEXIS-NEXIS, and </a:t>
            </a:r>
            <a:r>
              <a:rPr lang="en-US" sz="2000" dirty="0" err="1" smtClean="0"/>
              <a:t>HeinOnline</a:t>
            </a:r>
            <a:r>
              <a:rPr lang="en-US" sz="2000" dirty="0" smtClean="0"/>
              <a:t> to identify existing policies and case law related to each topic area</a:t>
            </a:r>
          </a:p>
          <a:p>
            <a:pPr lvl="1"/>
            <a:r>
              <a:rPr lang="en-US" sz="2000" dirty="0" smtClean="0"/>
              <a:t>Research informed by state survey and case studies</a:t>
            </a:r>
          </a:p>
          <a:p>
            <a:endParaRPr lang="en-US" dirty="0"/>
          </a:p>
        </p:txBody>
      </p:sp>
      <p:sp>
        <p:nvSpPr>
          <p:cNvPr id="4" name="Slide Number Placeholder 3"/>
          <p:cNvSpPr>
            <a:spLocks noGrp="1"/>
          </p:cNvSpPr>
          <p:nvPr>
            <p:ph type="sldNum" sz="quarter" idx="10"/>
          </p:nvPr>
        </p:nvSpPr>
        <p:spPr/>
        <p:txBody>
          <a:bodyPr/>
          <a:lstStyle/>
          <a:p>
            <a:fld id="{865E214F-9FFE-4FC7-866B-515AEC3FC4DA}" type="slidenum">
              <a:rPr lang="en-US" smtClean="0"/>
              <a:pPr/>
              <a:t>42</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To build analytic models that are appropriate for this type of research question, we will use mixed-effects longitudinal modeling. These models (sometimes called growth curve models) have a number of important advantages, including the ability to handle unbalanced designs, missing data, and varying time points.</a:t>
            </a:r>
            <a:r>
              <a:rPr lang="en-US" sz="1200" kern="1200" baseline="30000" dirty="0" smtClean="0">
                <a:solidFill>
                  <a:schemeClr val="tx1"/>
                </a:solidFill>
                <a:effectLst/>
                <a:latin typeface="+mn-lt"/>
                <a:ea typeface="+mn-ea"/>
                <a:cs typeface="+mn-cs"/>
              </a:rPr>
              <a:t>91</a:t>
            </a:r>
            <a:r>
              <a:rPr lang="en-US" sz="1200" kern="1200" dirty="0" smtClean="0">
                <a:solidFill>
                  <a:schemeClr val="tx1"/>
                </a:solidFill>
                <a:effectLst/>
                <a:latin typeface="+mn-lt"/>
                <a:ea typeface="+mn-ea"/>
                <a:cs typeface="+mn-cs"/>
              </a:rPr>
              <a:t>  This latter characteristic is very important for this study, where data collection for both retailers and state policies and programs will spread across a number of months in each wave</a:t>
            </a:r>
            <a:endParaRPr lang="en-US" dirty="0"/>
          </a:p>
        </p:txBody>
      </p:sp>
      <p:sp>
        <p:nvSpPr>
          <p:cNvPr id="4" name="Slide Number Placeholder 3"/>
          <p:cNvSpPr>
            <a:spLocks noGrp="1"/>
          </p:cNvSpPr>
          <p:nvPr>
            <p:ph type="sldNum" sz="quarter" idx="10"/>
          </p:nvPr>
        </p:nvSpPr>
        <p:spPr/>
        <p:txBody>
          <a:bodyPr/>
          <a:lstStyle/>
          <a:p>
            <a:fld id="{29D525BF-12FC-4232-ADB5-7E035853B8F5}" type="slidenum">
              <a:rPr lang="en-US" smtClean="0"/>
              <a:pPr/>
              <a:t>44</a:t>
            </a:fld>
            <a:endParaRPr lang="en-US"/>
          </a:p>
        </p:txBody>
      </p:sp>
    </p:spTree>
    <p:extLst>
      <p:ext uri="{BB962C8B-B14F-4D97-AF65-F5344CB8AC3E}">
        <p14:creationId xmlns:p14="http://schemas.microsoft.com/office/powerpoint/2010/main" xmlns="" val="25063266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 plan to serve as a</a:t>
            </a:r>
            <a:r>
              <a:rPr lang="en-US" baseline="0" dirty="0" smtClean="0"/>
              <a:t> national resource for states and communities interested in conducting POS surveillance or implementing policies related to POS marketing or price discounting. The information and analyses developed in Aims 1-3 will be actively disseminated  to policymakers &amp; the field of tobacco control via a wide range of forums, including workshops, scientific meetings, the internet and policymaker briefings. </a:t>
            </a:r>
          </a:p>
          <a:p>
            <a:endParaRPr lang="en-US" baseline="0" dirty="0" smtClean="0"/>
          </a:p>
          <a:p>
            <a:r>
              <a:rPr lang="en-US" dirty="0" smtClean="0"/>
              <a:t>This table presents the</a:t>
            </a:r>
            <a:r>
              <a:rPr lang="en-US" baseline="0" dirty="0" smtClean="0"/>
              <a:t> many products, audiences and dissemination methods which we plan to implement over the course of our 5-yr study. </a:t>
            </a:r>
            <a:r>
              <a:rPr lang="en-US" dirty="0" smtClean="0"/>
              <a:t>In addition to the many scientific publications</a:t>
            </a:r>
            <a:r>
              <a:rPr lang="en-US" baseline="0" dirty="0" smtClean="0"/>
              <a:t> that will result from this project, we are also very excited about the dissemination of diverse products to diverse audiences. The cornerstone of the dissemination activities will the POS Report to the Nation in years 2 and 5. This report will present the current status of retail environment, including POS marketing, tobacco outlet density and the influences of related policies.</a:t>
            </a:r>
          </a:p>
          <a:p>
            <a:endParaRPr lang="en-US" baseline="0" dirty="0" smtClean="0"/>
          </a:p>
        </p:txBody>
      </p:sp>
      <p:sp>
        <p:nvSpPr>
          <p:cNvPr id="4" name="Slide Number Placeholder 3"/>
          <p:cNvSpPr>
            <a:spLocks noGrp="1"/>
          </p:cNvSpPr>
          <p:nvPr>
            <p:ph type="sldNum" sz="quarter" idx="10"/>
          </p:nvPr>
        </p:nvSpPr>
        <p:spPr/>
        <p:txBody>
          <a:bodyPr/>
          <a:lstStyle/>
          <a:p>
            <a:fld id="{865E214F-9FFE-4FC7-866B-515AEC3FC4DA}" type="slidenum">
              <a:rPr lang="en-US" smtClean="0"/>
              <a:pPr/>
              <a:t>45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11F93CB7-0798-4461-B146-5D8C8604E01D}" type="datetimeFigureOut">
              <a:rPr lang="en-US" smtClean="0"/>
              <a:pPr/>
              <a:t>11/10/2011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2EDD94C-2CC6-4783-A4D9-CC7F242076B9}" type="slidenum">
              <a:rPr lang="en-US" smtClean="0"/>
              <a:pPr/>
              <a:t>‹#›</a:t>
            </a:fld>
            <a:endParaRPr lang="en-US"/>
          </a:p>
        </p:txBody>
      </p:sp>
    </p:spTree>
    <p:extLst>
      <p:ext uri="{BB962C8B-B14F-4D97-AF65-F5344CB8AC3E}">
        <p14:creationId xmlns:p14="http://schemas.microsoft.com/office/powerpoint/2010/main" xmlns="" val="3961858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11F93CB7-0798-4461-B146-5D8C8604E01D}" type="datetimeFigureOut">
              <a:rPr lang="en-US" smtClean="0"/>
              <a:pPr/>
              <a:t>11/10/2011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2EDD94C-2CC6-4783-A4D9-CC7F242076B9}" type="slidenum">
              <a:rPr lang="en-US" smtClean="0"/>
              <a:pPr/>
              <a:t>‹#›</a:t>
            </a:fld>
            <a:endParaRPr lang="en-US"/>
          </a:p>
        </p:txBody>
      </p:sp>
    </p:spTree>
    <p:extLst>
      <p:ext uri="{BB962C8B-B14F-4D97-AF65-F5344CB8AC3E}">
        <p14:creationId xmlns:p14="http://schemas.microsoft.com/office/powerpoint/2010/main" xmlns="" val="3567739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11F93CB7-0798-4461-B146-5D8C8604E01D}" type="datetimeFigureOut">
              <a:rPr lang="en-US" smtClean="0"/>
              <a:pPr/>
              <a:t>11/10/2011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2EDD94C-2CC6-4783-A4D9-CC7F242076B9}" type="slidenum">
              <a:rPr lang="en-US" smtClean="0"/>
              <a:pPr/>
              <a:t>‹#›</a:t>
            </a:fld>
            <a:endParaRPr lang="en-US"/>
          </a:p>
        </p:txBody>
      </p:sp>
    </p:spTree>
    <p:extLst>
      <p:ext uri="{BB962C8B-B14F-4D97-AF65-F5344CB8AC3E}">
        <p14:creationId xmlns:p14="http://schemas.microsoft.com/office/powerpoint/2010/main" xmlns="" val="181968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11F93CB7-0798-4461-B146-5D8C8604E01D}" type="datetimeFigureOut">
              <a:rPr lang="en-US" smtClean="0"/>
              <a:pPr/>
              <a:t>11/10/2011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02EDD94C-2CC6-4783-A4D9-CC7F242076B9}" type="slidenum">
              <a:rPr lang="en-US" smtClean="0"/>
              <a:pPr/>
              <a:t>‹#›</a:t>
            </a:fld>
            <a:endParaRPr lang="en-US"/>
          </a:p>
        </p:txBody>
      </p:sp>
    </p:spTree>
    <p:extLst>
      <p:ext uri="{BB962C8B-B14F-4D97-AF65-F5344CB8AC3E}">
        <p14:creationId xmlns:p14="http://schemas.microsoft.com/office/powerpoint/2010/main" xmlns="" val="1175345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11F93CB7-0798-4461-B146-5D8C8604E01D}" type="datetimeFigureOut">
              <a:rPr lang="en-US" smtClean="0"/>
              <a:pPr/>
              <a:t>11/10/2011</a:t>
            </a:fld>
            <a:endParaRPr lang="en-US"/>
          </a:p>
        </p:txBody>
      </p:sp>
      <p:sp>
        <p:nvSpPr>
          <p:cNvPr id="8" name="Footer Placeholder 4"/>
          <p:cNvSpPr>
            <a:spLocks noGrp="1"/>
          </p:cNvSpPr>
          <p:nvPr>
            <p:ph type="ftr" sz="quarter" idx="11"/>
          </p:nvPr>
        </p:nvSpPr>
        <p:spPr/>
        <p:txBody>
          <a:bodyPr/>
          <a:lstStyle>
            <a:lvl1pPr>
              <a:defRPr/>
            </a:lvl1pPr>
          </a:lstStyle>
          <a:p>
            <a:endParaRPr lang="en-US"/>
          </a:p>
        </p:txBody>
      </p:sp>
      <p:sp>
        <p:nvSpPr>
          <p:cNvPr id="9" name="Slide Number Placeholder 5"/>
          <p:cNvSpPr>
            <a:spLocks noGrp="1"/>
          </p:cNvSpPr>
          <p:nvPr>
            <p:ph type="sldNum" sz="quarter" idx="12"/>
          </p:nvPr>
        </p:nvSpPr>
        <p:spPr/>
        <p:txBody>
          <a:bodyPr/>
          <a:lstStyle>
            <a:lvl1pPr>
              <a:defRPr/>
            </a:lvl1pPr>
          </a:lstStyle>
          <a:p>
            <a:fld id="{02EDD94C-2CC6-4783-A4D9-CC7F242076B9}" type="slidenum">
              <a:rPr lang="en-US" smtClean="0"/>
              <a:pPr/>
              <a:t>‹#›</a:t>
            </a:fld>
            <a:endParaRPr lang="en-US"/>
          </a:p>
        </p:txBody>
      </p:sp>
    </p:spTree>
    <p:extLst>
      <p:ext uri="{BB962C8B-B14F-4D97-AF65-F5344CB8AC3E}">
        <p14:creationId xmlns:p14="http://schemas.microsoft.com/office/powerpoint/2010/main" xmlns="" val="1562039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11F93CB7-0798-4461-B146-5D8C8604E01D}" type="datetimeFigureOut">
              <a:rPr lang="en-US" smtClean="0"/>
              <a:pPr/>
              <a:t>11/10/2011</a:t>
            </a:fld>
            <a:endParaRPr lang="en-US"/>
          </a:p>
        </p:txBody>
      </p:sp>
      <p:sp>
        <p:nvSpPr>
          <p:cNvPr id="4" name="Footer Placeholder 4"/>
          <p:cNvSpPr>
            <a:spLocks noGrp="1"/>
          </p:cNvSpPr>
          <p:nvPr>
            <p:ph type="ftr" sz="quarter" idx="11"/>
          </p:nvPr>
        </p:nvSpPr>
        <p:spPr/>
        <p:txBody>
          <a:bodyPr/>
          <a:lstStyle>
            <a:lvl1pPr>
              <a:defRPr/>
            </a:lvl1pPr>
          </a:lstStyle>
          <a:p>
            <a:endParaRPr lang="en-US"/>
          </a:p>
        </p:txBody>
      </p:sp>
      <p:sp>
        <p:nvSpPr>
          <p:cNvPr id="5" name="Slide Number Placeholder 5"/>
          <p:cNvSpPr>
            <a:spLocks noGrp="1"/>
          </p:cNvSpPr>
          <p:nvPr>
            <p:ph type="sldNum" sz="quarter" idx="12"/>
          </p:nvPr>
        </p:nvSpPr>
        <p:spPr/>
        <p:txBody>
          <a:bodyPr/>
          <a:lstStyle>
            <a:lvl1pPr>
              <a:defRPr/>
            </a:lvl1pPr>
          </a:lstStyle>
          <a:p>
            <a:fld id="{02EDD94C-2CC6-4783-A4D9-CC7F242076B9}" type="slidenum">
              <a:rPr lang="en-US" smtClean="0"/>
              <a:pPr/>
              <a:t>‹#›</a:t>
            </a:fld>
            <a:endParaRPr lang="en-US"/>
          </a:p>
        </p:txBody>
      </p:sp>
    </p:spTree>
    <p:extLst>
      <p:ext uri="{BB962C8B-B14F-4D97-AF65-F5344CB8AC3E}">
        <p14:creationId xmlns:p14="http://schemas.microsoft.com/office/powerpoint/2010/main" xmlns="" val="20678560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11F93CB7-0798-4461-B146-5D8C8604E01D}" type="datetimeFigureOut">
              <a:rPr lang="en-US" smtClean="0"/>
              <a:pPr/>
              <a:t>11/10/2011</a:t>
            </a:fld>
            <a:endParaRPr lang="en-US"/>
          </a:p>
        </p:txBody>
      </p:sp>
      <p:sp>
        <p:nvSpPr>
          <p:cNvPr id="3" name="Footer Placeholder 4"/>
          <p:cNvSpPr>
            <a:spLocks noGrp="1"/>
          </p:cNvSpPr>
          <p:nvPr>
            <p:ph type="ftr" sz="quarter" idx="11"/>
          </p:nvPr>
        </p:nvSpPr>
        <p:spPr/>
        <p:txBody>
          <a:bodyPr/>
          <a:lstStyle>
            <a:lvl1pPr>
              <a:defRPr/>
            </a:lvl1pPr>
          </a:lstStyle>
          <a:p>
            <a:endParaRPr lang="en-US"/>
          </a:p>
        </p:txBody>
      </p:sp>
      <p:sp>
        <p:nvSpPr>
          <p:cNvPr id="4" name="Slide Number Placeholder 5"/>
          <p:cNvSpPr>
            <a:spLocks noGrp="1"/>
          </p:cNvSpPr>
          <p:nvPr>
            <p:ph type="sldNum" sz="quarter" idx="12"/>
          </p:nvPr>
        </p:nvSpPr>
        <p:spPr/>
        <p:txBody>
          <a:bodyPr/>
          <a:lstStyle>
            <a:lvl1pPr>
              <a:defRPr/>
            </a:lvl1pPr>
          </a:lstStyle>
          <a:p>
            <a:fld id="{02EDD94C-2CC6-4783-A4D9-CC7F242076B9}" type="slidenum">
              <a:rPr lang="en-US" smtClean="0"/>
              <a:pPr/>
              <a:t>‹#›</a:t>
            </a:fld>
            <a:endParaRPr lang="en-US"/>
          </a:p>
        </p:txBody>
      </p:sp>
    </p:spTree>
    <p:extLst>
      <p:ext uri="{BB962C8B-B14F-4D97-AF65-F5344CB8AC3E}">
        <p14:creationId xmlns:p14="http://schemas.microsoft.com/office/powerpoint/2010/main" xmlns="" val="25373964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11F93CB7-0798-4461-B146-5D8C8604E01D}" type="datetimeFigureOut">
              <a:rPr lang="en-US" smtClean="0"/>
              <a:pPr/>
              <a:t>11/10/2011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02EDD94C-2CC6-4783-A4D9-CC7F242076B9}" type="slidenum">
              <a:rPr lang="en-US" smtClean="0"/>
              <a:pPr/>
              <a:t>‹#›</a:t>
            </a:fld>
            <a:endParaRPr lang="en-US"/>
          </a:p>
        </p:txBody>
      </p:sp>
    </p:spTree>
    <p:extLst>
      <p:ext uri="{BB962C8B-B14F-4D97-AF65-F5344CB8AC3E}">
        <p14:creationId xmlns:p14="http://schemas.microsoft.com/office/powerpoint/2010/main" xmlns="" val="4021040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11F93CB7-0798-4461-B146-5D8C8604E01D}" type="datetimeFigureOut">
              <a:rPr lang="en-US" smtClean="0"/>
              <a:pPr/>
              <a:t>11/10/2011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02EDD94C-2CC6-4783-A4D9-CC7F242076B9}" type="slidenum">
              <a:rPr lang="en-US" smtClean="0"/>
              <a:pPr/>
              <a:t>‹#›</a:t>
            </a:fld>
            <a:endParaRPr lang="en-US"/>
          </a:p>
        </p:txBody>
      </p:sp>
    </p:spTree>
    <p:extLst>
      <p:ext uri="{BB962C8B-B14F-4D97-AF65-F5344CB8AC3E}">
        <p14:creationId xmlns:p14="http://schemas.microsoft.com/office/powerpoint/2010/main" xmlns="" val="2210419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11F93CB7-0798-4461-B146-5D8C8604E01D}" type="datetimeFigureOut">
              <a:rPr lang="en-US" smtClean="0"/>
              <a:pPr/>
              <a:t>11/10/2011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2EDD94C-2CC6-4783-A4D9-CC7F242076B9}" type="slidenum">
              <a:rPr lang="en-US" smtClean="0"/>
              <a:pPr/>
              <a:t>‹#›</a:t>
            </a:fld>
            <a:endParaRPr lang="en-US"/>
          </a:p>
        </p:txBody>
      </p:sp>
    </p:spTree>
    <p:extLst>
      <p:ext uri="{BB962C8B-B14F-4D97-AF65-F5344CB8AC3E}">
        <p14:creationId xmlns:p14="http://schemas.microsoft.com/office/powerpoint/2010/main" xmlns="" val="762253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11F93CB7-0798-4461-B146-5D8C8604E01D}" type="datetimeFigureOut">
              <a:rPr lang="en-US" smtClean="0"/>
              <a:pPr/>
              <a:t>11/10/2011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2EDD94C-2CC6-4783-A4D9-CC7F242076B9}" type="slidenum">
              <a:rPr lang="en-US" smtClean="0"/>
              <a:pPr/>
              <a:t>‹#›</a:t>
            </a:fld>
            <a:endParaRPr lang="en-US"/>
          </a:p>
        </p:txBody>
      </p:sp>
    </p:spTree>
    <p:extLst>
      <p:ext uri="{BB962C8B-B14F-4D97-AF65-F5344CB8AC3E}">
        <p14:creationId xmlns:p14="http://schemas.microsoft.com/office/powerpoint/2010/main" xmlns="" val="31205775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7010400" y="2052960"/>
            <a:ext cx="198120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11F93CB7-0798-4461-B146-5D8C8604E01D}" type="datetimeFigureOut">
              <a:rPr lang="en-US" smtClean="0"/>
              <a:pPr/>
              <a:t>11/10/2011</a:t>
            </a:fld>
            <a:endParaRPr lang="en-US"/>
          </a:p>
        </p:txBody>
      </p:sp>
      <p:sp>
        <p:nvSpPr>
          <p:cNvPr id="11" name="Slide Number Placeholder 10"/>
          <p:cNvSpPr>
            <a:spLocks noGrp="1"/>
          </p:cNvSpPr>
          <p:nvPr>
            <p:ph type="sldNum" sz="quarter" idx="11"/>
          </p:nvPr>
        </p:nvSpPr>
        <p:spPr/>
        <p:txBody>
          <a:bodyPr/>
          <a:lstStyle>
            <a:lvl1pPr>
              <a:defRPr>
                <a:solidFill>
                  <a:srgbClr val="FFFFFF"/>
                </a:solidFill>
              </a:defRPr>
            </a:lvl1pPr>
          </a:lstStyle>
          <a:p>
            <a:fld id="{02EDD94C-2CC6-4783-A4D9-CC7F242076B9}" type="slidenum">
              <a:rPr lang="en-US" smtClean="0"/>
              <a:pPr/>
              <a:t>‹#›</a:t>
            </a:fld>
            <a:endParaRPr lang="en-US"/>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en-US"/>
          </a:p>
        </p:txBody>
      </p:sp>
      <p:sp>
        <p:nvSpPr>
          <p:cNvPr id="13" name="Title 12"/>
          <p:cNvSpPr>
            <a:spLocks noGrp="1"/>
          </p:cNvSpPr>
          <p:nvPr>
            <p:ph type="title"/>
          </p:nvPr>
        </p:nvSpPr>
        <p:spPr>
          <a:xfrm>
            <a:off x="457200" y="2052960"/>
            <a:ext cx="6324600" cy="1828800"/>
          </a:xfrm>
        </p:spPr>
        <p:txBody>
          <a:bodyPr/>
          <a:lstStyle>
            <a:lvl1pPr algn="r">
              <a:defRPr sz="4200" spc="150" baseline="0"/>
            </a:lvl1pPr>
          </a:lstStyle>
          <a:p>
            <a:r>
              <a:rPr lang="en-US" smtClean="0"/>
              <a:t>Click to edit Master title style</a:t>
            </a:r>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1F93CB7-0798-4461-B146-5D8C8604E01D}" type="datetimeFigureOut">
              <a:rPr lang="en-US" smtClean="0"/>
              <a:pPr/>
              <a:t>11/10/2011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DD94C-2CC6-4783-A4D9-CC7F242076B9}" type="slidenum">
              <a:rPr lang="en-US" smtClean="0"/>
              <a:pPr/>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162799" y="2892277"/>
            <a:ext cx="16002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Date Placeholder 8"/>
          <p:cNvSpPr>
            <a:spLocks noGrp="1"/>
          </p:cNvSpPr>
          <p:nvPr>
            <p:ph type="dt" sz="half" idx="10"/>
          </p:nvPr>
        </p:nvSpPr>
        <p:spPr/>
        <p:txBody>
          <a:bodyPr/>
          <a:lstStyle>
            <a:lvl1pPr>
              <a:defRPr>
                <a:solidFill>
                  <a:srgbClr val="FFFFFF"/>
                </a:solidFill>
              </a:defRPr>
            </a:lvl1pPr>
          </a:lstStyle>
          <a:p>
            <a:fld id="{11F93CB7-0798-4461-B146-5D8C8604E01D}" type="datetimeFigureOut">
              <a:rPr lang="en-US" smtClean="0"/>
              <a:pPr/>
              <a:t>11/10/2011</a:t>
            </a:fld>
            <a:endParaRPr lang="en-US"/>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02EDD94C-2CC6-4783-A4D9-CC7F242076B9}" type="slidenum">
              <a:rPr lang="en-US" smtClean="0"/>
              <a:pPr/>
              <a:t>‹#›</a:t>
            </a:fld>
            <a:endParaRPr lang="en-US"/>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en-US"/>
          </a:p>
        </p:txBody>
      </p:sp>
      <p:sp>
        <p:nvSpPr>
          <p:cNvPr id="12" name="Title 11"/>
          <p:cNvSpPr>
            <a:spLocks noGrp="1"/>
          </p:cNvSpPr>
          <p:nvPr>
            <p:ph type="title"/>
          </p:nvPr>
        </p:nvSpPr>
        <p:spPr>
          <a:xfrm>
            <a:off x="381000" y="2892277"/>
            <a:ext cx="6324600" cy="1645920"/>
          </a:xfrm>
        </p:spPr>
        <p:txBody>
          <a:bodyPr/>
          <a:lstStyle>
            <a:lvl1pPr algn="r">
              <a:defRPr sz="4200" spc="150" baseline="0"/>
            </a:lvl1pPr>
          </a:lstStyle>
          <a:p>
            <a:r>
              <a:rPr lang="en-US" smtClean="0"/>
              <a:t>Click to edit Master title style</a:t>
            </a:r>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1F93CB7-0798-4461-B146-5D8C8604E01D}" type="datetimeFigureOut">
              <a:rPr lang="en-US" smtClean="0"/>
              <a:pPr/>
              <a:t>11/10/2011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EDD94C-2CC6-4783-A4D9-CC7F242076B9}"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722438"/>
            <a:ext cx="4040188"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399"/>
            <a:ext cx="4040188"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399"/>
            <a:ext cx="4041775"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1F93CB7-0798-4461-B146-5D8C8604E01D}" type="datetimeFigureOut">
              <a:rPr lang="en-US" smtClean="0"/>
              <a:pPr/>
              <a:t>11/10/2011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2EDD94C-2CC6-4783-A4D9-CC7F242076B9}"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1F93CB7-0798-4461-B146-5D8C8604E01D}" type="datetimeFigureOut">
              <a:rPr lang="en-US" smtClean="0"/>
              <a:pPr/>
              <a:t>11/10/2011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2EDD94C-2CC6-4783-A4D9-CC7F242076B9}" type="slidenum">
              <a:rPr lang="en-US" smtClean="0"/>
              <a:pPr/>
              <a:t>‹#›</a:t>
            </a:fld>
            <a:endParaRPr lang="en-US"/>
          </a:p>
        </p:txBody>
      </p:sp>
      <p:sp>
        <p:nvSpPr>
          <p:cNvPr id="6" name="Title 5"/>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52400" y="150919"/>
            <a:ext cx="8831802"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11F93CB7-0798-4461-B146-5D8C8604E01D}" type="datetimeFigureOut">
              <a:rPr lang="en-US" smtClean="0"/>
              <a:pPr/>
              <a:t>11/10/2011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2EDD94C-2CC6-4783-A4D9-CC7F242076B9}"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50876"/>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152400" y="152400"/>
            <a:ext cx="67056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09600" y="304800"/>
            <a:ext cx="5867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7159752" y="2130552"/>
            <a:ext cx="1673352"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F93CB7-0798-4461-B146-5D8C8604E01D}" type="datetimeFigureOut">
              <a:rPr lang="en-US" smtClean="0"/>
              <a:pPr/>
              <a:t>11/10/2011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02EDD94C-2CC6-4783-A4D9-CC7F242076B9}" type="slidenum">
              <a:rPr lang="en-US" smtClean="0"/>
              <a:pPr/>
              <a:t>‹#›</a:t>
            </a:fld>
            <a:endParaRPr lang="en-US"/>
          </a:p>
        </p:txBody>
      </p:sp>
      <p:sp>
        <p:nvSpPr>
          <p:cNvPr id="11" name="Title 10"/>
          <p:cNvSpPr>
            <a:spLocks noGrp="1"/>
          </p:cNvSpPr>
          <p:nvPr>
            <p:ph type="title"/>
          </p:nvPr>
        </p:nvSpPr>
        <p:spPr>
          <a:xfrm>
            <a:off x="7159752" y="457200"/>
            <a:ext cx="1675660" cy="1673352"/>
          </a:xfrm>
        </p:spPr>
        <p:txBody>
          <a:bodyPr anchor="b"/>
          <a:lstStyle>
            <a:lvl1pPr algn="l">
              <a:defRPr sz="2000" spc="150" baseline="0"/>
            </a:lvl1pPr>
          </a:lstStyle>
          <a:p>
            <a:r>
              <a:rPr lang="en-US" smtClean="0"/>
              <a:t>Click to edit Master title style</a:t>
            </a:r>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7010400" y="150876"/>
            <a:ext cx="198120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52400" y="152400"/>
            <a:ext cx="67056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162800" y="2133600"/>
            <a:ext cx="16764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F93CB7-0798-4461-B146-5D8C8604E01D}" type="datetimeFigureOut">
              <a:rPr lang="en-US" smtClean="0"/>
              <a:pPr/>
              <a:t>11/10/2011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EDD94C-2CC6-4783-A4D9-CC7F242076B9}" type="slidenum">
              <a:rPr lang="en-US" smtClean="0"/>
              <a:pPr/>
              <a:t>‹#›</a:t>
            </a:fld>
            <a:endParaRPr lang="en-US"/>
          </a:p>
        </p:txBody>
      </p:sp>
      <p:sp>
        <p:nvSpPr>
          <p:cNvPr id="10" name="Title 9"/>
          <p:cNvSpPr>
            <a:spLocks noGrp="1"/>
          </p:cNvSpPr>
          <p:nvPr>
            <p:ph type="title"/>
          </p:nvPr>
        </p:nvSpPr>
        <p:spPr>
          <a:xfrm>
            <a:off x="7162800" y="460248"/>
            <a:ext cx="1676400" cy="1673352"/>
          </a:xfrm>
        </p:spPr>
        <p:txBody>
          <a:bodyPr anchor="b"/>
          <a:lstStyle>
            <a:lvl1pPr algn="l">
              <a:defRPr sz="2000" spc="150" baseline="0">
                <a:solidFill>
                  <a:schemeClr val="tx2"/>
                </a:solidFill>
              </a:defRPr>
            </a:lvl1pPr>
          </a:lstStyle>
          <a:p>
            <a:r>
              <a:rPr lang="en-US"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F93CB7-0798-4461-B146-5D8C8604E01D}" type="datetimeFigureOut">
              <a:rPr lang="en-US" smtClean="0"/>
              <a:pPr/>
              <a:t>11/10/2011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DD94C-2CC6-4783-A4D9-CC7F242076B9}"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152400" y="147319"/>
            <a:ext cx="67056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47319"/>
            <a:ext cx="1956046"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162800" y="274638"/>
            <a:ext cx="1676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1F93CB7-0798-4461-B146-5D8C8604E01D}" type="datetimeFigureOut">
              <a:rPr lang="en-US" smtClean="0"/>
              <a:pPr/>
              <a:t>11/10/2011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02EDD94C-2CC6-4783-A4D9-CC7F242076B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0" hangingPunct="0">
              <a:defRPr sz="1200">
                <a:solidFill>
                  <a:srgbClr val="898989"/>
                </a:solidFill>
                <a:latin typeface="Calibri" pitchFamily="34" charset="0"/>
                <a:cs typeface="+mn-cs"/>
              </a:defRPr>
            </a:lvl1pPr>
          </a:lstStyle>
          <a:p>
            <a:fld id="{11F93CB7-0798-4461-B146-5D8C8604E01D}" type="datetimeFigureOut">
              <a:rPr lang="en-US" smtClean="0"/>
              <a:pPr/>
              <a:t>11/10/2011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0" hangingPunct="0">
              <a:defRPr sz="1200">
                <a:solidFill>
                  <a:srgbClr val="898989"/>
                </a:solidFill>
                <a:latin typeface="Calibri" pitchFamily="34" charset="0"/>
                <a:cs typeface="+mn-cs"/>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200">
                <a:solidFill>
                  <a:srgbClr val="898989"/>
                </a:solidFill>
                <a:latin typeface="Calibri" pitchFamily="34" charset="0"/>
                <a:cs typeface="+mn-cs"/>
              </a:defRPr>
            </a:lvl1pPr>
          </a:lstStyle>
          <a:p>
            <a:fld id="{02EDD94C-2CC6-4783-A4D9-CC7F242076B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b="1" kern="1200">
          <a:solidFill>
            <a:schemeClr val="tx2"/>
          </a:solidFill>
          <a:latin typeface="+mj-lt"/>
          <a:ea typeface="+mj-ea"/>
          <a:cs typeface="+mj-cs"/>
        </a:defRPr>
      </a:lvl1pPr>
      <a:lvl2pPr algn="ctr" rtl="0" eaLnBrk="1" fontAlgn="base" hangingPunct="1">
        <a:spcBef>
          <a:spcPct val="0"/>
        </a:spcBef>
        <a:spcAft>
          <a:spcPct val="0"/>
        </a:spcAft>
        <a:defRPr sz="4400" b="1">
          <a:solidFill>
            <a:schemeClr val="tx2"/>
          </a:solidFill>
          <a:latin typeface="Calibri" pitchFamily="34" charset="0"/>
        </a:defRPr>
      </a:lvl2pPr>
      <a:lvl3pPr algn="ctr" rtl="0" eaLnBrk="1" fontAlgn="base" hangingPunct="1">
        <a:spcBef>
          <a:spcPct val="0"/>
        </a:spcBef>
        <a:spcAft>
          <a:spcPct val="0"/>
        </a:spcAft>
        <a:defRPr sz="4400" b="1">
          <a:solidFill>
            <a:schemeClr val="tx2"/>
          </a:solidFill>
          <a:latin typeface="Calibri" pitchFamily="34" charset="0"/>
        </a:defRPr>
      </a:lvl3pPr>
      <a:lvl4pPr algn="ctr" rtl="0" eaLnBrk="1" fontAlgn="base" hangingPunct="1">
        <a:spcBef>
          <a:spcPct val="0"/>
        </a:spcBef>
        <a:spcAft>
          <a:spcPct val="0"/>
        </a:spcAft>
        <a:defRPr sz="4400" b="1">
          <a:solidFill>
            <a:schemeClr val="tx2"/>
          </a:solidFill>
          <a:latin typeface="Calibri" pitchFamily="34" charset="0"/>
        </a:defRPr>
      </a:lvl4pPr>
      <a:lvl5pPr algn="ctr" rtl="0" eaLnBrk="1" fontAlgn="base" hangingPunct="1">
        <a:spcBef>
          <a:spcPct val="0"/>
        </a:spcBef>
        <a:spcAft>
          <a:spcPct val="0"/>
        </a:spcAft>
        <a:defRPr sz="4400" b="1">
          <a:solidFill>
            <a:schemeClr val="tx2"/>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152400" y="1634971"/>
            <a:ext cx="8831802"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399" y="152400"/>
            <a:ext cx="8814047"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381000" y="355847"/>
            <a:ext cx="8381260" cy="105439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380999" y="1719071"/>
            <a:ext cx="8407893" cy="440740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70888" y="6356350"/>
            <a:ext cx="2133600" cy="274320"/>
          </a:xfrm>
          <a:prstGeom prst="rect">
            <a:avLst/>
          </a:prstGeom>
        </p:spPr>
        <p:txBody>
          <a:bodyPr vert="horz" lIns="91440" tIns="45720" rIns="91440" bIns="45720" rtlCol="0" anchor="ctr"/>
          <a:lstStyle>
            <a:lvl1pPr algn="l">
              <a:defRPr sz="1100">
                <a:solidFill>
                  <a:schemeClr val="tx2"/>
                </a:solidFill>
              </a:defRPr>
            </a:lvl1pPr>
          </a:lstStyle>
          <a:p>
            <a:fld id="{11F93CB7-0798-4461-B146-5D8C8604E01D}" type="datetimeFigureOut">
              <a:rPr lang="en-US" smtClean="0"/>
              <a:pPr/>
              <a:t>11/10/2011</a:t>
            </a:fld>
            <a:endParaRPr lang="en-US"/>
          </a:p>
        </p:txBody>
      </p:sp>
      <p:sp>
        <p:nvSpPr>
          <p:cNvPr id="5" name="Footer Placeholder 4"/>
          <p:cNvSpPr>
            <a:spLocks noGrp="1"/>
          </p:cNvSpPr>
          <p:nvPr>
            <p:ph type="ftr" sz="quarter" idx="3"/>
          </p:nvPr>
        </p:nvSpPr>
        <p:spPr>
          <a:xfrm>
            <a:off x="3048000" y="6356350"/>
            <a:ext cx="3352800" cy="274320"/>
          </a:xfrm>
          <a:prstGeom prst="rect">
            <a:avLst/>
          </a:prstGeom>
        </p:spPr>
        <p:txBody>
          <a:bodyPr vert="horz" lIns="91440" tIns="45720" rIns="91440" bIns="45720" rtlCol="0" anchor="ctr"/>
          <a:lstStyle>
            <a:lvl1pPr algn="ctr">
              <a:defRPr sz="1100">
                <a:solidFill>
                  <a:schemeClr val="tx2"/>
                </a:solidFill>
              </a:defRPr>
            </a:lvl1pPr>
          </a:lstStyle>
          <a:p>
            <a:endParaRPr lang="en-US"/>
          </a:p>
        </p:txBody>
      </p:sp>
      <p:sp>
        <p:nvSpPr>
          <p:cNvPr id="6" name="Slide Number Placeholder 5"/>
          <p:cNvSpPr>
            <a:spLocks noGrp="1"/>
          </p:cNvSpPr>
          <p:nvPr>
            <p:ph type="sldNum" sz="quarter" idx="4"/>
          </p:nvPr>
        </p:nvSpPr>
        <p:spPr>
          <a:xfrm>
            <a:off x="8234680" y="6355080"/>
            <a:ext cx="582966"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02EDD94C-2CC6-4783-A4D9-CC7F242076B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p:titleStyle>
    <p:body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oleObject" Target="../embeddings/Microsoft_Office_Excel_97-2003_Worksheet1.xls"/><Relationship Id="rId2" Type="http://schemas.openxmlformats.org/officeDocument/2006/relationships/slideLayout" Target="../slideLayouts/slideLayout17.xml"/><Relationship Id="rId1" Type="http://schemas.openxmlformats.org/officeDocument/2006/relationships/vmlDrawing" Target="../drawings/vmlDrawing1.v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chart" Target="../charts/chart5.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1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6.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4.png"/><Relationship Id="rId7" Type="http://schemas.openxmlformats.org/officeDocument/2006/relationships/diagramColors" Target="../diagrams/colors6.xml"/><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1.xml"/><Relationship Id="rId1" Type="http://schemas.openxmlformats.org/officeDocument/2006/relationships/slideLayout" Target="../slideLayouts/slideLayout1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2.xml"/><Relationship Id="rId1" Type="http://schemas.openxmlformats.org/officeDocument/2006/relationships/slideLayout" Target="../slideLayouts/slideLayout1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3.xml"/><Relationship Id="rId1" Type="http://schemas.openxmlformats.org/officeDocument/2006/relationships/slideLayout" Target="../slideLayouts/slideLayout1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1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13.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8" Type="http://schemas.openxmlformats.org/officeDocument/2006/relationships/diagramData" Target="../diagrams/data14.xml"/><Relationship Id="rId3" Type="http://schemas.openxmlformats.org/officeDocument/2006/relationships/diagramData" Target="../diagrams/data13.xml"/><Relationship Id="rId7" Type="http://schemas.microsoft.com/office/2007/relationships/diagramDrawing" Target="../diagrams/drawing13.xml"/><Relationship Id="rId12" Type="http://schemas.microsoft.com/office/2007/relationships/diagramDrawing" Target="../diagrams/drawing14.xml"/><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diagramColors" Target="../diagrams/colors13.xml"/><Relationship Id="rId11" Type="http://schemas.openxmlformats.org/officeDocument/2006/relationships/diagramColors" Target="../diagrams/colors14.xml"/><Relationship Id="rId5" Type="http://schemas.openxmlformats.org/officeDocument/2006/relationships/diagramQuickStyle" Target="../diagrams/quickStyle13.xml"/><Relationship Id="rId10" Type="http://schemas.openxmlformats.org/officeDocument/2006/relationships/diagramQuickStyle" Target="../diagrams/quickStyle14.xml"/><Relationship Id="rId4" Type="http://schemas.openxmlformats.org/officeDocument/2006/relationships/diagramLayout" Target="../diagrams/layout13.xml"/><Relationship Id="rId9" Type="http://schemas.openxmlformats.org/officeDocument/2006/relationships/diagramLayout" Target="../diagrams/layout14.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6.xml.rels><?xml version="1.0" encoding="UTF-8" standalone="yes"?>
<Relationships xmlns="http://schemas.openxmlformats.org/package/2006/relationships"><Relationship Id="rId8" Type="http://schemas.openxmlformats.org/officeDocument/2006/relationships/diagramData" Target="../diagrams/data18.xml"/><Relationship Id="rId3" Type="http://schemas.openxmlformats.org/officeDocument/2006/relationships/diagramData" Target="../diagrams/data17.xml"/><Relationship Id="rId7" Type="http://schemas.microsoft.com/office/2007/relationships/diagramDrawing" Target="../diagrams/drawing17.xml"/><Relationship Id="rId12" Type="http://schemas.microsoft.com/office/2007/relationships/diagramDrawing" Target="../diagrams/drawing18.xml"/><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diagramColors" Target="../diagrams/colors17.xml"/><Relationship Id="rId11" Type="http://schemas.openxmlformats.org/officeDocument/2006/relationships/diagramColors" Target="../diagrams/colors18.xml"/><Relationship Id="rId5" Type="http://schemas.openxmlformats.org/officeDocument/2006/relationships/diagramQuickStyle" Target="../diagrams/quickStyle17.xml"/><Relationship Id="rId10" Type="http://schemas.openxmlformats.org/officeDocument/2006/relationships/diagramQuickStyle" Target="../diagrams/quickStyle18.xml"/><Relationship Id="rId4" Type="http://schemas.openxmlformats.org/officeDocument/2006/relationships/diagramLayout" Target="../diagrams/layout17.xml"/><Relationship Id="rId9" Type="http://schemas.openxmlformats.org/officeDocument/2006/relationships/diagramLayout" Target="../diagrams/layout18.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9.xml.rels><?xml version="1.0" encoding="UTF-8" standalone="yes"?>
<Relationships xmlns="http://schemas.openxmlformats.org/package/2006/relationships"><Relationship Id="rId8" Type="http://schemas.openxmlformats.org/officeDocument/2006/relationships/image" Target="../media/image32.emf"/><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 Id="rId9" Type="http://schemas.openxmlformats.org/officeDocument/2006/relationships/image" Target="../media/image33.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35.png"/></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9600" y="3695698"/>
            <a:ext cx="6400800" cy="2362200"/>
          </a:xfrm>
        </p:spPr>
        <p:txBody>
          <a:bodyPr>
            <a:normAutofit/>
          </a:bodyPr>
          <a:lstStyle/>
          <a:p>
            <a:r>
              <a:rPr lang="en-US" sz="2000" dirty="0" smtClean="0"/>
              <a:t>Kurt M. Ribisl, PhD</a:t>
            </a:r>
          </a:p>
          <a:p>
            <a:r>
              <a:rPr lang="en-US" sz="2000" dirty="0" smtClean="0"/>
              <a:t>Lisa Henriksen, PhD</a:t>
            </a:r>
          </a:p>
          <a:p>
            <a:r>
              <a:rPr lang="en-US" sz="2000" dirty="0" smtClean="0"/>
              <a:t>Douglas A. Luke, PhD</a:t>
            </a:r>
          </a:p>
          <a:p>
            <a:endParaRPr lang="en-US" sz="2000" dirty="0" smtClean="0"/>
          </a:p>
          <a:p>
            <a:r>
              <a:rPr lang="en-US" sz="2000" dirty="0" smtClean="0"/>
              <a:t>CPCRN Meeting, Seattle, WA, October 5, 2011</a:t>
            </a:r>
          </a:p>
          <a:p>
            <a:endParaRPr lang="en-US" dirty="0" smtClean="0"/>
          </a:p>
        </p:txBody>
      </p:sp>
      <p:sp>
        <p:nvSpPr>
          <p:cNvPr id="2" name="Title 1"/>
          <p:cNvSpPr>
            <a:spLocks noGrp="1"/>
          </p:cNvSpPr>
          <p:nvPr>
            <p:ph type="title"/>
          </p:nvPr>
        </p:nvSpPr>
        <p:spPr>
          <a:xfrm>
            <a:off x="304800" y="609599"/>
            <a:ext cx="6400800" cy="2895601"/>
          </a:xfrm>
        </p:spPr>
        <p:txBody>
          <a:bodyPr>
            <a:normAutofit/>
          </a:bodyPr>
          <a:lstStyle/>
          <a:p>
            <a:r>
              <a:rPr lang="en-US" sz="3700" i="1" cap="none" dirty="0" smtClean="0"/>
              <a:t>Maximizing State &amp; Local Policies to Restrict Tobacco Marketing at Point of Sale</a:t>
            </a:r>
            <a:br>
              <a:rPr lang="en-US" sz="3700" i="1" cap="none" dirty="0" smtClean="0"/>
            </a:br>
            <a:r>
              <a:rPr lang="en-US" sz="2800" cap="none" dirty="0" smtClean="0"/>
              <a:t>(NCI U01CA154281)</a:t>
            </a:r>
            <a:endParaRPr lang="en-US" sz="2800" cap="none"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810000" y="3933823"/>
            <a:ext cx="2828925" cy="9429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2033211222"/>
              </p:ext>
            </p:extLst>
          </p:nvPr>
        </p:nvGraphicFramePr>
        <p:xfrm>
          <a:off x="381000" y="1719263"/>
          <a:ext cx="8407400" cy="4406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p:txBody>
          <a:bodyPr/>
          <a:lstStyle/>
          <a:p>
            <a:r>
              <a:rPr lang="en-US" dirty="0" smtClean="0"/>
              <a:t>overview</a:t>
            </a:r>
            <a:endParaRPr lang="en-US" dirty="0"/>
          </a:p>
        </p:txBody>
      </p:sp>
    </p:spTree>
    <p:extLst>
      <p:ext uri="{BB962C8B-B14F-4D97-AF65-F5344CB8AC3E}">
        <p14:creationId xmlns:p14="http://schemas.microsoft.com/office/powerpoint/2010/main" xmlns="" val="9444773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endParaRPr lang="en-US"/>
          </a:p>
        </p:txBody>
      </p:sp>
      <p:sp>
        <p:nvSpPr>
          <p:cNvPr id="4" name="Title 3"/>
          <p:cNvSpPr>
            <a:spLocks noGrp="1"/>
          </p:cNvSpPr>
          <p:nvPr>
            <p:ph type="title"/>
          </p:nvPr>
        </p:nvSpPr>
        <p:spPr/>
        <p:txBody>
          <a:bodyPr/>
          <a:lstStyle/>
          <a:p>
            <a:r>
              <a:rPr lang="en-US" dirty="0" smtClean="0"/>
              <a:t>Background </a:t>
            </a:r>
            <a:endParaRPr lang="en-US" dirty="0"/>
          </a:p>
        </p:txBody>
      </p:sp>
      <p:sp>
        <p:nvSpPr>
          <p:cNvPr id="6" name="Title 1"/>
          <p:cNvSpPr txBox="1">
            <a:spLocks/>
          </p:cNvSpPr>
          <p:nvPr/>
        </p:nvSpPr>
        <p:spPr>
          <a:xfrm>
            <a:off x="304800" y="609599"/>
            <a:ext cx="6400800" cy="2895601"/>
          </a:xfrm>
          <a:prstGeom prst="rect">
            <a:avLst/>
          </a:prstGeom>
        </p:spPr>
        <p:txBody>
          <a:bodyPr vert="horz" lIns="91440" tIns="45720" rIns="91440" bIns="45720" rtlCol="0" anchor="ctr">
            <a:normAutofit/>
          </a:bodyPr>
          <a:lstStyle>
            <a:lvl1pPr algn="r" defTabSz="914400" rtl="0" eaLnBrk="1" latinLnBrk="0" hangingPunct="1">
              <a:spcBef>
                <a:spcPct val="0"/>
              </a:spcBef>
              <a:buNone/>
              <a:defRPr sz="4200" kern="1200" cap="all" spc="150" baseline="0">
                <a:ln>
                  <a:noFill/>
                </a:ln>
                <a:solidFill>
                  <a:schemeClr val="bg1"/>
                </a:solidFill>
                <a:effectLst/>
                <a:latin typeface="+mj-lt"/>
                <a:ea typeface="+mj-ea"/>
                <a:cs typeface="+mj-cs"/>
              </a:defRPr>
            </a:lvl1pPr>
          </a:lstStyle>
          <a:p>
            <a:r>
              <a:rPr lang="en-US" sz="2800" cap="none" dirty="0" smtClean="0"/>
              <a:t>Maximizing State &amp; Local Policies to Restrict Tobacco Marketing at POS</a:t>
            </a:r>
            <a:r>
              <a:rPr lang="en-US" sz="3700" i="1" cap="none" dirty="0" smtClean="0"/>
              <a:t/>
            </a:r>
            <a:br>
              <a:rPr lang="en-US" sz="3700" i="1" cap="none" dirty="0" smtClean="0"/>
            </a:br>
            <a:endParaRPr lang="en-US" sz="2800" cap="none" dirty="0"/>
          </a:p>
        </p:txBody>
      </p:sp>
    </p:spTree>
    <p:extLst>
      <p:ext uri="{BB962C8B-B14F-4D97-AF65-F5344CB8AC3E}">
        <p14:creationId xmlns:p14="http://schemas.microsoft.com/office/powerpoint/2010/main" xmlns="" val="37579925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4"/>
          <p:cNvGraphicFramePr>
            <a:graphicFrameLocks noChangeAspect="1"/>
          </p:cNvGraphicFramePr>
          <p:nvPr>
            <p:extLst>
              <p:ext uri="{D42A27DB-BD31-4B8C-83A1-F6EECF244321}">
                <p14:modId xmlns:p14="http://schemas.microsoft.com/office/powerpoint/2010/main" xmlns="" val="969774159"/>
              </p:ext>
            </p:extLst>
          </p:nvPr>
        </p:nvGraphicFramePr>
        <p:xfrm>
          <a:off x="560388" y="1584325"/>
          <a:ext cx="7756525" cy="3521075"/>
        </p:xfrm>
        <a:graphic>
          <a:graphicData uri="http://schemas.openxmlformats.org/presentationml/2006/ole">
            <p:oleObj spid="_x0000_s1049" name="Worksheet" r:id="rId3" imgW="7743960" imgH="3519720" progId="Excel.Sheet.8">
              <p:embed/>
            </p:oleObj>
          </a:graphicData>
        </a:graphic>
      </p:graphicFrame>
      <p:sp>
        <p:nvSpPr>
          <p:cNvPr id="1028" name="Text Box 6"/>
          <p:cNvSpPr txBox="1">
            <a:spLocks noChangeArrowheads="1"/>
          </p:cNvSpPr>
          <p:nvPr/>
        </p:nvSpPr>
        <p:spPr bwMode="auto">
          <a:xfrm rot="-5400000">
            <a:off x="-516731" y="3564731"/>
            <a:ext cx="1982788" cy="492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spcBef>
                <a:spcPct val="50000"/>
              </a:spcBef>
            </a:pPr>
            <a:r>
              <a:rPr lang="en-US" sz="1300">
                <a:latin typeface="Arial Narrow" charset="0"/>
              </a:rPr>
              <a:t>Annual Expenditures ($ billions)</a:t>
            </a:r>
          </a:p>
        </p:txBody>
      </p:sp>
      <p:sp>
        <p:nvSpPr>
          <p:cNvPr id="1029" name="Text Box 7"/>
          <p:cNvSpPr txBox="1">
            <a:spLocks noChangeArrowheads="1"/>
          </p:cNvSpPr>
          <p:nvPr/>
        </p:nvSpPr>
        <p:spPr bwMode="auto">
          <a:xfrm>
            <a:off x="1676400" y="5105400"/>
            <a:ext cx="685800" cy="320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spcBef>
                <a:spcPct val="50000"/>
              </a:spcBef>
            </a:pPr>
            <a:r>
              <a:rPr lang="en-US" sz="1500" dirty="0">
                <a:latin typeface="Arial Narrow" charset="0"/>
              </a:rPr>
              <a:t>MSA</a:t>
            </a:r>
          </a:p>
        </p:txBody>
      </p:sp>
      <p:sp>
        <p:nvSpPr>
          <p:cNvPr id="1030" name="Line 8"/>
          <p:cNvSpPr>
            <a:spLocks noChangeShapeType="1"/>
          </p:cNvSpPr>
          <p:nvPr/>
        </p:nvSpPr>
        <p:spPr bwMode="auto">
          <a:xfrm flipV="1">
            <a:off x="1981200" y="4876800"/>
            <a:ext cx="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1031" name="Text Box 9"/>
          <p:cNvSpPr txBox="1">
            <a:spLocks noChangeArrowheads="1"/>
          </p:cNvSpPr>
          <p:nvPr/>
        </p:nvSpPr>
        <p:spPr bwMode="auto">
          <a:xfrm>
            <a:off x="381000" y="5638800"/>
            <a:ext cx="8534400"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spcBef>
                <a:spcPct val="50000"/>
              </a:spcBef>
            </a:pPr>
            <a:r>
              <a:rPr lang="en-US" sz="1400" dirty="0">
                <a:latin typeface="Arial Narrow" charset="0"/>
              </a:rPr>
              <a:t>Note: POS includes POS advertising, price discounts, promotional allowances and retail value added. After 2001, POS excludes promotional allowances to wholesalers and others, and price discounts are included in POS Total and  identified separately</a:t>
            </a:r>
            <a:r>
              <a:rPr lang="en-US" sz="1400" dirty="0" smtClean="0">
                <a:latin typeface="Arial Narrow" charset="0"/>
              </a:rPr>
              <a:t>. Source: Federal Trade Commission, 2011.</a:t>
            </a:r>
            <a:endParaRPr lang="en-US" sz="1400" dirty="0">
              <a:latin typeface="Arial Narrow" charset="0"/>
            </a:endParaRPr>
          </a:p>
        </p:txBody>
      </p:sp>
      <p:sp>
        <p:nvSpPr>
          <p:cNvPr id="2" name="TextBox 1"/>
          <p:cNvSpPr txBox="1"/>
          <p:nvPr/>
        </p:nvSpPr>
        <p:spPr>
          <a:xfrm>
            <a:off x="0" y="381000"/>
            <a:ext cx="9144000" cy="646331"/>
          </a:xfrm>
          <a:prstGeom prst="rect">
            <a:avLst/>
          </a:prstGeom>
          <a:noFill/>
        </p:spPr>
        <p:txBody>
          <a:bodyPr wrap="square" rtlCol="0">
            <a:spAutoFit/>
          </a:bodyPr>
          <a:lstStyle/>
          <a:p>
            <a:pPr algn="ctr"/>
            <a:r>
              <a:rPr lang="en-US" sz="3600" cap="small" dirty="0" smtClean="0">
                <a:solidFill>
                  <a:schemeClr val="bg1"/>
                </a:solidFill>
                <a:latin typeface="+mj-lt"/>
                <a:cs typeface="Arial Narrow"/>
              </a:rPr>
              <a:t>Industry marketing expenditures, 1997-2008</a:t>
            </a:r>
            <a:endParaRPr lang="en-US" sz="3600" cap="small" dirty="0">
              <a:solidFill>
                <a:schemeClr val="bg1"/>
              </a:solidFill>
              <a:latin typeface="+mj-lt"/>
              <a:cs typeface="Arial Narrow"/>
            </a:endParaRPr>
          </a:p>
        </p:txBody>
      </p:sp>
      <p:sp>
        <p:nvSpPr>
          <p:cNvPr id="9" name="Line 8"/>
          <p:cNvSpPr>
            <a:spLocks noChangeShapeType="1"/>
          </p:cNvSpPr>
          <p:nvPr/>
        </p:nvSpPr>
        <p:spPr bwMode="auto">
          <a:xfrm flipV="1">
            <a:off x="8305800" y="4800600"/>
            <a:ext cx="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10" name="Text Box 7"/>
          <p:cNvSpPr txBox="1">
            <a:spLocks noChangeArrowheads="1"/>
          </p:cNvSpPr>
          <p:nvPr/>
        </p:nvSpPr>
        <p:spPr bwMode="auto">
          <a:xfrm>
            <a:off x="7924800" y="5029200"/>
            <a:ext cx="838200"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spcBef>
                <a:spcPct val="50000"/>
              </a:spcBef>
            </a:pPr>
            <a:r>
              <a:rPr lang="en-US" sz="1500" dirty="0" smtClean="0">
                <a:latin typeface="Arial Narrow" charset="0"/>
              </a:rPr>
              <a:t>FSPTCA</a:t>
            </a:r>
            <a:endParaRPr lang="en-US" sz="1500" dirty="0">
              <a:latin typeface="Arial Narrow" charset="0"/>
            </a:endParaRPr>
          </a:p>
        </p:txBody>
      </p:sp>
    </p:spTree>
    <p:extLst>
      <p:ext uri="{BB962C8B-B14F-4D97-AF65-F5344CB8AC3E}">
        <p14:creationId xmlns:p14="http://schemas.microsoft.com/office/powerpoint/2010/main" xmlns="" val="15966757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762000"/>
          </a:xfrm>
        </p:spPr>
        <p:txBody>
          <a:bodyPr>
            <a:normAutofit fontScale="90000"/>
          </a:bodyPr>
          <a:lstStyle/>
          <a:p>
            <a:r>
              <a:rPr lang="en-US" sz="4000" dirty="0"/>
              <a:t>POS </a:t>
            </a:r>
            <a:r>
              <a:rPr lang="en-US" sz="4000" dirty="0" smtClean="0"/>
              <a:t>Marketing and</a:t>
            </a:r>
            <a:br>
              <a:rPr lang="en-US" sz="4000" dirty="0" smtClean="0"/>
            </a:br>
            <a:r>
              <a:rPr lang="en-US" sz="4000" dirty="0" smtClean="0"/>
              <a:t> Tobacco Retailer Density</a:t>
            </a:r>
            <a:endParaRPr lang="en-US" sz="4000" dirty="0"/>
          </a:p>
        </p:txBody>
      </p:sp>
      <p:graphicFrame>
        <p:nvGraphicFramePr>
          <p:cNvPr id="3" name="Diagram 2"/>
          <p:cNvGraphicFramePr/>
          <p:nvPr>
            <p:extLst>
              <p:ext uri="{D42A27DB-BD31-4B8C-83A1-F6EECF244321}">
                <p14:modId xmlns:p14="http://schemas.microsoft.com/office/powerpoint/2010/main" xmlns="" val="2720318735"/>
              </p:ext>
            </p:extLst>
          </p:nvPr>
        </p:nvGraphicFramePr>
        <p:xfrm>
          <a:off x="838200" y="1447800"/>
          <a:ext cx="78486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27224612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2"/>
          <p:cNvSpPr>
            <a:spLocks noGrp="1" noChangeArrowheads="1"/>
          </p:cNvSpPr>
          <p:nvPr>
            <p:ph idx="1"/>
          </p:nvPr>
        </p:nvSpPr>
        <p:spPr/>
        <p:txBody>
          <a:bodyPr>
            <a:normAutofit/>
          </a:bodyPr>
          <a:lstStyle/>
          <a:p>
            <a:r>
              <a:rPr lang="en-US" dirty="0" smtClean="0"/>
              <a:t>Increases current smokers’ daily consumption by cueing smokers to light up or buy cigarettes</a:t>
            </a:r>
          </a:p>
          <a:p>
            <a:pPr lvl="1"/>
            <a:r>
              <a:rPr lang="en-US" dirty="0" smtClean="0"/>
              <a:t>Exposure to cigarette advertising triggers cravings (cue reactivity)</a:t>
            </a:r>
          </a:p>
          <a:p>
            <a:pPr lvl="1"/>
            <a:r>
              <a:rPr lang="en-US" dirty="0" smtClean="0"/>
              <a:t>POP ads &amp; displays boost sales</a:t>
            </a:r>
          </a:p>
          <a:p>
            <a:r>
              <a:rPr lang="en-US" dirty="0" smtClean="0"/>
              <a:t>May promote relapse when quitters see their former brand</a:t>
            </a:r>
          </a:p>
          <a:p>
            <a:pPr lvl="1"/>
            <a:r>
              <a:rPr lang="en-US" dirty="0" smtClean="0"/>
              <a:t>34% of recent quitters and 38% attempters had to fight urge to buy cigarettes when seeing a POS cigarette display</a:t>
            </a:r>
            <a:r>
              <a:rPr lang="en-US" sz="2100" dirty="0" smtClean="0"/>
              <a:t> (</a:t>
            </a:r>
            <a:r>
              <a:rPr lang="en-US" dirty="0" smtClean="0"/>
              <a:t>Wakefield 2008)</a:t>
            </a:r>
            <a:endParaRPr lang="en-US" sz="1400" dirty="0" smtClean="0"/>
          </a:p>
          <a:p>
            <a:r>
              <a:rPr lang="en-US" dirty="0" smtClean="0"/>
              <a:t>Cigarette advertising &amp; promotion encourages youth smoking initiation– potential future customers</a:t>
            </a:r>
            <a:endParaRPr lang="en-US" dirty="0"/>
          </a:p>
        </p:txBody>
      </p:sp>
      <p:sp>
        <p:nvSpPr>
          <p:cNvPr id="7" name="Title 6"/>
          <p:cNvSpPr>
            <a:spLocks noGrp="1"/>
          </p:cNvSpPr>
          <p:nvPr>
            <p:ph type="title"/>
          </p:nvPr>
        </p:nvSpPr>
        <p:spPr/>
        <p:txBody>
          <a:bodyPr>
            <a:normAutofit/>
          </a:bodyPr>
          <a:lstStyle/>
          <a:p>
            <a:r>
              <a:rPr lang="en-US" dirty="0" smtClean="0"/>
              <a:t>Effects of POS Marketing</a:t>
            </a:r>
            <a:endParaRPr lang="en-US" dirty="0"/>
          </a:p>
        </p:txBody>
      </p:sp>
      <p:sp>
        <p:nvSpPr>
          <p:cNvPr id="212996" name="Text Box 4"/>
          <p:cNvSpPr txBox="1">
            <a:spLocks noChangeArrowheads="1"/>
          </p:cNvSpPr>
          <p:nvPr/>
        </p:nvSpPr>
        <p:spPr bwMode="auto">
          <a:xfrm>
            <a:off x="126397" y="6492964"/>
            <a:ext cx="8750300" cy="276999"/>
          </a:xfrm>
          <a:prstGeom prst="rect">
            <a:avLst/>
          </a:prstGeom>
          <a:noFill/>
          <a:ln w="12700">
            <a:noFill/>
            <a:miter lim="800000"/>
            <a:headEnd/>
            <a:tailEnd/>
          </a:ln>
          <a:effectLst/>
        </p:spPr>
        <p:txBody>
          <a:bodyPr wrap="square">
            <a:spAutoFit/>
          </a:bodyPr>
          <a:lstStyle/>
          <a:p>
            <a:pPr algn="l">
              <a:spcBef>
                <a:spcPct val="50000"/>
              </a:spcBef>
            </a:pPr>
            <a:r>
              <a:rPr lang="en-US" sz="1200" dirty="0">
                <a:latin typeface="+mn-lt"/>
              </a:rPr>
              <a:t>Refs: Slater (2007); DiFranza et al (2006); Lee (2004); Promo; POPAI; Rogers et al., (1995), Warner (1986)</a:t>
            </a:r>
          </a:p>
        </p:txBody>
      </p:sp>
      <p:sp>
        <p:nvSpPr>
          <p:cNvPr id="212999" name="Rectangle 7"/>
          <p:cNvSpPr>
            <a:spLocks noChangeArrowheads="1"/>
          </p:cNvSpPr>
          <p:nvPr/>
        </p:nvSpPr>
        <p:spPr bwMode="auto">
          <a:xfrm>
            <a:off x="0" y="228600"/>
            <a:ext cx="9144000" cy="1066800"/>
          </a:xfrm>
          <a:prstGeom prst="rect">
            <a:avLst/>
          </a:prstGeom>
          <a:noFill/>
          <a:ln w="9525">
            <a:noFill/>
            <a:miter lim="800000"/>
            <a:headEnd/>
            <a:tailEnd/>
          </a:ln>
          <a:effectLst/>
        </p:spPr>
        <p:txBody>
          <a:bodyPr lIns="90488" tIns="44450" rIns="90488" bIns="44450" anchor="ctr"/>
          <a:lstStyle/>
          <a:p>
            <a:endParaRPr lang="en-US" sz="3600" b="1" dirty="0">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807002018"/>
              </p:ext>
            </p:extLst>
          </p:nvPr>
        </p:nvGraphicFramePr>
        <p:xfrm>
          <a:off x="381000" y="1719263"/>
          <a:ext cx="8407400" cy="4406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p:txBody>
          <a:bodyPr/>
          <a:lstStyle/>
          <a:p>
            <a:r>
              <a:rPr lang="en-US" b="1" dirty="0"/>
              <a:t>Retail marketing as risk factor for</a:t>
            </a:r>
            <a:br>
              <a:rPr lang="en-US" b="1" dirty="0"/>
            </a:br>
            <a:r>
              <a:rPr lang="en-US" b="1" dirty="0"/>
              <a:t>smoking initiation</a:t>
            </a:r>
            <a:endParaRPr lang="en-US" dirty="0"/>
          </a:p>
        </p:txBody>
      </p:sp>
      <p:sp>
        <p:nvSpPr>
          <p:cNvPr id="7" name="Rectangle 4"/>
          <p:cNvSpPr>
            <a:spLocks noChangeArrowheads="1"/>
          </p:cNvSpPr>
          <p:nvPr/>
        </p:nvSpPr>
        <p:spPr bwMode="auto">
          <a:xfrm>
            <a:off x="381000" y="6400800"/>
            <a:ext cx="6883400" cy="346249"/>
          </a:xfrm>
          <a:prstGeom prst="rect">
            <a:avLst/>
          </a:prstGeom>
          <a:noFill/>
          <a:ln w="9525">
            <a:noFill/>
            <a:miter lim="800000"/>
            <a:headEnd/>
            <a:tailEnd/>
          </a:ln>
        </p:spPr>
        <p:txBody>
          <a:bodyPr>
            <a:spAutoFit/>
          </a:bodyPr>
          <a:lstStyle/>
          <a:p>
            <a:pPr>
              <a:lnSpc>
                <a:spcPct val="90000"/>
              </a:lnSpc>
            </a:pPr>
            <a:r>
              <a:rPr lang="en-US" b="0" dirty="0" err="1" smtClean="0">
                <a:latin typeface="Arial Narrow" pitchFamily="34" charset="0"/>
              </a:rPr>
              <a:t>Henriksen</a:t>
            </a:r>
            <a:r>
              <a:rPr lang="en-US" b="0" dirty="0" smtClean="0">
                <a:latin typeface="Arial Narrow" pitchFamily="34" charset="0"/>
              </a:rPr>
              <a:t> et al.,(2010) Pediatrics, 232-238</a:t>
            </a:r>
            <a:endParaRPr lang="en-US" b="0" dirty="0">
              <a:latin typeface="Arial Narrow" pitchFamily="34" charset="0"/>
            </a:endParaRPr>
          </a:p>
        </p:txBody>
      </p:sp>
    </p:spTree>
    <p:extLst>
      <p:ext uri="{BB962C8B-B14F-4D97-AF65-F5344CB8AC3E}">
        <p14:creationId xmlns:p14="http://schemas.microsoft.com/office/powerpoint/2010/main" xmlns="" val="31987562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a:xfrm>
            <a:off x="381000" y="228600"/>
            <a:ext cx="8534400" cy="1143000"/>
          </a:xfrm>
        </p:spPr>
        <p:txBody>
          <a:bodyPr/>
          <a:lstStyle/>
          <a:p>
            <a:pPr eaLnBrk="1" hangingPunct="1"/>
            <a:r>
              <a:rPr lang="en-US" b="1" dirty="0" smtClean="0"/>
              <a:t>Smoking initiation at follow-up,</a:t>
            </a:r>
            <a:br>
              <a:rPr lang="en-US" b="1" dirty="0" smtClean="0"/>
            </a:br>
            <a:r>
              <a:rPr lang="en-US" b="1" dirty="0" smtClean="0"/>
              <a:t>by shopping frequency at baseline</a:t>
            </a:r>
          </a:p>
        </p:txBody>
      </p:sp>
      <p:graphicFrame>
        <p:nvGraphicFramePr>
          <p:cNvPr id="2" name="Object 2"/>
          <p:cNvGraphicFramePr>
            <a:graphicFrameLocks noChangeAspect="1"/>
          </p:cNvGraphicFramePr>
          <p:nvPr>
            <p:extLst>
              <p:ext uri="{D42A27DB-BD31-4B8C-83A1-F6EECF244321}">
                <p14:modId xmlns:p14="http://schemas.microsoft.com/office/powerpoint/2010/main" xmlns="" val="4291404464"/>
              </p:ext>
            </p:extLst>
          </p:nvPr>
        </p:nvGraphicFramePr>
        <p:xfrm>
          <a:off x="411997" y="1371600"/>
          <a:ext cx="8407400" cy="5637581"/>
        </p:xfrm>
        <a:graphic>
          <a:graphicData uri="http://schemas.openxmlformats.org/drawingml/2006/chart">
            <c:chart xmlns:c="http://schemas.openxmlformats.org/drawingml/2006/chart" xmlns:r="http://schemas.openxmlformats.org/officeDocument/2006/relationships" r:id="rId3"/>
          </a:graphicData>
        </a:graphic>
      </p:graphicFrame>
      <p:sp>
        <p:nvSpPr>
          <p:cNvPr id="4" name="Rectangle 4"/>
          <p:cNvSpPr>
            <a:spLocks noChangeArrowheads="1"/>
          </p:cNvSpPr>
          <p:nvPr/>
        </p:nvSpPr>
        <p:spPr bwMode="auto">
          <a:xfrm>
            <a:off x="914400" y="6400800"/>
            <a:ext cx="6883400" cy="346249"/>
          </a:xfrm>
          <a:prstGeom prst="rect">
            <a:avLst/>
          </a:prstGeom>
          <a:noFill/>
          <a:ln w="9525">
            <a:noFill/>
            <a:miter lim="800000"/>
            <a:headEnd/>
            <a:tailEnd/>
          </a:ln>
        </p:spPr>
        <p:txBody>
          <a:bodyPr>
            <a:spAutoFit/>
          </a:bodyPr>
          <a:lstStyle/>
          <a:p>
            <a:pPr>
              <a:lnSpc>
                <a:spcPct val="90000"/>
              </a:lnSpc>
            </a:pPr>
            <a:r>
              <a:rPr lang="en-US" b="0" dirty="0" err="1" smtClean="0">
                <a:latin typeface="Arial Narrow" pitchFamily="34" charset="0"/>
              </a:rPr>
              <a:t>Henriksen</a:t>
            </a:r>
            <a:r>
              <a:rPr lang="en-US" b="0" dirty="0" smtClean="0">
                <a:latin typeface="Arial Narrow" pitchFamily="34" charset="0"/>
              </a:rPr>
              <a:t> et al.,(2010) Pediatrics, 232-238</a:t>
            </a:r>
            <a:endParaRPr lang="en-US" b="0" dirty="0">
              <a:latin typeface="Arial Narrow" pitchFamily="34" charset="0"/>
            </a:endParaRPr>
          </a:p>
        </p:txBody>
      </p:sp>
      <p:sp>
        <p:nvSpPr>
          <p:cNvPr id="5" name="TextBox 4"/>
          <p:cNvSpPr txBox="1"/>
          <p:nvPr/>
        </p:nvSpPr>
        <p:spPr>
          <a:xfrm rot="16200000">
            <a:off x="-268081" y="3810000"/>
            <a:ext cx="1515095" cy="369332"/>
          </a:xfrm>
          <a:prstGeom prst="rect">
            <a:avLst/>
          </a:prstGeom>
          <a:noFill/>
        </p:spPr>
        <p:txBody>
          <a:bodyPr wrap="none" rtlCol="0">
            <a:spAutoFit/>
          </a:bodyPr>
          <a:lstStyle/>
          <a:p>
            <a:r>
              <a:rPr lang="en-US" dirty="0" smtClean="0"/>
              <a:t>Smoking rate</a:t>
            </a:r>
            <a:endParaRPr lang="en-US" dirty="0"/>
          </a:p>
        </p:txBody>
      </p:sp>
    </p:spTree>
    <p:extLst>
      <p:ext uri="{BB962C8B-B14F-4D97-AF65-F5344CB8AC3E}">
        <p14:creationId xmlns:p14="http://schemas.microsoft.com/office/powerpoint/2010/main" xmlns="" val="19511230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a:xfrm>
            <a:off x="381000" y="228600"/>
            <a:ext cx="8534400" cy="1143000"/>
          </a:xfrm>
        </p:spPr>
        <p:txBody>
          <a:bodyPr/>
          <a:lstStyle/>
          <a:p>
            <a:pPr eaLnBrk="1" hangingPunct="1"/>
            <a:r>
              <a:rPr lang="en-US" sz="2800" b="1" dirty="0" smtClean="0"/>
              <a:t>Odds of Smoking initiation at follow-up</a:t>
            </a:r>
            <a:br>
              <a:rPr lang="en-US" sz="2800" b="1" dirty="0" smtClean="0"/>
            </a:br>
            <a:r>
              <a:rPr lang="en-US" sz="2800" b="1" dirty="0" smtClean="0"/>
              <a:t>by shopping frequency at baseline</a:t>
            </a:r>
          </a:p>
        </p:txBody>
      </p:sp>
      <p:graphicFrame>
        <p:nvGraphicFramePr>
          <p:cNvPr id="2" name="Object 2"/>
          <p:cNvGraphicFramePr>
            <a:graphicFrameLocks noChangeAspect="1"/>
          </p:cNvGraphicFramePr>
          <p:nvPr>
            <p:extLst>
              <p:ext uri="{D42A27DB-BD31-4B8C-83A1-F6EECF244321}">
                <p14:modId xmlns:p14="http://schemas.microsoft.com/office/powerpoint/2010/main" xmlns="" val="561989775"/>
              </p:ext>
            </p:extLst>
          </p:nvPr>
        </p:nvGraphicFramePr>
        <p:xfrm>
          <a:off x="914400" y="1515040"/>
          <a:ext cx="7772400" cy="521178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xmlns="" val="18368893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a:xfrm>
            <a:off x="381000" y="228600"/>
            <a:ext cx="8534400" cy="1143000"/>
          </a:xfrm>
        </p:spPr>
        <p:txBody>
          <a:bodyPr/>
          <a:lstStyle/>
          <a:p>
            <a:pPr eaLnBrk="1" hangingPunct="1"/>
            <a:r>
              <a:rPr lang="en-US" sz="2800" b="1" dirty="0" smtClean="0"/>
              <a:t>Odds of Smoking initiation at follow-up</a:t>
            </a:r>
            <a:br>
              <a:rPr lang="en-US" sz="2800" b="1" dirty="0" smtClean="0"/>
            </a:br>
            <a:r>
              <a:rPr lang="en-US" sz="2800" b="1" dirty="0" smtClean="0"/>
              <a:t>by Brand impressions at baseline</a:t>
            </a:r>
          </a:p>
        </p:txBody>
      </p:sp>
      <p:graphicFrame>
        <p:nvGraphicFramePr>
          <p:cNvPr id="2" name="Object 2"/>
          <p:cNvGraphicFramePr>
            <a:graphicFrameLocks noChangeAspect="1"/>
          </p:cNvGraphicFramePr>
          <p:nvPr>
            <p:extLst>
              <p:ext uri="{D42A27DB-BD31-4B8C-83A1-F6EECF244321}">
                <p14:modId xmlns:p14="http://schemas.microsoft.com/office/powerpoint/2010/main" xmlns="" val="3842938432"/>
              </p:ext>
            </p:extLst>
          </p:nvPr>
        </p:nvGraphicFramePr>
        <p:xfrm>
          <a:off x="914400" y="1515040"/>
          <a:ext cx="7772400" cy="5211782"/>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4876800" y="1567934"/>
            <a:ext cx="228600" cy="369332"/>
          </a:xfrm>
          <a:prstGeom prst="rect">
            <a:avLst/>
          </a:prstGeom>
          <a:noFill/>
        </p:spPr>
        <p:txBody>
          <a:bodyPr wrap="square" rtlCol="0">
            <a:spAutoFit/>
          </a:bodyPr>
          <a:lstStyle/>
          <a:p>
            <a:r>
              <a:rPr lang="en-US" dirty="0" smtClean="0"/>
              <a:t>*</a:t>
            </a:r>
            <a:endParaRPr lang="en-US" dirty="0"/>
          </a:p>
        </p:txBody>
      </p:sp>
      <p:sp>
        <p:nvSpPr>
          <p:cNvPr id="5" name="TextBox 4"/>
          <p:cNvSpPr txBox="1"/>
          <p:nvPr/>
        </p:nvSpPr>
        <p:spPr>
          <a:xfrm>
            <a:off x="5511800" y="6400800"/>
            <a:ext cx="2286000" cy="369332"/>
          </a:xfrm>
          <a:prstGeom prst="rect">
            <a:avLst/>
          </a:prstGeom>
          <a:noFill/>
        </p:spPr>
        <p:txBody>
          <a:bodyPr wrap="square" rtlCol="0">
            <a:spAutoFit/>
          </a:bodyPr>
          <a:lstStyle/>
          <a:p>
            <a:r>
              <a:rPr lang="en-US" dirty="0" smtClean="0"/>
              <a:t>*p&lt;.05</a:t>
            </a:r>
            <a:endParaRPr lang="en-US" dirty="0"/>
          </a:p>
        </p:txBody>
      </p:sp>
      <p:sp>
        <p:nvSpPr>
          <p:cNvPr id="7" name="Rectangle 4"/>
          <p:cNvSpPr>
            <a:spLocks noChangeArrowheads="1"/>
          </p:cNvSpPr>
          <p:nvPr/>
        </p:nvSpPr>
        <p:spPr bwMode="auto">
          <a:xfrm>
            <a:off x="914400" y="6400800"/>
            <a:ext cx="6883400" cy="341632"/>
          </a:xfrm>
          <a:prstGeom prst="rect">
            <a:avLst/>
          </a:prstGeom>
          <a:noFill/>
          <a:ln w="9525">
            <a:noFill/>
            <a:miter lim="800000"/>
            <a:headEnd/>
            <a:tailEnd/>
          </a:ln>
        </p:spPr>
        <p:txBody>
          <a:bodyPr>
            <a:spAutoFit/>
          </a:bodyPr>
          <a:lstStyle/>
          <a:p>
            <a:pPr>
              <a:lnSpc>
                <a:spcPct val="90000"/>
              </a:lnSpc>
            </a:pPr>
            <a:r>
              <a:rPr lang="en-US" b="0" dirty="0" err="1" smtClean="0">
                <a:latin typeface="Arial Narrow" pitchFamily="34" charset="0"/>
              </a:rPr>
              <a:t>Henriksen</a:t>
            </a:r>
            <a:r>
              <a:rPr lang="en-US" b="0" dirty="0" smtClean="0">
                <a:latin typeface="Arial Narrow" pitchFamily="34" charset="0"/>
              </a:rPr>
              <a:t> et al.,(2010), Pediatrics, 232-238</a:t>
            </a:r>
            <a:endParaRPr lang="en-US" b="0" dirty="0">
              <a:latin typeface="Arial Narrow" pitchFamily="34" charset="0"/>
            </a:endParaRPr>
          </a:p>
        </p:txBody>
      </p:sp>
    </p:spTree>
    <p:extLst>
      <p:ext uri="{BB962C8B-B14F-4D97-AF65-F5344CB8AC3E}">
        <p14:creationId xmlns:p14="http://schemas.microsoft.com/office/powerpoint/2010/main" xmlns="" val="23841795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screen">
            <a:extLst>
              <a:ext uri="{28A0092B-C50C-407E-A947-70E740481C1C}">
                <a14:useLocalDpi xmlns:a14="http://schemas.microsoft.com/office/drawing/2010/main" xmlns="" val="0"/>
              </a:ext>
            </a:extLst>
          </a:blip>
          <a:srcRect/>
          <a:stretch>
            <a:fillRect/>
          </a:stretch>
        </p:blipFill>
        <p:spPr bwMode="auto">
          <a:xfrm>
            <a:off x="762000" y="685800"/>
            <a:ext cx="4210050" cy="55149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aphicFrame>
        <p:nvGraphicFramePr>
          <p:cNvPr id="9" name="Diagram 8"/>
          <p:cNvGraphicFramePr/>
          <p:nvPr>
            <p:extLst>
              <p:ext uri="{D42A27DB-BD31-4B8C-83A1-F6EECF244321}">
                <p14:modId xmlns:p14="http://schemas.microsoft.com/office/powerpoint/2010/main" xmlns="" val="2477147659"/>
              </p:ext>
            </p:extLst>
          </p:nvPr>
        </p:nvGraphicFramePr>
        <p:xfrm>
          <a:off x="3352800" y="990600"/>
          <a:ext cx="6096000" cy="44916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7068770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CitiesGraphic_5-14.jpg"/>
          <p:cNvPicPr/>
          <p:nvPr/>
        </p:nvPicPr>
        <p:blipFill>
          <a:blip r:embed="rId3" cstate="email"/>
          <a:srcRect/>
          <a:stretch>
            <a:fillRect/>
          </a:stretch>
        </p:blipFill>
        <p:spPr>
          <a:xfrm>
            <a:off x="-28606" y="72574"/>
            <a:ext cx="9144000" cy="6949440"/>
          </a:xfrm>
          <a:prstGeom prst="rect">
            <a:avLst/>
          </a:prstGeom>
        </p:spPr>
      </p:pic>
      <p:sp>
        <p:nvSpPr>
          <p:cNvPr id="3" name="TextBox 2"/>
          <p:cNvSpPr txBox="1"/>
          <p:nvPr/>
        </p:nvSpPr>
        <p:spPr>
          <a:xfrm>
            <a:off x="430162" y="581367"/>
            <a:ext cx="6781800" cy="715089"/>
          </a:xfrm>
          <a:prstGeom prst="round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US" i="1" dirty="0" smtClean="0"/>
              <a:t>Banning outdoor cigarette ads within 1,000 ft of schools/parks may reduce 1.5million ads		</a:t>
            </a:r>
            <a:r>
              <a:rPr lang="en-US" dirty="0" smtClean="0"/>
              <a:t>Luke</a:t>
            </a:r>
            <a:r>
              <a:rPr lang="en-US" dirty="0"/>
              <a:t>, Ribisl 2011. </a:t>
            </a:r>
            <a:r>
              <a:rPr lang="en-US" i="1" dirty="0" smtClean="0"/>
              <a:t>AJPM</a:t>
            </a:r>
            <a:endParaRPr lang="en-US" i="1" dirty="0"/>
          </a:p>
        </p:txBody>
      </p:sp>
      <p:sp>
        <p:nvSpPr>
          <p:cNvPr id="5" name="TextBox 4"/>
          <p:cNvSpPr txBox="1"/>
          <p:nvPr/>
        </p:nvSpPr>
        <p:spPr>
          <a:xfrm>
            <a:off x="4572000" y="1752600"/>
            <a:ext cx="2743200" cy="1123712"/>
          </a:xfrm>
          <a:prstGeom prst="round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2000" dirty="0" smtClean="0"/>
              <a:t>Tobacco retailer proximity to schools and parks</a:t>
            </a:r>
            <a:endParaRPr lang="en-US" sz="2000" dirty="0"/>
          </a:p>
        </p:txBody>
      </p:sp>
      <p:sp>
        <p:nvSpPr>
          <p:cNvPr id="6" name="TextBox 5"/>
          <p:cNvSpPr txBox="1"/>
          <p:nvPr/>
        </p:nvSpPr>
        <p:spPr>
          <a:xfrm>
            <a:off x="76200" y="2286793"/>
            <a:ext cx="1676400" cy="1021556"/>
          </a:xfrm>
          <a:prstGeom prst="round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en-US" sz="1800" dirty="0" smtClean="0"/>
              <a:t>Disparities in number &amp; proximity</a:t>
            </a:r>
            <a:endParaRPr lang="en-US" sz="1800" dirty="0"/>
          </a:p>
        </p:txBody>
      </p:sp>
    </p:spTree>
    <p:extLst>
      <p:ext uri="{BB962C8B-B14F-4D97-AF65-F5344CB8AC3E}">
        <p14:creationId xmlns:p14="http://schemas.microsoft.com/office/powerpoint/2010/main" xmlns="" val="1322700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2"/>
          <p:cNvSpPr>
            <a:spLocks noGrp="1" noChangeArrowheads="1"/>
          </p:cNvSpPr>
          <p:nvPr>
            <p:ph idx="1"/>
          </p:nvPr>
        </p:nvSpPr>
        <p:spPr>
          <a:xfrm>
            <a:off x="4191000" y="1752600"/>
            <a:ext cx="4750292" cy="4373879"/>
          </a:xfrm>
        </p:spPr>
        <p:txBody>
          <a:bodyPr>
            <a:normAutofit/>
          </a:bodyPr>
          <a:lstStyle/>
          <a:p>
            <a:pPr marL="0" indent="0">
              <a:lnSpc>
                <a:spcPct val="90000"/>
              </a:lnSpc>
              <a:buNone/>
            </a:pPr>
            <a:r>
              <a:rPr lang="en-US" dirty="0">
                <a:ea typeface="ＭＳ Ｐゴシック" charset="0"/>
                <a:cs typeface="ＭＳ Ｐゴシック" charset="0"/>
              </a:rPr>
              <a:t>Higher retailer density</a:t>
            </a:r>
          </a:p>
          <a:p>
            <a:pPr>
              <a:lnSpc>
                <a:spcPct val="90000"/>
              </a:lnSpc>
            </a:pPr>
            <a:r>
              <a:rPr lang="en-US" dirty="0" smtClean="0">
                <a:ea typeface="ＭＳ Ｐゴシック" charset="0"/>
                <a:cs typeface="ＭＳ Ｐゴシック" charset="0"/>
              </a:rPr>
              <a:t>makes </a:t>
            </a:r>
            <a:r>
              <a:rPr lang="en-US" dirty="0">
                <a:ea typeface="ＭＳ Ｐゴシック" charset="0"/>
                <a:cs typeface="ＭＳ Ｐゴシック" charset="0"/>
              </a:rPr>
              <a:t>cigarettes more </a:t>
            </a:r>
            <a:r>
              <a:rPr lang="en-US" dirty="0" smtClean="0">
                <a:ea typeface="ＭＳ Ｐゴシック" charset="0"/>
                <a:cs typeface="ＭＳ Ｐゴシック" charset="0"/>
              </a:rPr>
              <a:t>accessible and </a:t>
            </a:r>
            <a:r>
              <a:rPr lang="en-US" dirty="0">
                <a:ea typeface="ＭＳ Ｐゴシック" charset="0"/>
                <a:cs typeface="ＭＳ Ｐゴシック" charset="0"/>
              </a:rPr>
              <a:t>available</a:t>
            </a:r>
          </a:p>
          <a:p>
            <a:pPr>
              <a:lnSpc>
                <a:spcPct val="90000"/>
              </a:lnSpc>
            </a:pPr>
            <a:r>
              <a:rPr lang="en-US" dirty="0" smtClean="0">
                <a:ea typeface="ＭＳ Ｐゴシック" charset="0"/>
                <a:cs typeface="ＭＳ Ｐゴシック" charset="0"/>
              </a:rPr>
              <a:t>increases </a:t>
            </a:r>
            <a:r>
              <a:rPr lang="en-US" dirty="0">
                <a:ea typeface="ＭＳ Ｐゴシック" charset="0"/>
                <a:cs typeface="ＭＳ Ｐゴシック" charset="0"/>
              </a:rPr>
              <a:t>environmental cues to </a:t>
            </a:r>
            <a:r>
              <a:rPr lang="en-US" dirty="0" smtClean="0">
                <a:ea typeface="ＭＳ Ｐゴシック" charset="0"/>
                <a:cs typeface="ＭＳ Ｐゴシック" charset="0"/>
              </a:rPr>
              <a:t>smoke</a:t>
            </a:r>
          </a:p>
          <a:p>
            <a:pPr>
              <a:lnSpc>
                <a:spcPct val="90000"/>
              </a:lnSpc>
            </a:pPr>
            <a:r>
              <a:rPr lang="en-US" dirty="0">
                <a:ea typeface="ＭＳ Ｐゴシック" charset="0"/>
                <a:cs typeface="ＭＳ Ｐゴシック" charset="0"/>
              </a:rPr>
              <a:t>a</a:t>
            </a:r>
            <a:r>
              <a:rPr lang="en-US" dirty="0" smtClean="0">
                <a:ea typeface="ＭＳ Ｐゴシック" charset="0"/>
                <a:cs typeface="ＭＳ Ｐゴシック" charset="0"/>
              </a:rPr>
              <a:t>ssociated with increased prevalence of smoking by adults and adolescents</a:t>
            </a:r>
            <a:endParaRPr lang="en-US" dirty="0">
              <a:ea typeface="ＭＳ Ｐゴシック" charset="0"/>
              <a:cs typeface="ＭＳ Ｐゴシック" charset="0"/>
            </a:endParaRPr>
          </a:p>
          <a:p>
            <a:pPr>
              <a:lnSpc>
                <a:spcPct val="90000"/>
              </a:lnSpc>
            </a:pPr>
            <a:r>
              <a:rPr lang="en-US" dirty="0">
                <a:ea typeface="ＭＳ Ｐゴシック" charset="0"/>
                <a:cs typeface="ＭＳ Ｐゴシック" charset="0"/>
              </a:rPr>
              <a:t>m</a:t>
            </a:r>
            <a:r>
              <a:rPr lang="en-US" dirty="0" smtClean="0">
                <a:ea typeface="ＭＳ Ｐゴシック" charset="0"/>
                <a:cs typeface="ＭＳ Ｐゴシック" charset="0"/>
              </a:rPr>
              <a:t>ay exacerbate racial/ethnic and socioeconomic disparities in tobacco use</a:t>
            </a:r>
            <a:endParaRPr lang="en-US" dirty="0">
              <a:ea typeface="ＭＳ Ｐゴシック" charset="0"/>
              <a:cs typeface="ＭＳ Ｐゴシック" charset="0"/>
            </a:endParaRPr>
          </a:p>
        </p:txBody>
      </p:sp>
      <p:sp>
        <p:nvSpPr>
          <p:cNvPr id="7" name="Title 6"/>
          <p:cNvSpPr>
            <a:spLocks noGrp="1"/>
          </p:cNvSpPr>
          <p:nvPr>
            <p:ph type="title"/>
          </p:nvPr>
        </p:nvSpPr>
        <p:spPr/>
        <p:txBody>
          <a:bodyPr>
            <a:normAutofit/>
          </a:bodyPr>
          <a:lstStyle/>
          <a:p>
            <a:r>
              <a:rPr lang="en-US" dirty="0" smtClean="0"/>
              <a:t>Effects of Retailer Density</a:t>
            </a:r>
            <a:endParaRPr lang="en-US" dirty="0"/>
          </a:p>
        </p:txBody>
      </p:sp>
      <p:sp>
        <p:nvSpPr>
          <p:cNvPr id="212996" name="Text Box 4"/>
          <p:cNvSpPr txBox="1">
            <a:spLocks noChangeArrowheads="1"/>
          </p:cNvSpPr>
          <p:nvPr/>
        </p:nvSpPr>
        <p:spPr bwMode="auto">
          <a:xfrm>
            <a:off x="4267200" y="6096000"/>
            <a:ext cx="4648200" cy="461665"/>
          </a:xfrm>
          <a:prstGeom prst="rect">
            <a:avLst/>
          </a:prstGeom>
          <a:noFill/>
          <a:ln w="12700">
            <a:noFill/>
            <a:miter lim="800000"/>
            <a:headEnd/>
            <a:tailEnd/>
          </a:ln>
          <a:effectLst/>
        </p:spPr>
        <p:txBody>
          <a:bodyPr wrap="square">
            <a:spAutoFit/>
          </a:bodyPr>
          <a:lstStyle/>
          <a:p>
            <a:pPr algn="l">
              <a:spcBef>
                <a:spcPct val="50000"/>
              </a:spcBef>
            </a:pPr>
            <a:r>
              <a:rPr lang="en-US" sz="1200" dirty="0">
                <a:latin typeface="+mn-lt"/>
              </a:rPr>
              <a:t>Refs: </a:t>
            </a:r>
            <a:r>
              <a:rPr lang="en-US" sz="1200" dirty="0" smtClean="0">
                <a:latin typeface="+mn-lt"/>
              </a:rPr>
              <a:t>Chuang et al (2005); </a:t>
            </a:r>
            <a:r>
              <a:rPr lang="en-US" sz="1200" dirty="0" smtClean="0"/>
              <a:t>Henriksen et al (2008); Hyland et al (2003); Novak et al (200?)</a:t>
            </a:r>
            <a:endParaRPr lang="en-US" sz="1200" dirty="0">
              <a:latin typeface="+mn-lt"/>
            </a:endParaRPr>
          </a:p>
        </p:txBody>
      </p:sp>
      <p:sp>
        <p:nvSpPr>
          <p:cNvPr id="212999" name="Rectangle 7"/>
          <p:cNvSpPr>
            <a:spLocks noChangeArrowheads="1"/>
          </p:cNvSpPr>
          <p:nvPr/>
        </p:nvSpPr>
        <p:spPr bwMode="auto">
          <a:xfrm>
            <a:off x="0" y="228600"/>
            <a:ext cx="9144000" cy="1066800"/>
          </a:xfrm>
          <a:prstGeom prst="rect">
            <a:avLst/>
          </a:prstGeom>
          <a:noFill/>
          <a:ln w="9525">
            <a:noFill/>
            <a:miter lim="800000"/>
            <a:headEnd/>
            <a:tailEnd/>
          </a:ln>
          <a:effectLst/>
        </p:spPr>
        <p:txBody>
          <a:bodyPr lIns="90488" tIns="44450" rIns="90488" bIns="44450" anchor="ctr"/>
          <a:lstStyle/>
          <a:p>
            <a:endParaRPr lang="en-US" sz="3600" b="1" dirty="0">
              <a:effectLst>
                <a:outerShdw blurRad="38100" dist="38100" dir="2700000" algn="tl">
                  <a:srgbClr val="000000"/>
                </a:outerShdw>
              </a:effectLst>
            </a:endParaRPr>
          </a:p>
        </p:txBody>
      </p:sp>
      <p:pic>
        <p:nvPicPr>
          <p:cNvPr id="6" name="Picture 2" descr="D:\My Documents\Dropbox\HENC Analytical Maps\Durham_TobRtl_NeighRaceComp.jpg"/>
          <p:cNvPicPr>
            <a:picLocks noChangeAspect="1" noChangeArrowheads="1"/>
          </p:cNvPicPr>
          <p:nvPr/>
        </p:nvPicPr>
        <p:blipFill>
          <a:blip r:embed="rId2" cstate="print"/>
          <a:srcRect/>
          <a:stretch>
            <a:fillRect/>
          </a:stretch>
        </p:blipFill>
        <p:spPr bwMode="auto">
          <a:xfrm>
            <a:off x="228600" y="1524000"/>
            <a:ext cx="3957374" cy="5122353"/>
          </a:xfrm>
          <a:prstGeom prst="rect">
            <a:avLst/>
          </a:prstGeom>
          <a:noFill/>
        </p:spPr>
      </p:pic>
    </p:spTree>
    <p:extLst>
      <p:ext uri="{BB962C8B-B14F-4D97-AF65-F5344CB8AC3E}">
        <p14:creationId xmlns:p14="http://schemas.microsoft.com/office/powerpoint/2010/main" xmlns="" val="33295357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57199" y="274638"/>
            <a:ext cx="8465457" cy="1143000"/>
          </a:xfrm>
        </p:spPr>
        <p:txBody>
          <a:bodyPr>
            <a:noAutofit/>
          </a:bodyPr>
          <a:lstStyle/>
          <a:p>
            <a:r>
              <a:rPr lang="en-US" sz="3600" dirty="0" smtClean="0"/>
              <a:t>Disparities in Retailer Density, Erie, NY</a:t>
            </a:r>
            <a:endParaRPr lang="en-US" sz="3600" dirty="0"/>
          </a:p>
        </p:txBody>
      </p:sp>
      <p:graphicFrame>
        <p:nvGraphicFramePr>
          <p:cNvPr id="6" name="Chart 5"/>
          <p:cNvGraphicFramePr/>
          <p:nvPr>
            <p:extLst>
              <p:ext uri="{D42A27DB-BD31-4B8C-83A1-F6EECF244321}">
                <p14:modId xmlns:p14="http://schemas.microsoft.com/office/powerpoint/2010/main" xmlns="" val="197526626"/>
              </p:ext>
            </p:extLst>
          </p:nvPr>
        </p:nvGraphicFramePr>
        <p:xfrm>
          <a:off x="246743" y="1600200"/>
          <a:ext cx="4337957" cy="4064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hart 10"/>
          <p:cNvGraphicFramePr/>
          <p:nvPr>
            <p:extLst>
              <p:ext uri="{D42A27DB-BD31-4B8C-83A1-F6EECF244321}">
                <p14:modId xmlns:p14="http://schemas.microsoft.com/office/powerpoint/2010/main" xmlns="" val="3174603469"/>
              </p:ext>
            </p:extLst>
          </p:nvPr>
        </p:nvGraphicFramePr>
        <p:xfrm>
          <a:off x="4584700" y="1600200"/>
          <a:ext cx="4337957" cy="4064000"/>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Box 11"/>
          <p:cNvSpPr txBox="1"/>
          <p:nvPr/>
        </p:nvSpPr>
        <p:spPr>
          <a:xfrm>
            <a:off x="914400" y="6360315"/>
            <a:ext cx="4811967" cy="323165"/>
          </a:xfrm>
          <a:prstGeom prst="rect">
            <a:avLst/>
          </a:prstGeom>
          <a:noFill/>
        </p:spPr>
        <p:txBody>
          <a:bodyPr wrap="square" rtlCol="0">
            <a:spAutoFit/>
          </a:bodyPr>
          <a:lstStyle/>
          <a:p>
            <a:r>
              <a:rPr lang="en-US" sz="1500" dirty="0" smtClean="0"/>
              <a:t>Hyland et al. (2003), AJPH, 1075-1076</a:t>
            </a:r>
            <a:endParaRPr lang="en-US" sz="1500" dirty="0"/>
          </a:p>
        </p:txBody>
      </p:sp>
      <p:sp>
        <p:nvSpPr>
          <p:cNvPr id="7" name="TextBox 6"/>
          <p:cNvSpPr txBox="1"/>
          <p:nvPr/>
        </p:nvSpPr>
        <p:spPr>
          <a:xfrm>
            <a:off x="457199" y="5776687"/>
            <a:ext cx="6588663" cy="369332"/>
          </a:xfrm>
          <a:prstGeom prst="rect">
            <a:avLst/>
          </a:prstGeom>
          <a:noFill/>
        </p:spPr>
        <p:txBody>
          <a:bodyPr wrap="none" rtlCol="0">
            <a:spAutoFit/>
          </a:bodyPr>
          <a:lstStyle/>
          <a:p>
            <a:r>
              <a:rPr lang="en-US" sz="1800" dirty="0" smtClean="0"/>
              <a:t>Number of outlets</a:t>
            </a:r>
            <a:r>
              <a:rPr lang="en-US" sz="1800" baseline="30000" dirty="0" smtClean="0"/>
              <a:t> </a:t>
            </a:r>
            <a:r>
              <a:rPr lang="en-US" sz="1800" dirty="0" smtClean="0"/>
              <a:t>per 10 km of roadway in a given census tract</a:t>
            </a:r>
            <a:endParaRPr lang="en-US" sz="1800" dirty="0"/>
          </a:p>
        </p:txBody>
      </p:sp>
    </p:spTree>
    <p:extLst>
      <p:ext uri="{BB962C8B-B14F-4D97-AF65-F5344CB8AC3E}">
        <p14:creationId xmlns:p14="http://schemas.microsoft.com/office/powerpoint/2010/main" xmlns="" val="13922050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dirty="0"/>
              <a:t>Student tobacco use &amp; tobacco retailer density near schools</a:t>
            </a:r>
          </a:p>
        </p:txBody>
      </p:sp>
      <p:graphicFrame>
        <p:nvGraphicFramePr>
          <p:cNvPr id="3" name="Diagram 2"/>
          <p:cNvGraphicFramePr/>
          <p:nvPr>
            <p:extLst>
              <p:ext uri="{D42A27DB-BD31-4B8C-83A1-F6EECF244321}">
                <p14:modId xmlns:p14="http://schemas.microsoft.com/office/powerpoint/2010/main" xmlns="" val="303883480"/>
              </p:ext>
            </p:extLst>
          </p:nvPr>
        </p:nvGraphicFramePr>
        <p:xfrm>
          <a:off x="228600" y="1600200"/>
          <a:ext cx="8686800"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p:cNvSpPr txBox="1"/>
          <p:nvPr/>
        </p:nvSpPr>
        <p:spPr>
          <a:xfrm>
            <a:off x="685800" y="6553200"/>
            <a:ext cx="4114800" cy="338554"/>
          </a:xfrm>
          <a:prstGeom prst="rect">
            <a:avLst/>
          </a:prstGeom>
          <a:noFill/>
        </p:spPr>
        <p:txBody>
          <a:bodyPr wrap="square" rtlCol="0">
            <a:spAutoFit/>
          </a:bodyPr>
          <a:lstStyle/>
          <a:p>
            <a:r>
              <a:rPr lang="en-US" sz="1600" dirty="0" smtClean="0"/>
              <a:t>McCarthy et al., (2006), AJPH, 2006-2013</a:t>
            </a:r>
            <a:endParaRPr lang="en-US" sz="1600" dirty="0"/>
          </a:p>
        </p:txBody>
      </p:sp>
    </p:spTree>
    <p:extLst>
      <p:ext uri="{BB962C8B-B14F-4D97-AF65-F5344CB8AC3E}">
        <p14:creationId xmlns:p14="http://schemas.microsoft.com/office/powerpoint/2010/main" xmlns="" val="32518263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Tobacco retailer density &amp;</a:t>
            </a:r>
            <a:br>
              <a:rPr lang="en-US" dirty="0" smtClean="0"/>
            </a:br>
            <a:r>
              <a:rPr lang="en-US" dirty="0" smtClean="0"/>
              <a:t>Odds Of Youth smoking</a:t>
            </a:r>
            <a:endParaRPr lang="en-US"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81000" y="1600200"/>
            <a:ext cx="2286000" cy="522889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aphicFrame>
        <p:nvGraphicFramePr>
          <p:cNvPr id="3" name="Diagram 2"/>
          <p:cNvGraphicFramePr/>
          <p:nvPr>
            <p:extLst>
              <p:ext uri="{D42A27DB-BD31-4B8C-83A1-F6EECF244321}">
                <p14:modId xmlns:p14="http://schemas.microsoft.com/office/powerpoint/2010/main" xmlns="" val="4129696905"/>
              </p:ext>
            </p:extLst>
          </p:nvPr>
        </p:nvGraphicFramePr>
        <p:xfrm>
          <a:off x="2667000" y="2134859"/>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Box 5"/>
          <p:cNvSpPr txBox="1"/>
          <p:nvPr/>
        </p:nvSpPr>
        <p:spPr>
          <a:xfrm>
            <a:off x="2971800" y="6396838"/>
            <a:ext cx="4114800" cy="338554"/>
          </a:xfrm>
          <a:prstGeom prst="rect">
            <a:avLst/>
          </a:prstGeom>
          <a:noFill/>
        </p:spPr>
        <p:txBody>
          <a:bodyPr wrap="square" rtlCol="0">
            <a:spAutoFit/>
          </a:bodyPr>
          <a:lstStyle/>
          <a:p>
            <a:r>
              <a:rPr lang="en-US" sz="1600" dirty="0" smtClean="0"/>
              <a:t>McCarthy et al., (2006), AJPH, 2006-2013</a:t>
            </a:r>
            <a:endParaRPr lang="en-US" sz="1600" dirty="0"/>
          </a:p>
        </p:txBody>
      </p:sp>
    </p:spTree>
    <p:extLst>
      <p:ext uri="{BB962C8B-B14F-4D97-AF65-F5344CB8AC3E}">
        <p14:creationId xmlns:p14="http://schemas.microsoft.com/office/powerpoint/2010/main" xmlns="" val="41285306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dirty="0"/>
              <a:t>Student tobacco use &amp; tobacco retailer density near schools</a:t>
            </a:r>
          </a:p>
        </p:txBody>
      </p:sp>
      <p:graphicFrame>
        <p:nvGraphicFramePr>
          <p:cNvPr id="3" name="Diagram 2"/>
          <p:cNvGraphicFramePr/>
          <p:nvPr>
            <p:extLst>
              <p:ext uri="{D42A27DB-BD31-4B8C-83A1-F6EECF244321}">
                <p14:modId xmlns:p14="http://schemas.microsoft.com/office/powerpoint/2010/main" xmlns="" val="298672635"/>
              </p:ext>
            </p:extLst>
          </p:nvPr>
        </p:nvGraphicFramePr>
        <p:xfrm>
          <a:off x="228600" y="1600200"/>
          <a:ext cx="8686800"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4562167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CA_407Outlets.png"/>
          <p:cNvPicPr>
            <a:picLocks noChangeAspect="1"/>
          </p:cNvPicPr>
          <p:nvPr/>
        </p:nvPicPr>
        <p:blipFill>
          <a:blip r:embed="rId2" cstate="print"/>
          <a:srcRect/>
          <a:stretch>
            <a:fillRect/>
          </a:stretch>
        </p:blipFill>
        <p:spPr bwMode="auto">
          <a:xfrm>
            <a:off x="228600" y="212260"/>
            <a:ext cx="5791200" cy="6587658"/>
          </a:xfrm>
          <a:prstGeom prst="rect">
            <a:avLst/>
          </a:prstGeom>
          <a:noFill/>
          <a:ln w="9525">
            <a:noFill/>
            <a:miter lim="800000"/>
            <a:headEnd/>
            <a:tailEnd/>
          </a:ln>
        </p:spPr>
      </p:pic>
      <p:sp>
        <p:nvSpPr>
          <p:cNvPr id="4" name="Content Placeholder 3"/>
          <p:cNvSpPr txBox="1">
            <a:spLocks/>
          </p:cNvSpPr>
          <p:nvPr/>
        </p:nvSpPr>
        <p:spPr bwMode="auto">
          <a:xfrm>
            <a:off x="6248400" y="914400"/>
            <a:ext cx="2667000" cy="4191000"/>
          </a:xfrm>
          <a:prstGeom prst="rect">
            <a:avLst/>
          </a:prstGeom>
          <a:noFill/>
          <a:ln w="9525">
            <a:noFill/>
            <a:miter lim="800000"/>
            <a:headEnd/>
            <a:tailEnd/>
          </a:ln>
        </p:spPr>
        <p:txBody>
          <a:bodyPr/>
          <a:lstStyle/>
          <a:p>
            <a:pPr marL="166688" indent="-166688" eaLnBrk="0" hangingPunct="0">
              <a:spcBef>
                <a:spcPct val="20000"/>
              </a:spcBef>
            </a:pPr>
            <a:r>
              <a:rPr lang="en-US" b="0" dirty="0" smtClean="0">
                <a:latin typeface="Arial Narrow" pitchFamily="34" charset="0"/>
              </a:rPr>
              <a:t>• </a:t>
            </a:r>
            <a:r>
              <a:rPr lang="en-US" sz="1600" b="0" dirty="0" smtClean="0">
                <a:latin typeface="Franklin Gothic Medium"/>
                <a:cs typeface="Franklin Gothic Medium"/>
              </a:rPr>
              <a:t>Visited tobacco retailers (n=</a:t>
            </a:r>
            <a:r>
              <a:rPr lang="en-US" sz="1600" dirty="0" smtClean="0">
                <a:latin typeface="Franklin Gothic Medium"/>
                <a:cs typeface="Franklin Gothic Medium"/>
              </a:rPr>
              <a:t>384</a:t>
            </a:r>
            <a:r>
              <a:rPr lang="en-US" sz="1600" b="0" dirty="0" smtClean="0">
                <a:latin typeface="Franklin Gothic Medium"/>
                <a:cs typeface="Franklin Gothic Medium"/>
              </a:rPr>
              <a:t>) within walking distance of random sample of </a:t>
            </a:r>
            <a:r>
              <a:rPr lang="en-US" sz="1600" dirty="0" smtClean="0">
                <a:latin typeface="Franklin Gothic Medium"/>
                <a:cs typeface="Franklin Gothic Medium"/>
              </a:rPr>
              <a:t>California </a:t>
            </a:r>
            <a:r>
              <a:rPr lang="en-US" sz="1600" b="0" dirty="0" smtClean="0">
                <a:latin typeface="Franklin Gothic Medium"/>
                <a:cs typeface="Franklin Gothic Medium"/>
              </a:rPr>
              <a:t>high schools (n=135)</a:t>
            </a:r>
          </a:p>
          <a:p>
            <a:pPr marL="166688" indent="-166688" eaLnBrk="0" hangingPunct="0">
              <a:spcBef>
                <a:spcPct val="20000"/>
              </a:spcBef>
            </a:pPr>
            <a:r>
              <a:rPr lang="en-US" sz="1600" b="0" dirty="0" smtClean="0">
                <a:latin typeface="Franklin Gothic Medium"/>
                <a:cs typeface="Franklin Gothic Medium"/>
              </a:rPr>
              <a:t>• </a:t>
            </a:r>
            <a:r>
              <a:rPr lang="en-US" sz="1600" dirty="0" smtClean="0">
                <a:latin typeface="Franklin Gothic Medium"/>
                <a:cs typeface="Franklin Gothic Medium"/>
              </a:rPr>
              <a:t>Counted and categorized tobacco</a:t>
            </a:r>
            <a:br>
              <a:rPr lang="en-US" sz="1600" dirty="0" smtClean="0">
                <a:latin typeface="Franklin Gothic Medium"/>
                <a:cs typeface="Franklin Gothic Medium"/>
              </a:rPr>
            </a:br>
            <a:r>
              <a:rPr lang="en-US" sz="1600" dirty="0" smtClean="0">
                <a:latin typeface="Franklin Gothic Medium"/>
                <a:cs typeface="Franklin Gothic Medium"/>
              </a:rPr>
              <a:t>marketing materials at POS</a:t>
            </a:r>
            <a:br>
              <a:rPr lang="en-US" sz="1600" dirty="0" smtClean="0">
                <a:latin typeface="Franklin Gothic Medium"/>
                <a:cs typeface="Franklin Gothic Medium"/>
              </a:rPr>
            </a:br>
            <a:r>
              <a:rPr lang="en-US" sz="1600" dirty="0" smtClean="0">
                <a:latin typeface="Franklin Gothic Medium"/>
                <a:cs typeface="Franklin Gothic Medium"/>
              </a:rPr>
              <a:t>(School neighborhood mean=123, SD=173, max=988).</a:t>
            </a:r>
          </a:p>
          <a:p>
            <a:pPr marL="166688" indent="-166688" eaLnBrk="0" hangingPunct="0">
              <a:spcBef>
                <a:spcPct val="20000"/>
              </a:spcBef>
            </a:pPr>
            <a:r>
              <a:rPr lang="en-US" sz="1600" b="0" dirty="0" smtClean="0">
                <a:latin typeface="Franklin Gothic Medium"/>
                <a:cs typeface="Franklin Gothic Medium"/>
              </a:rPr>
              <a:t>• Correlated observations with self-reported smoking from the CA student tobacco survey</a:t>
            </a:r>
          </a:p>
          <a:p>
            <a:pPr marL="166688" indent="-166688" eaLnBrk="0" hangingPunct="0">
              <a:spcBef>
                <a:spcPct val="20000"/>
              </a:spcBef>
            </a:pPr>
            <a:endParaRPr lang="en-US" sz="1600" b="0" dirty="0" smtClean="0">
              <a:latin typeface="Franklin Gothic Medium"/>
              <a:cs typeface="Franklin Gothic Medium"/>
            </a:endParaRPr>
          </a:p>
        </p:txBody>
      </p:sp>
      <p:sp>
        <p:nvSpPr>
          <p:cNvPr id="5" name="TextBox 4"/>
          <p:cNvSpPr txBox="1"/>
          <p:nvPr/>
        </p:nvSpPr>
        <p:spPr>
          <a:xfrm>
            <a:off x="4953000" y="6400800"/>
            <a:ext cx="4114800" cy="338554"/>
          </a:xfrm>
          <a:prstGeom prst="rect">
            <a:avLst/>
          </a:prstGeom>
          <a:noFill/>
        </p:spPr>
        <p:txBody>
          <a:bodyPr wrap="square" rtlCol="0">
            <a:spAutoFit/>
          </a:bodyPr>
          <a:lstStyle/>
          <a:p>
            <a:r>
              <a:rPr lang="en-US" sz="1600" dirty="0" smtClean="0"/>
              <a:t>Henriksen et al., (2008), </a:t>
            </a:r>
            <a:r>
              <a:rPr lang="en-US" sz="1600" dirty="0" err="1" smtClean="0"/>
              <a:t>Prev</a:t>
            </a:r>
            <a:r>
              <a:rPr lang="en-US" sz="1600" dirty="0" smtClean="0"/>
              <a:t> Med</a:t>
            </a:r>
            <a:endParaRPr lang="en-US" sz="1600" dirty="0"/>
          </a:p>
        </p:txBody>
      </p:sp>
    </p:spTree>
    <p:extLst>
      <p:ext uri="{BB962C8B-B14F-4D97-AF65-F5344CB8AC3E}">
        <p14:creationId xmlns:p14="http://schemas.microsoft.com/office/powerpoint/2010/main" xmlns="" val="817291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Tobacco Retailer/AD density &amp; SCHOOL SMOKING Prevalence</a:t>
            </a:r>
            <a:endParaRPr lang="en-US" dirty="0"/>
          </a:p>
        </p:txBody>
      </p:sp>
      <p:graphicFrame>
        <p:nvGraphicFramePr>
          <p:cNvPr id="3" name="Diagram 2"/>
          <p:cNvGraphicFramePr/>
          <p:nvPr>
            <p:extLst>
              <p:ext uri="{D42A27DB-BD31-4B8C-83A1-F6EECF244321}">
                <p14:modId xmlns:p14="http://schemas.microsoft.com/office/powerpoint/2010/main" xmlns="" val="3903716614"/>
              </p:ext>
            </p:extLst>
          </p:nvPr>
        </p:nvGraphicFramePr>
        <p:xfrm>
          <a:off x="2667000" y="2134859"/>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304800" y="6400800"/>
            <a:ext cx="4114800" cy="338554"/>
          </a:xfrm>
          <a:prstGeom prst="rect">
            <a:avLst/>
          </a:prstGeom>
          <a:noFill/>
        </p:spPr>
        <p:txBody>
          <a:bodyPr wrap="square" rtlCol="0">
            <a:spAutoFit/>
          </a:bodyPr>
          <a:lstStyle/>
          <a:p>
            <a:r>
              <a:rPr lang="en-US" sz="1600" dirty="0" smtClean="0"/>
              <a:t>Henriksen et al., (2008), </a:t>
            </a:r>
            <a:r>
              <a:rPr lang="en-US" sz="1600" dirty="0" err="1" smtClean="0"/>
              <a:t>Prev</a:t>
            </a:r>
            <a:r>
              <a:rPr lang="en-US" sz="1600" dirty="0" smtClean="0"/>
              <a:t> Med</a:t>
            </a:r>
            <a:endParaRPr lang="en-US" sz="1600" dirty="0"/>
          </a:p>
        </p:txBody>
      </p:sp>
    </p:spTree>
    <p:extLst>
      <p:ext uri="{BB962C8B-B14F-4D97-AF65-F5344CB8AC3E}">
        <p14:creationId xmlns:p14="http://schemas.microsoft.com/office/powerpoint/2010/main" xmlns="" val="379667925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xmlns="" val="1861392539"/>
              </p:ext>
            </p:extLst>
          </p:nvPr>
        </p:nvGraphicFramePr>
        <p:xfrm>
          <a:off x="0" y="1752600"/>
          <a:ext cx="8991600" cy="3937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itle 7"/>
          <p:cNvSpPr>
            <a:spLocks noGrp="1"/>
          </p:cNvSpPr>
          <p:nvPr>
            <p:ph type="title"/>
          </p:nvPr>
        </p:nvSpPr>
        <p:spPr>
          <a:xfrm>
            <a:off x="0" y="228600"/>
            <a:ext cx="8686800" cy="1143000"/>
          </a:xfrm>
        </p:spPr>
        <p:txBody>
          <a:bodyPr>
            <a:normAutofit fontScale="90000"/>
          </a:bodyPr>
          <a:lstStyle/>
          <a:p>
            <a:r>
              <a:rPr lang="en-US" sz="3200" dirty="0"/>
              <a:t>Family Smoking Prevention and Tobacco Control Act </a:t>
            </a:r>
            <a:r>
              <a:rPr lang="en-US" sz="3200" dirty="0" smtClean="0"/>
              <a:t>Retail </a:t>
            </a:r>
            <a:r>
              <a:rPr lang="en-US" sz="3200" dirty="0"/>
              <a:t>Provisions</a:t>
            </a:r>
          </a:p>
        </p:txBody>
      </p:sp>
      <p:sp>
        <p:nvSpPr>
          <p:cNvPr id="5" name="TextBox 4"/>
          <p:cNvSpPr txBox="1"/>
          <p:nvPr/>
        </p:nvSpPr>
        <p:spPr>
          <a:xfrm>
            <a:off x="381000" y="5788670"/>
            <a:ext cx="1295400" cy="523220"/>
          </a:xfrm>
          <a:prstGeom prst="rect">
            <a:avLst/>
          </a:prstGeom>
          <a:noFill/>
        </p:spPr>
        <p:txBody>
          <a:bodyPr wrap="square" rtlCol="0">
            <a:spAutoFit/>
          </a:bodyPr>
          <a:lstStyle/>
          <a:p>
            <a:r>
              <a:rPr lang="en-US" dirty="0" smtClean="0"/>
              <a:t>*</a:t>
            </a:r>
            <a:r>
              <a:rPr lang="en-US" sz="1800" dirty="0" smtClean="0"/>
              <a:t>litigation</a:t>
            </a:r>
            <a:endParaRPr lang="en-US" dirty="0"/>
          </a:p>
        </p:txBody>
      </p:sp>
      <p:sp>
        <p:nvSpPr>
          <p:cNvPr id="6" name="TextBox 5"/>
          <p:cNvSpPr txBox="1"/>
          <p:nvPr/>
        </p:nvSpPr>
        <p:spPr>
          <a:xfrm>
            <a:off x="6057900" y="5790823"/>
            <a:ext cx="1485900" cy="646331"/>
          </a:xfrm>
          <a:prstGeom prst="rect">
            <a:avLst/>
          </a:prstGeom>
          <a:noFill/>
        </p:spPr>
        <p:txBody>
          <a:bodyPr wrap="square" rtlCol="0">
            <a:spAutoFit/>
          </a:bodyPr>
          <a:lstStyle/>
          <a:p>
            <a:r>
              <a:rPr lang="en-US" dirty="0" smtClean="0"/>
              <a:t>*</a:t>
            </a:r>
            <a:r>
              <a:rPr lang="en-US" sz="1800" dirty="0" smtClean="0"/>
              <a:t>litigation, no final rule</a:t>
            </a:r>
            <a:endParaRPr lang="en-US" dirty="0"/>
          </a:p>
        </p:txBody>
      </p:sp>
      <p:sp>
        <p:nvSpPr>
          <p:cNvPr id="7" name="TextBox 6"/>
          <p:cNvSpPr txBox="1"/>
          <p:nvPr/>
        </p:nvSpPr>
        <p:spPr>
          <a:xfrm>
            <a:off x="7391400" y="5836920"/>
            <a:ext cx="1295400" cy="369332"/>
          </a:xfrm>
          <a:prstGeom prst="rect">
            <a:avLst/>
          </a:prstGeom>
          <a:noFill/>
        </p:spPr>
        <p:txBody>
          <a:bodyPr wrap="square" rtlCol="0">
            <a:spAutoFit/>
          </a:bodyPr>
          <a:lstStyle/>
          <a:p>
            <a:r>
              <a:rPr lang="en-US" dirty="0" smtClean="0"/>
              <a:t>*</a:t>
            </a:r>
            <a:r>
              <a:rPr lang="en-US" sz="1800" dirty="0" smtClean="0"/>
              <a:t>litigation</a:t>
            </a:r>
            <a:endParaRPr lang="en-US" dirty="0"/>
          </a:p>
        </p:txBody>
      </p:sp>
      <p:sp>
        <p:nvSpPr>
          <p:cNvPr id="11" name="TextBox 10"/>
          <p:cNvSpPr txBox="1"/>
          <p:nvPr/>
        </p:nvSpPr>
        <p:spPr>
          <a:xfrm>
            <a:off x="1905000" y="5772388"/>
            <a:ext cx="1295400" cy="369332"/>
          </a:xfrm>
          <a:prstGeom prst="rect">
            <a:avLst/>
          </a:prstGeom>
          <a:noFill/>
        </p:spPr>
        <p:txBody>
          <a:bodyPr wrap="square" rtlCol="0">
            <a:spAutoFit/>
          </a:bodyPr>
          <a:lstStyle/>
          <a:p>
            <a:r>
              <a:rPr lang="en-US" sz="1800" dirty="0" smtClean="0"/>
              <a:t>In effect</a:t>
            </a:r>
            <a:endParaRPr lang="en-US" dirty="0"/>
          </a:p>
        </p:txBody>
      </p:sp>
      <p:sp>
        <p:nvSpPr>
          <p:cNvPr id="12" name="TextBox 11"/>
          <p:cNvSpPr txBox="1"/>
          <p:nvPr/>
        </p:nvSpPr>
        <p:spPr>
          <a:xfrm>
            <a:off x="3276600" y="5775960"/>
            <a:ext cx="1295400" cy="369332"/>
          </a:xfrm>
          <a:prstGeom prst="rect">
            <a:avLst/>
          </a:prstGeom>
          <a:noFill/>
        </p:spPr>
        <p:txBody>
          <a:bodyPr wrap="square" rtlCol="0">
            <a:spAutoFit/>
          </a:bodyPr>
          <a:lstStyle/>
          <a:p>
            <a:r>
              <a:rPr lang="en-US" sz="1800" dirty="0" smtClean="0"/>
              <a:t>In effect</a:t>
            </a:r>
            <a:endParaRPr lang="en-US" dirty="0"/>
          </a:p>
        </p:txBody>
      </p:sp>
      <p:sp>
        <p:nvSpPr>
          <p:cNvPr id="13" name="TextBox 12"/>
          <p:cNvSpPr txBox="1"/>
          <p:nvPr/>
        </p:nvSpPr>
        <p:spPr>
          <a:xfrm>
            <a:off x="4739640" y="5775960"/>
            <a:ext cx="1295400" cy="369332"/>
          </a:xfrm>
          <a:prstGeom prst="rect">
            <a:avLst/>
          </a:prstGeom>
          <a:noFill/>
        </p:spPr>
        <p:txBody>
          <a:bodyPr wrap="square" rtlCol="0">
            <a:spAutoFit/>
          </a:bodyPr>
          <a:lstStyle/>
          <a:p>
            <a:r>
              <a:rPr lang="en-US" sz="1800" dirty="0" smtClean="0"/>
              <a:t>In effect</a:t>
            </a:r>
            <a:endParaRPr lang="en-US" dirty="0"/>
          </a:p>
        </p:txBody>
      </p:sp>
    </p:spTree>
    <p:extLst>
      <p:ext uri="{BB962C8B-B14F-4D97-AF65-F5344CB8AC3E}">
        <p14:creationId xmlns:p14="http://schemas.microsoft.com/office/powerpoint/2010/main" xmlns="" val="39622947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US" dirty="0" smtClean="0"/>
              <a:t>Nearly all POS marketing studies are local and/or state samples</a:t>
            </a:r>
          </a:p>
          <a:p>
            <a:r>
              <a:rPr lang="en-US" dirty="0"/>
              <a:t>No national studies on disparities in amount of advertising</a:t>
            </a:r>
          </a:p>
          <a:p>
            <a:r>
              <a:rPr lang="en-US" dirty="0" smtClean="0"/>
              <a:t>No national estimates of retailer density or disparities</a:t>
            </a:r>
          </a:p>
          <a:p>
            <a:r>
              <a:rPr lang="en-US" dirty="0" smtClean="0"/>
              <a:t>Given newness of FSPTCA, no studies showing compliance</a:t>
            </a:r>
          </a:p>
          <a:p>
            <a:r>
              <a:rPr lang="en-US" dirty="0"/>
              <a:t>Little known about what state programs are doing at POS </a:t>
            </a:r>
          </a:p>
          <a:p>
            <a:r>
              <a:rPr lang="en-US" dirty="0" smtClean="0"/>
              <a:t>Little research to guide states and communities on reducing exposure to POS marketing and retailer density</a:t>
            </a:r>
          </a:p>
        </p:txBody>
      </p:sp>
      <p:sp>
        <p:nvSpPr>
          <p:cNvPr id="4" name="Title 3"/>
          <p:cNvSpPr>
            <a:spLocks noGrp="1"/>
          </p:cNvSpPr>
          <p:nvPr>
            <p:ph type="title"/>
          </p:nvPr>
        </p:nvSpPr>
        <p:spPr/>
        <p:txBody>
          <a:bodyPr/>
          <a:lstStyle/>
          <a:p>
            <a:r>
              <a:rPr lang="en-US" dirty="0" smtClean="0"/>
              <a:t>Research gaps</a:t>
            </a:r>
            <a:endParaRPr lang="en-US" dirty="0"/>
          </a:p>
        </p:txBody>
      </p:sp>
    </p:spTree>
    <p:extLst>
      <p:ext uri="{BB962C8B-B14F-4D97-AF65-F5344CB8AC3E}">
        <p14:creationId xmlns:p14="http://schemas.microsoft.com/office/powerpoint/2010/main" xmlns="" val="30080637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endParaRPr lang="en-US" dirty="0"/>
          </a:p>
        </p:txBody>
      </p:sp>
      <p:sp>
        <p:nvSpPr>
          <p:cNvPr id="4" name="Title 3"/>
          <p:cNvSpPr>
            <a:spLocks noGrp="1"/>
          </p:cNvSpPr>
          <p:nvPr>
            <p:ph type="title"/>
          </p:nvPr>
        </p:nvSpPr>
        <p:spPr/>
        <p:txBody>
          <a:bodyPr/>
          <a:lstStyle/>
          <a:p>
            <a:r>
              <a:rPr lang="en-US" dirty="0" smtClean="0"/>
              <a:t> Sampling and design</a:t>
            </a:r>
            <a:endParaRPr lang="en-US" dirty="0"/>
          </a:p>
        </p:txBody>
      </p:sp>
      <p:sp>
        <p:nvSpPr>
          <p:cNvPr id="6" name="Title 1"/>
          <p:cNvSpPr txBox="1">
            <a:spLocks/>
          </p:cNvSpPr>
          <p:nvPr/>
        </p:nvSpPr>
        <p:spPr>
          <a:xfrm>
            <a:off x="304800" y="609599"/>
            <a:ext cx="6400800" cy="2895601"/>
          </a:xfrm>
          <a:prstGeom prst="rect">
            <a:avLst/>
          </a:prstGeom>
        </p:spPr>
        <p:txBody>
          <a:bodyPr vert="horz" lIns="91440" tIns="45720" rIns="91440" bIns="45720" rtlCol="0" anchor="ctr">
            <a:normAutofit/>
          </a:bodyPr>
          <a:lstStyle>
            <a:lvl1pPr algn="r" defTabSz="914400" rtl="0" eaLnBrk="1" latinLnBrk="0" hangingPunct="1">
              <a:spcBef>
                <a:spcPct val="0"/>
              </a:spcBef>
              <a:buNone/>
              <a:defRPr sz="4200" kern="1200" cap="all" spc="150" baseline="0">
                <a:ln>
                  <a:noFill/>
                </a:ln>
                <a:solidFill>
                  <a:schemeClr val="bg1"/>
                </a:solidFill>
                <a:effectLst/>
                <a:latin typeface="+mj-lt"/>
                <a:ea typeface="+mj-ea"/>
                <a:cs typeface="+mj-cs"/>
              </a:defRPr>
            </a:lvl1pPr>
          </a:lstStyle>
          <a:p>
            <a:r>
              <a:rPr lang="en-US" sz="2800" cap="none" dirty="0" smtClean="0"/>
              <a:t>Maximizing State &amp; Local Policies to Restrict Tobacco Marketing at POS</a:t>
            </a:r>
            <a:r>
              <a:rPr lang="en-US" sz="3700" i="1" cap="none" dirty="0" smtClean="0"/>
              <a:t/>
            </a:r>
            <a:br>
              <a:rPr lang="en-US" sz="3700" i="1" cap="none" dirty="0" smtClean="0"/>
            </a:br>
            <a:endParaRPr lang="en-US" sz="2800" cap="none" dirty="0"/>
          </a:p>
        </p:txBody>
      </p:sp>
    </p:spTree>
    <p:extLst>
      <p:ext uri="{BB962C8B-B14F-4D97-AF65-F5344CB8AC3E}">
        <p14:creationId xmlns:p14="http://schemas.microsoft.com/office/powerpoint/2010/main" xmlns="" val="7735689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660024761"/>
              </p:ext>
            </p:extLst>
          </p:nvPr>
        </p:nvGraphicFramePr>
        <p:xfrm>
          <a:off x="457200" y="1676400"/>
          <a:ext cx="8229600" cy="4449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p:cNvSpPr>
            <a:spLocks noGrp="1"/>
          </p:cNvSpPr>
          <p:nvPr>
            <p:ph type="title"/>
          </p:nvPr>
        </p:nvSpPr>
        <p:spPr>
          <a:xfrm>
            <a:off x="457200" y="457200"/>
            <a:ext cx="8229600" cy="1066800"/>
          </a:xfrm>
        </p:spPr>
        <p:txBody>
          <a:bodyPr/>
          <a:lstStyle/>
          <a:p>
            <a:r>
              <a:rPr lang="en-US" dirty="0" smtClean="0"/>
              <a:t>Goals of sampling design</a:t>
            </a:r>
            <a:endParaRPr lang="en-US" dirty="0"/>
          </a:p>
        </p:txBody>
      </p:sp>
    </p:spTree>
    <p:extLst>
      <p:ext uri="{BB962C8B-B14F-4D97-AF65-F5344CB8AC3E}">
        <p14:creationId xmlns:p14="http://schemas.microsoft.com/office/powerpoint/2010/main" xmlns="" val="35887757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28600" y="1676400"/>
            <a:ext cx="3581400" cy="4407408"/>
          </a:xfrm>
        </p:spPr>
        <p:txBody>
          <a:bodyPr>
            <a:normAutofit/>
          </a:bodyPr>
          <a:lstStyle/>
          <a:p>
            <a:pPr marL="0" indent="0">
              <a:lnSpc>
                <a:spcPct val="90000"/>
              </a:lnSpc>
              <a:buNone/>
            </a:pPr>
            <a:endParaRPr lang="en-US" sz="2400" dirty="0" smtClean="0"/>
          </a:p>
          <a:p>
            <a:pPr marL="457200" indent="-457200">
              <a:lnSpc>
                <a:spcPct val="90000"/>
              </a:lnSpc>
            </a:pPr>
            <a:r>
              <a:rPr lang="en-US" sz="2400" dirty="0" smtClean="0"/>
              <a:t>Ideal to identify retailers from state retailer licensing records, but not required in all states</a:t>
            </a:r>
          </a:p>
          <a:p>
            <a:pPr marL="457200" indent="-457200">
              <a:lnSpc>
                <a:spcPct val="90000"/>
              </a:lnSpc>
            </a:pPr>
            <a:r>
              <a:rPr lang="en-US" sz="2400" dirty="0" smtClean="0"/>
              <a:t>FDA list of 375,000 retailers combines</a:t>
            </a:r>
            <a:br>
              <a:rPr lang="en-US" sz="2400" dirty="0" smtClean="0"/>
            </a:br>
            <a:r>
              <a:rPr lang="en-US" sz="2400" dirty="0" smtClean="0"/>
              <a:t>licensing records and purchased addresses</a:t>
            </a:r>
          </a:p>
          <a:p>
            <a:pPr marL="0" indent="0">
              <a:lnSpc>
                <a:spcPct val="90000"/>
              </a:lnSpc>
              <a:buNone/>
            </a:pPr>
            <a:endParaRPr lang="en-US" dirty="0" smtClean="0"/>
          </a:p>
        </p:txBody>
      </p:sp>
      <p:sp>
        <p:nvSpPr>
          <p:cNvPr id="2" name="Title 1"/>
          <p:cNvSpPr>
            <a:spLocks noGrp="1"/>
          </p:cNvSpPr>
          <p:nvPr>
            <p:ph type="title"/>
          </p:nvPr>
        </p:nvSpPr>
        <p:spPr/>
        <p:txBody>
          <a:bodyPr/>
          <a:lstStyle/>
          <a:p>
            <a:r>
              <a:rPr lang="en-US" dirty="0" smtClean="0"/>
              <a:t>No National </a:t>
            </a:r>
            <a:r>
              <a:rPr lang="en-US" dirty="0" err="1" smtClean="0"/>
              <a:t>RegistrY</a:t>
            </a:r>
            <a:r>
              <a:rPr lang="en-US" dirty="0"/>
              <a:t/>
            </a:r>
            <a:br>
              <a:rPr lang="en-US" dirty="0"/>
            </a:br>
            <a:r>
              <a:rPr lang="en-US" dirty="0" smtClean="0"/>
              <a:t>of Tobacco Retailers</a:t>
            </a:r>
            <a:endParaRPr lang="en-US" dirty="0"/>
          </a:p>
        </p:txBody>
      </p:sp>
      <p:pic>
        <p:nvPicPr>
          <p:cNvPr id="4" name="Picture 3" descr="Tobacco License Map.png"/>
          <p:cNvPicPr>
            <a:picLocks noChangeAspect="1"/>
          </p:cNvPicPr>
          <p:nvPr/>
        </p:nvPicPr>
        <p:blipFill>
          <a:blip r:embed="rId2" cstate="screen"/>
          <a:stretch>
            <a:fillRect/>
          </a:stretch>
        </p:blipFill>
        <p:spPr>
          <a:xfrm>
            <a:off x="3689852" y="1905000"/>
            <a:ext cx="5301748" cy="3776753"/>
          </a:xfrm>
          <a:prstGeom prst="rect">
            <a:avLst/>
          </a:prstGeom>
        </p:spPr>
      </p:pic>
    </p:spTree>
    <p:extLst>
      <p:ext uri="{BB962C8B-B14F-4D97-AF65-F5344CB8AC3E}">
        <p14:creationId xmlns:p14="http://schemas.microsoft.com/office/powerpoint/2010/main" xmlns="" val="40594758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2620465420"/>
              </p:ext>
            </p:extLst>
          </p:nvPr>
        </p:nvGraphicFramePr>
        <p:xfrm>
          <a:off x="381000" y="1719263"/>
          <a:ext cx="8407400" cy="4406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p:cNvSpPr>
            <a:spLocks noGrp="1"/>
          </p:cNvSpPr>
          <p:nvPr>
            <p:ph type="title"/>
          </p:nvPr>
        </p:nvSpPr>
        <p:spPr/>
        <p:txBody>
          <a:bodyPr>
            <a:normAutofit/>
          </a:bodyPr>
          <a:lstStyle/>
          <a:p>
            <a:r>
              <a:rPr lang="en-US" dirty="0" smtClean="0"/>
              <a:t>Proposed </a:t>
            </a:r>
            <a:r>
              <a:rPr lang="en-US" dirty="0" err="1" smtClean="0"/>
              <a:t>DATa</a:t>
            </a:r>
            <a:r>
              <a:rPr lang="en-US" dirty="0" smtClean="0"/>
              <a:t> source</a:t>
            </a:r>
            <a:endParaRPr lang="en-US" dirty="0"/>
          </a:p>
        </p:txBody>
      </p:sp>
    </p:spTree>
    <p:extLst>
      <p:ext uri="{BB962C8B-B14F-4D97-AF65-F5344CB8AC3E}">
        <p14:creationId xmlns:p14="http://schemas.microsoft.com/office/powerpoint/2010/main" xmlns="" val="41612819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1981200"/>
            <a:ext cx="8382000" cy="4373563"/>
          </a:xfrm>
        </p:spPr>
        <p:txBody>
          <a:bodyPr>
            <a:noAutofit/>
          </a:bodyPr>
          <a:lstStyle/>
          <a:p>
            <a:pPr marL="0" indent="0">
              <a:buNone/>
            </a:pPr>
            <a:r>
              <a:rPr lang="en-US" u="sng" dirty="0" smtClean="0"/>
              <a:t>Stage 1:</a:t>
            </a:r>
          </a:p>
          <a:p>
            <a:r>
              <a:rPr lang="en-US" b="1" dirty="0" smtClean="0"/>
              <a:t>Sample 100 counties mainland US using PPS </a:t>
            </a:r>
            <a:r>
              <a:rPr lang="en-US" dirty="0" smtClean="0"/>
              <a:t>(large counties)</a:t>
            </a:r>
          </a:p>
          <a:p>
            <a:r>
              <a:rPr lang="en-US" dirty="0" smtClean="0"/>
              <a:t>Explicitly </a:t>
            </a:r>
            <a:r>
              <a:rPr lang="en-US" dirty="0"/>
              <a:t>draw separate proportionate samples of counties in </a:t>
            </a:r>
            <a:r>
              <a:rPr lang="en-US" b="1" dirty="0" smtClean="0"/>
              <a:t>4 U.S</a:t>
            </a:r>
            <a:r>
              <a:rPr lang="en-US" b="1" dirty="0"/>
              <a:t>. Census Regions </a:t>
            </a:r>
            <a:r>
              <a:rPr lang="en-US" dirty="0"/>
              <a:t>(West, Midwest, South, </a:t>
            </a:r>
            <a:r>
              <a:rPr lang="en-US" dirty="0" smtClean="0"/>
              <a:t>&amp; Northeast) </a:t>
            </a:r>
          </a:p>
          <a:p>
            <a:pPr marL="0" indent="0">
              <a:buNone/>
            </a:pPr>
            <a:r>
              <a:rPr lang="en-US" u="sng" dirty="0"/>
              <a:t>Stage 2:</a:t>
            </a:r>
          </a:p>
          <a:p>
            <a:r>
              <a:rPr lang="en-US" dirty="0" smtClean="0"/>
              <a:t>Visit </a:t>
            </a:r>
            <a:r>
              <a:rPr lang="en-US" b="1" dirty="0" smtClean="0"/>
              <a:t>20 </a:t>
            </a:r>
            <a:r>
              <a:rPr lang="en-US" b="1" dirty="0"/>
              <a:t>outlets per </a:t>
            </a:r>
            <a:r>
              <a:rPr lang="en-US" b="1" dirty="0" smtClean="0"/>
              <a:t>county</a:t>
            </a:r>
            <a:r>
              <a:rPr lang="en-US" dirty="0" smtClean="0"/>
              <a:t> </a:t>
            </a:r>
            <a:endParaRPr lang="en-US" dirty="0"/>
          </a:p>
          <a:p>
            <a:r>
              <a:rPr lang="en-US" dirty="0"/>
              <a:t>R</a:t>
            </a:r>
            <a:r>
              <a:rPr lang="en-US" dirty="0" smtClean="0"/>
              <a:t>andomly </a:t>
            </a:r>
            <a:r>
              <a:rPr lang="en-US" dirty="0"/>
              <a:t>select 30 outlets per county </a:t>
            </a:r>
            <a:r>
              <a:rPr lang="en-US" dirty="0" smtClean="0"/>
              <a:t>for replacements</a:t>
            </a:r>
          </a:p>
          <a:p>
            <a:endParaRPr lang="en-US" dirty="0"/>
          </a:p>
          <a:p>
            <a:r>
              <a:rPr lang="en-US" dirty="0" smtClean="0"/>
              <a:t>Achieves a national </a:t>
            </a:r>
            <a:r>
              <a:rPr lang="en-US" dirty="0"/>
              <a:t>sample, lots of states </a:t>
            </a:r>
            <a:r>
              <a:rPr lang="en-US" dirty="0" smtClean="0"/>
              <a:t>included (about 41), </a:t>
            </a:r>
            <a:r>
              <a:rPr lang="en-US" dirty="0"/>
              <a:t>ability to add stores</a:t>
            </a:r>
          </a:p>
          <a:p>
            <a:endParaRPr lang="en-US" dirty="0"/>
          </a:p>
          <a:p>
            <a:endParaRPr lang="en-US" dirty="0" smtClean="0"/>
          </a:p>
          <a:p>
            <a:endParaRPr lang="en-US" dirty="0" smtClean="0"/>
          </a:p>
        </p:txBody>
      </p:sp>
      <p:sp>
        <p:nvSpPr>
          <p:cNvPr id="4" name="Title 3"/>
          <p:cNvSpPr>
            <a:spLocks noGrp="1"/>
          </p:cNvSpPr>
          <p:nvPr>
            <p:ph type="title"/>
          </p:nvPr>
        </p:nvSpPr>
        <p:spPr>
          <a:xfrm>
            <a:off x="381000" y="304800"/>
            <a:ext cx="8229600" cy="1066800"/>
          </a:xfrm>
        </p:spPr>
        <p:txBody>
          <a:bodyPr>
            <a:normAutofit fontScale="90000"/>
          </a:bodyPr>
          <a:lstStyle/>
          <a:p>
            <a:r>
              <a:rPr lang="en-US" dirty="0" smtClean="0"/>
              <a:t>Two-stage probability proportionate to size (PPS) sampling design</a:t>
            </a:r>
            <a:endParaRPr lang="en-US" dirty="0"/>
          </a:p>
        </p:txBody>
      </p:sp>
    </p:spTree>
    <p:extLst>
      <p:ext uri="{BB962C8B-B14F-4D97-AF65-F5344CB8AC3E}">
        <p14:creationId xmlns:p14="http://schemas.microsoft.com/office/powerpoint/2010/main" xmlns="" val="7903545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endParaRPr lang="en-US"/>
          </a:p>
        </p:txBody>
      </p:sp>
      <p:sp>
        <p:nvSpPr>
          <p:cNvPr id="4" name="Title 3"/>
          <p:cNvSpPr>
            <a:spLocks noGrp="1"/>
          </p:cNvSpPr>
          <p:nvPr>
            <p:ph type="title"/>
          </p:nvPr>
        </p:nvSpPr>
        <p:spPr/>
        <p:txBody>
          <a:bodyPr/>
          <a:lstStyle/>
          <a:p>
            <a:r>
              <a:rPr lang="en-US" dirty="0" smtClean="0"/>
              <a:t>Overview of aims</a:t>
            </a:r>
            <a:endParaRPr lang="en-US" dirty="0"/>
          </a:p>
        </p:txBody>
      </p:sp>
      <p:sp>
        <p:nvSpPr>
          <p:cNvPr id="6" name="Title 1"/>
          <p:cNvSpPr txBox="1">
            <a:spLocks/>
          </p:cNvSpPr>
          <p:nvPr/>
        </p:nvSpPr>
        <p:spPr>
          <a:xfrm>
            <a:off x="304800" y="609599"/>
            <a:ext cx="6400800" cy="2895601"/>
          </a:xfrm>
          <a:prstGeom prst="rect">
            <a:avLst/>
          </a:prstGeom>
        </p:spPr>
        <p:txBody>
          <a:bodyPr vert="horz" lIns="91440" tIns="45720" rIns="91440" bIns="45720" rtlCol="0" anchor="ctr">
            <a:normAutofit/>
          </a:bodyPr>
          <a:lstStyle>
            <a:lvl1pPr algn="r" defTabSz="914400" rtl="0" eaLnBrk="1" latinLnBrk="0" hangingPunct="1">
              <a:spcBef>
                <a:spcPct val="0"/>
              </a:spcBef>
              <a:buNone/>
              <a:defRPr sz="4200" kern="1200" cap="all" spc="150" baseline="0">
                <a:ln>
                  <a:noFill/>
                </a:ln>
                <a:solidFill>
                  <a:schemeClr val="bg1"/>
                </a:solidFill>
                <a:effectLst/>
                <a:latin typeface="+mj-lt"/>
                <a:ea typeface="+mj-ea"/>
                <a:cs typeface="+mj-cs"/>
              </a:defRPr>
            </a:lvl1pPr>
          </a:lstStyle>
          <a:p>
            <a:r>
              <a:rPr lang="en-US" sz="3700" cap="none" dirty="0" smtClean="0"/>
              <a:t>Maximizing State &amp; Local Policies to Restrict Tobacco Marketing at Point of Sale</a:t>
            </a:r>
            <a:r>
              <a:rPr lang="en-US" sz="3700" i="1" cap="none" dirty="0" smtClean="0"/>
              <a:t/>
            </a:r>
            <a:br>
              <a:rPr lang="en-US" sz="3700" i="1" cap="none" dirty="0" smtClean="0"/>
            </a:br>
            <a:endParaRPr lang="en-US" sz="2800" cap="none" dirty="0"/>
          </a:p>
        </p:txBody>
      </p:sp>
    </p:spTree>
    <p:extLst>
      <p:ext uri="{BB962C8B-B14F-4D97-AF65-F5344CB8AC3E}">
        <p14:creationId xmlns:p14="http://schemas.microsoft.com/office/powerpoint/2010/main" xmlns="" val="24321764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2400" dirty="0" smtClean="0"/>
              <a:t>Conduct </a:t>
            </a:r>
            <a:r>
              <a:rPr lang="en-US" sz="2400" b="1" dirty="0" smtClean="0"/>
              <a:t>three </a:t>
            </a:r>
            <a:r>
              <a:rPr lang="en-US" sz="2400" b="1" dirty="0"/>
              <a:t>waves of store audits </a:t>
            </a:r>
            <a:r>
              <a:rPr lang="en-US" sz="2400" dirty="0"/>
              <a:t>(</a:t>
            </a:r>
            <a:r>
              <a:rPr lang="en-US" sz="2400" b="1" dirty="0"/>
              <a:t>n=2,000</a:t>
            </a:r>
            <a:r>
              <a:rPr lang="en-US" sz="2400" dirty="0"/>
              <a:t>) </a:t>
            </a:r>
            <a:r>
              <a:rPr lang="en-US" sz="2400" dirty="0" smtClean="0"/>
              <a:t>-baseline</a:t>
            </a:r>
            <a:r>
              <a:rPr lang="en-US" sz="2400" dirty="0"/>
              <a:t>, 1.5 year follow-up, 3 year </a:t>
            </a:r>
            <a:r>
              <a:rPr lang="en-US" sz="2400" dirty="0" smtClean="0"/>
              <a:t>follow-up.</a:t>
            </a:r>
          </a:p>
          <a:p>
            <a:r>
              <a:rPr lang="en-US" sz="2400" dirty="0" smtClean="0"/>
              <a:t>Collect </a:t>
            </a:r>
            <a:r>
              <a:rPr lang="en-US" sz="2400" b="1" dirty="0"/>
              <a:t>tobacco marketing </a:t>
            </a:r>
            <a:r>
              <a:rPr lang="en-US" sz="2400" dirty="0"/>
              <a:t>data and </a:t>
            </a:r>
            <a:r>
              <a:rPr lang="en-US" sz="2400" b="1" dirty="0"/>
              <a:t>purchase </a:t>
            </a:r>
            <a:r>
              <a:rPr lang="en-US" sz="2400" b="1" dirty="0" smtClean="0"/>
              <a:t>cigarettes to track prices </a:t>
            </a:r>
            <a:r>
              <a:rPr lang="en-US" sz="1800" dirty="0" smtClean="0"/>
              <a:t>(1,000 Marlboro, 1,000 Newport).</a:t>
            </a:r>
            <a:endParaRPr lang="en-US" sz="2400" dirty="0"/>
          </a:p>
          <a:p>
            <a:r>
              <a:rPr lang="en-US" sz="2400" dirty="0"/>
              <a:t>Estimate the </a:t>
            </a:r>
            <a:r>
              <a:rPr lang="en-US" sz="2400" b="1" dirty="0"/>
              <a:t>level of compliance </a:t>
            </a:r>
            <a:r>
              <a:rPr lang="en-US" sz="2400" b="1" dirty="0" smtClean="0"/>
              <a:t>w/FDA advertising &amp; labeling </a:t>
            </a:r>
            <a:r>
              <a:rPr lang="en-US" sz="2400" dirty="0" smtClean="0"/>
              <a:t>requirements. </a:t>
            </a:r>
            <a:endParaRPr lang="en-US" sz="2400" dirty="0"/>
          </a:p>
          <a:p>
            <a:r>
              <a:rPr lang="en-US" sz="2400" dirty="0"/>
              <a:t>Link store audit data </a:t>
            </a:r>
            <a:r>
              <a:rPr lang="en-US" sz="2400" dirty="0" smtClean="0"/>
              <a:t>to Census neighborhood </a:t>
            </a:r>
            <a:r>
              <a:rPr lang="en-US" sz="2400" dirty="0"/>
              <a:t>characteristics to examine </a:t>
            </a:r>
            <a:r>
              <a:rPr lang="en-US" sz="2400" b="1" dirty="0"/>
              <a:t>racial/ethnic </a:t>
            </a:r>
            <a:r>
              <a:rPr lang="en-US" sz="2400" b="1" dirty="0" smtClean="0"/>
              <a:t>&amp; socioeconomic </a:t>
            </a:r>
            <a:r>
              <a:rPr lang="en-US" sz="2400" b="1" dirty="0"/>
              <a:t>disparities in POS </a:t>
            </a:r>
            <a:r>
              <a:rPr lang="en-US" sz="2400" dirty="0"/>
              <a:t>marketing </a:t>
            </a:r>
            <a:r>
              <a:rPr lang="en-US" sz="2400" dirty="0" smtClean="0"/>
              <a:t>&amp; price.</a:t>
            </a:r>
            <a:endParaRPr lang="en-US" sz="2400" dirty="0"/>
          </a:p>
        </p:txBody>
      </p:sp>
      <p:sp>
        <p:nvSpPr>
          <p:cNvPr id="2" name="Title 1"/>
          <p:cNvSpPr>
            <a:spLocks noGrp="1"/>
          </p:cNvSpPr>
          <p:nvPr>
            <p:ph type="title"/>
          </p:nvPr>
        </p:nvSpPr>
        <p:spPr/>
        <p:txBody>
          <a:bodyPr>
            <a:noAutofit/>
          </a:bodyPr>
          <a:lstStyle/>
          <a:p>
            <a:r>
              <a:rPr lang="en-US" sz="2800" dirty="0" smtClean="0"/>
              <a:t>Aim</a:t>
            </a:r>
            <a:r>
              <a:rPr lang="en-US" sz="2800" i="1" dirty="0" smtClean="0"/>
              <a:t> </a:t>
            </a:r>
            <a:r>
              <a:rPr lang="en-US" sz="2800" dirty="0" smtClean="0"/>
              <a:t>1: Examine </a:t>
            </a:r>
            <a:r>
              <a:rPr lang="en-US" sz="2800" dirty="0"/>
              <a:t>changes in the amount and type of tobacco marketing materials and pack prices </a:t>
            </a:r>
          </a:p>
        </p:txBody>
      </p:sp>
    </p:spTree>
    <p:extLst>
      <p:ext uri="{BB962C8B-B14F-4D97-AF65-F5344CB8AC3E}">
        <p14:creationId xmlns:p14="http://schemas.microsoft.com/office/powerpoint/2010/main" xmlns="" val="1799434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xmlns="" val="1325783247"/>
              </p:ext>
            </p:extLst>
          </p:nvPr>
        </p:nvGraphicFramePr>
        <p:xfrm>
          <a:off x="76201" y="1307892"/>
          <a:ext cx="9056176" cy="5520017"/>
        </p:xfrm>
        <a:graphic>
          <a:graphicData uri="http://schemas.openxmlformats.org/drawingml/2006/table">
            <a:tbl>
              <a:tblPr firstRow="1" firstCol="1" bandRow="1">
                <a:tableStyleId>{5C22544A-7EE6-4342-B048-85BDC9FD1C3A}</a:tableStyleId>
              </a:tblPr>
              <a:tblGrid>
                <a:gridCol w="1447799"/>
                <a:gridCol w="6669915"/>
                <a:gridCol w="938462"/>
              </a:tblGrid>
              <a:tr h="248935">
                <a:tc>
                  <a:txBody>
                    <a:bodyPr/>
                    <a:lstStyle/>
                    <a:p>
                      <a:pPr marL="0" marR="0" algn="ctr">
                        <a:lnSpc>
                          <a:spcPct val="115000"/>
                        </a:lnSpc>
                        <a:spcBef>
                          <a:spcPts val="0"/>
                        </a:spcBef>
                        <a:spcAft>
                          <a:spcPts val="1000"/>
                        </a:spcAft>
                      </a:pPr>
                      <a:r>
                        <a:rPr lang="en-US" sz="1600" b="0" dirty="0">
                          <a:effectLst/>
                        </a:rPr>
                        <a:t>Category</a:t>
                      </a:r>
                      <a:endParaRPr lang="en-US" sz="2000" b="0" dirty="0">
                        <a:effectLst/>
                        <a:latin typeface="Calibri"/>
                        <a:ea typeface="Times New Roman"/>
                        <a:cs typeface="Times New Roman"/>
                      </a:endParaRPr>
                    </a:p>
                  </a:txBody>
                  <a:tcPr marL="68580" marR="68580" marT="0" marB="0"/>
                </a:tc>
                <a:tc>
                  <a:txBody>
                    <a:bodyPr/>
                    <a:lstStyle/>
                    <a:p>
                      <a:pPr marL="0" marR="0" algn="ctr">
                        <a:lnSpc>
                          <a:spcPct val="115000"/>
                        </a:lnSpc>
                        <a:spcBef>
                          <a:spcPts val="0"/>
                        </a:spcBef>
                        <a:spcAft>
                          <a:spcPts val="1000"/>
                        </a:spcAft>
                      </a:pPr>
                      <a:r>
                        <a:rPr lang="en-US" sz="1600" b="0" dirty="0">
                          <a:effectLst/>
                        </a:rPr>
                        <a:t>Construct</a:t>
                      </a:r>
                      <a:endParaRPr lang="en-US" sz="1600" b="0" dirty="0">
                        <a:effectLst/>
                        <a:latin typeface="Calibri"/>
                        <a:ea typeface="Times New Roman"/>
                        <a:cs typeface="Times New Roman"/>
                      </a:endParaRPr>
                    </a:p>
                  </a:txBody>
                  <a:tcPr marL="68580" marR="68580" marT="0" marB="0"/>
                </a:tc>
                <a:tc>
                  <a:txBody>
                    <a:bodyPr/>
                    <a:lstStyle/>
                    <a:p>
                      <a:pPr marL="0" marR="0" algn="ctr">
                        <a:lnSpc>
                          <a:spcPct val="115000"/>
                        </a:lnSpc>
                        <a:spcBef>
                          <a:spcPts val="0"/>
                        </a:spcBef>
                        <a:spcAft>
                          <a:spcPts val="1000"/>
                        </a:spcAft>
                      </a:pPr>
                      <a:r>
                        <a:rPr lang="en-US" sz="1600" b="0" dirty="0">
                          <a:effectLst/>
                        </a:rPr>
                        <a:t>Source</a:t>
                      </a:r>
                      <a:endParaRPr lang="en-US" sz="1600" b="0" dirty="0">
                        <a:effectLst/>
                        <a:latin typeface="Calibri"/>
                        <a:ea typeface="Times New Roman"/>
                        <a:cs typeface="Times New Roman"/>
                      </a:endParaRPr>
                    </a:p>
                  </a:txBody>
                  <a:tcPr marL="68580" marR="68580" marT="0" marB="0"/>
                </a:tc>
              </a:tr>
              <a:tr h="2178185">
                <a:tc>
                  <a:txBody>
                    <a:bodyPr/>
                    <a:lstStyle/>
                    <a:p>
                      <a:pPr marL="0" marR="0" lvl="0" indent="0">
                        <a:lnSpc>
                          <a:spcPct val="115000"/>
                        </a:lnSpc>
                        <a:spcBef>
                          <a:spcPts val="0"/>
                        </a:spcBef>
                        <a:spcAft>
                          <a:spcPts val="0"/>
                        </a:spcAft>
                        <a:buFont typeface="Symbol"/>
                        <a:buNone/>
                      </a:pPr>
                      <a:r>
                        <a:rPr lang="en-US" sz="1600" b="0" dirty="0">
                          <a:effectLst/>
                        </a:rPr>
                        <a:t>Marketing and Promotions</a:t>
                      </a:r>
                      <a:endParaRPr lang="en-US" sz="2000" b="0" dirty="0">
                        <a:effectLst/>
                        <a:latin typeface="Calibri"/>
                        <a:ea typeface="Times New Roman"/>
                        <a:cs typeface="Times New Roman"/>
                      </a:endParaRPr>
                    </a:p>
                  </a:txBody>
                  <a:tcPr marL="68580" marR="68580" marT="0" marB="0"/>
                </a:tc>
                <a:tc>
                  <a:txBody>
                    <a:bodyPr/>
                    <a:lstStyle/>
                    <a:p>
                      <a:pPr marL="342900" marR="0" lvl="0" indent="-342900">
                        <a:lnSpc>
                          <a:spcPct val="115000"/>
                        </a:lnSpc>
                        <a:spcBef>
                          <a:spcPts val="0"/>
                        </a:spcBef>
                        <a:spcAft>
                          <a:spcPts val="0"/>
                        </a:spcAft>
                        <a:buFont typeface="Symbol"/>
                        <a:buChar char=""/>
                      </a:pPr>
                      <a:r>
                        <a:rPr lang="en-US" sz="1400" b="0" dirty="0">
                          <a:effectLst/>
                        </a:rPr>
                        <a:t>Promotions: price discount (e.g., 50 cents off) or multi-pack offer (e.g., Buy 1 Pack, Get 1 Pack), for Marlboro, Newport, or any other brand (all yes/no)</a:t>
                      </a:r>
                      <a:endParaRPr lang="en-US" sz="1800" b="0" dirty="0">
                        <a:effectLst/>
                      </a:endParaRPr>
                    </a:p>
                    <a:p>
                      <a:pPr marL="342900" marR="0" lvl="0" indent="-342900">
                        <a:lnSpc>
                          <a:spcPct val="115000"/>
                        </a:lnSpc>
                        <a:spcBef>
                          <a:spcPts val="0"/>
                        </a:spcBef>
                        <a:spcAft>
                          <a:spcPts val="0"/>
                        </a:spcAft>
                        <a:buFont typeface="Symbol"/>
                        <a:buChar char=""/>
                      </a:pPr>
                      <a:r>
                        <a:rPr lang="en-US" sz="1400" b="0" dirty="0">
                          <a:effectLst/>
                        </a:rPr>
                        <a:t>Presence (yes/no) of gift with tobacco product purchase)</a:t>
                      </a:r>
                      <a:endParaRPr lang="en-US" sz="1800" b="0" dirty="0">
                        <a:effectLst/>
                      </a:endParaRPr>
                    </a:p>
                    <a:p>
                      <a:pPr marL="342900" marR="0" lvl="0" indent="-342900">
                        <a:lnSpc>
                          <a:spcPct val="115000"/>
                        </a:lnSpc>
                        <a:spcBef>
                          <a:spcPts val="0"/>
                        </a:spcBef>
                        <a:spcAft>
                          <a:spcPts val="0"/>
                        </a:spcAft>
                        <a:buFont typeface="Symbol"/>
                        <a:buChar char=""/>
                      </a:pPr>
                      <a:r>
                        <a:rPr lang="en-US" sz="1400" b="0" dirty="0">
                          <a:effectLst/>
                        </a:rPr>
                        <a:t>Tobacco marketing materials, by type (e.g., signs, display, shelving unit, functional item), by location (e.g., outdoors, inside-at counter, inside-away from counter), by tobacco product (e.g., cigarettes, smokeless, other tobacco products), by image characteristics (e.g., color/graphic vs. text-only, black and white)</a:t>
                      </a:r>
                      <a:endParaRPr lang="en-US" sz="1800" b="0" dirty="0">
                        <a:effectLst/>
                      </a:endParaRPr>
                    </a:p>
                    <a:p>
                      <a:pPr marL="342900" marR="0" lvl="0" indent="-342900">
                        <a:lnSpc>
                          <a:spcPct val="115000"/>
                        </a:lnSpc>
                        <a:spcBef>
                          <a:spcPts val="0"/>
                        </a:spcBef>
                        <a:spcAft>
                          <a:spcPts val="0"/>
                        </a:spcAft>
                        <a:buFont typeface="Symbol"/>
                        <a:buChar char=""/>
                      </a:pPr>
                      <a:r>
                        <a:rPr lang="en-US" sz="1400" b="0" dirty="0">
                          <a:effectLst/>
                        </a:rPr>
                        <a:t>Outdoor tobacco advertising, by </a:t>
                      </a:r>
                      <a:r>
                        <a:rPr lang="en-US" sz="1400" b="0" dirty="0" smtClean="0">
                          <a:effectLst/>
                        </a:rPr>
                        <a:t>brand</a:t>
                      </a:r>
                      <a:endParaRPr lang="en-US" sz="1800" b="0" dirty="0">
                        <a:effectLst/>
                        <a:latin typeface="Calibri"/>
                        <a:ea typeface="Times New Roman"/>
                        <a:cs typeface="Times New Roman"/>
                      </a:endParaRPr>
                    </a:p>
                  </a:txBody>
                  <a:tcPr marL="68580" marR="68580" marT="0" marB="0"/>
                </a:tc>
                <a:tc>
                  <a:txBody>
                    <a:bodyPr/>
                    <a:lstStyle/>
                    <a:p>
                      <a:pPr marL="0" marR="0" lvl="0" indent="0">
                        <a:lnSpc>
                          <a:spcPct val="115000"/>
                        </a:lnSpc>
                        <a:spcBef>
                          <a:spcPts val="0"/>
                        </a:spcBef>
                        <a:spcAft>
                          <a:spcPts val="0"/>
                        </a:spcAft>
                        <a:buFont typeface="Symbol"/>
                        <a:buNone/>
                      </a:pPr>
                      <a:r>
                        <a:rPr lang="en-US" sz="1200" b="0" dirty="0" err="1">
                          <a:effectLst/>
                        </a:rPr>
                        <a:t>Feighery</a:t>
                      </a:r>
                      <a:r>
                        <a:rPr lang="en-US" sz="1200" b="0" dirty="0">
                          <a:effectLst/>
                        </a:rPr>
                        <a:t> and Ribisl </a:t>
                      </a:r>
                      <a:r>
                        <a:rPr lang="en-US" sz="1200" b="0" baseline="30000" dirty="0">
                          <a:effectLst/>
                        </a:rPr>
                        <a:t>33, 55, 84</a:t>
                      </a:r>
                      <a:endParaRPr lang="en-US" sz="1600" b="0" dirty="0">
                        <a:effectLst/>
                      </a:endParaRPr>
                    </a:p>
                    <a:p>
                      <a:pPr marL="0" marR="0" lvl="0" indent="0">
                        <a:lnSpc>
                          <a:spcPct val="115000"/>
                        </a:lnSpc>
                        <a:spcBef>
                          <a:spcPts val="0"/>
                        </a:spcBef>
                        <a:spcAft>
                          <a:spcPts val="0"/>
                        </a:spcAft>
                        <a:buFont typeface="Symbol"/>
                        <a:buNone/>
                      </a:pPr>
                      <a:r>
                        <a:rPr lang="en-US" sz="1200" b="0" dirty="0">
                          <a:effectLst/>
                        </a:rPr>
                        <a:t>Henriksen</a:t>
                      </a:r>
                      <a:r>
                        <a:rPr lang="en-US" sz="1200" b="0" baseline="30000" dirty="0">
                          <a:effectLst/>
                        </a:rPr>
                        <a:t>13, 41, 57</a:t>
                      </a:r>
                      <a:endParaRPr lang="en-US" sz="1600" b="0" dirty="0">
                        <a:effectLst/>
                      </a:endParaRPr>
                    </a:p>
                    <a:p>
                      <a:pPr marL="0" marR="0" lvl="0" indent="0">
                        <a:lnSpc>
                          <a:spcPct val="115000"/>
                        </a:lnSpc>
                        <a:spcBef>
                          <a:spcPts val="0"/>
                        </a:spcBef>
                        <a:spcAft>
                          <a:spcPts val="0"/>
                        </a:spcAft>
                        <a:buFont typeface="Symbol"/>
                        <a:buNone/>
                      </a:pPr>
                      <a:r>
                        <a:rPr lang="en-US" sz="1200" b="0" dirty="0">
                          <a:effectLst/>
                        </a:rPr>
                        <a:t>Slater</a:t>
                      </a:r>
                      <a:r>
                        <a:rPr lang="en-US" sz="1200" b="0" baseline="30000" dirty="0">
                          <a:effectLst/>
                        </a:rPr>
                        <a:t>85</a:t>
                      </a:r>
                      <a:endParaRPr lang="en-US" sz="1600" b="0" dirty="0">
                        <a:effectLst/>
                      </a:endParaRPr>
                    </a:p>
                    <a:p>
                      <a:pPr marL="228600" marR="0" indent="0">
                        <a:lnSpc>
                          <a:spcPct val="115000"/>
                        </a:lnSpc>
                        <a:spcBef>
                          <a:spcPts val="0"/>
                        </a:spcBef>
                        <a:spcAft>
                          <a:spcPts val="0"/>
                        </a:spcAft>
                        <a:buFont typeface="Arial" pitchFamily="34" charset="0"/>
                        <a:buNone/>
                      </a:pPr>
                      <a:r>
                        <a:rPr lang="en-US" sz="1200" b="0" dirty="0">
                          <a:effectLst/>
                        </a:rPr>
                        <a:t> </a:t>
                      </a:r>
                      <a:endParaRPr lang="en-US" sz="1600" b="0" dirty="0">
                        <a:effectLst/>
                        <a:latin typeface="Calibri"/>
                        <a:ea typeface="Times New Roman"/>
                        <a:cs typeface="Times New Roman"/>
                      </a:endParaRPr>
                    </a:p>
                  </a:txBody>
                  <a:tcPr marL="68580" marR="68580" marT="0" marB="0"/>
                </a:tc>
              </a:tr>
              <a:tr h="327360">
                <a:tc>
                  <a:txBody>
                    <a:bodyPr/>
                    <a:lstStyle/>
                    <a:p>
                      <a:pPr marL="0" marR="0" lvl="0" indent="0">
                        <a:lnSpc>
                          <a:spcPct val="115000"/>
                        </a:lnSpc>
                        <a:spcBef>
                          <a:spcPts val="0"/>
                        </a:spcBef>
                        <a:spcAft>
                          <a:spcPts val="0"/>
                        </a:spcAft>
                        <a:buFont typeface="Symbol"/>
                        <a:buNone/>
                      </a:pPr>
                      <a:r>
                        <a:rPr lang="en-US" sz="1600" b="0" dirty="0">
                          <a:effectLst/>
                        </a:rPr>
                        <a:t>Merchandising</a:t>
                      </a:r>
                      <a:endParaRPr lang="en-US" sz="2000" b="0" dirty="0">
                        <a:effectLst/>
                        <a:latin typeface="Calibri"/>
                        <a:ea typeface="Times New Roman"/>
                        <a:cs typeface="Times New Roman"/>
                      </a:endParaRPr>
                    </a:p>
                  </a:txBody>
                  <a:tcPr marL="68580" marR="68580" marT="0" marB="0"/>
                </a:tc>
                <a:tc>
                  <a:txBody>
                    <a:bodyPr/>
                    <a:lstStyle/>
                    <a:p>
                      <a:pPr marL="342900" marR="0" lvl="0" indent="-342900">
                        <a:lnSpc>
                          <a:spcPct val="115000"/>
                        </a:lnSpc>
                        <a:spcBef>
                          <a:spcPts val="0"/>
                        </a:spcBef>
                        <a:spcAft>
                          <a:spcPts val="0"/>
                        </a:spcAft>
                        <a:buFont typeface="Symbol"/>
                        <a:buChar char=""/>
                      </a:pPr>
                      <a:r>
                        <a:rPr lang="en-US" sz="1400" b="0" dirty="0">
                          <a:effectLst/>
                        </a:rPr>
                        <a:t>Power wall (yes/no), a prominent </a:t>
                      </a:r>
                      <a:r>
                        <a:rPr lang="en-US" sz="1400" b="0" dirty="0" smtClean="0">
                          <a:effectLst/>
                        </a:rPr>
                        <a:t>display </a:t>
                      </a:r>
                      <a:r>
                        <a:rPr lang="en-US" sz="1400" b="0" dirty="0">
                          <a:effectLst/>
                        </a:rPr>
                        <a:t>of cigarette cartons or packs</a:t>
                      </a:r>
                      <a:endParaRPr lang="en-US" sz="1800" b="0" dirty="0">
                        <a:effectLst/>
                        <a:latin typeface="Calibri"/>
                        <a:ea typeface="Times New Roman"/>
                        <a:cs typeface="Times New Roman"/>
                      </a:endParaRPr>
                    </a:p>
                  </a:txBody>
                  <a:tcPr marL="68580" marR="68580" marT="0" marB="0"/>
                </a:tc>
                <a:tc>
                  <a:txBody>
                    <a:bodyPr/>
                    <a:lstStyle/>
                    <a:p>
                      <a:pPr marL="0" marR="0" lvl="0" indent="0">
                        <a:lnSpc>
                          <a:spcPct val="115000"/>
                        </a:lnSpc>
                        <a:spcBef>
                          <a:spcPts val="0"/>
                        </a:spcBef>
                        <a:spcAft>
                          <a:spcPts val="0"/>
                        </a:spcAft>
                        <a:buFont typeface="Symbol"/>
                        <a:buNone/>
                      </a:pPr>
                      <a:r>
                        <a:rPr lang="en-US" sz="1200" b="0" dirty="0">
                          <a:effectLst/>
                        </a:rPr>
                        <a:t>Dewhirst</a:t>
                      </a:r>
                      <a:r>
                        <a:rPr lang="en-US" sz="1200" b="0" baseline="30000" dirty="0">
                          <a:effectLst/>
                        </a:rPr>
                        <a:t>86</a:t>
                      </a:r>
                      <a:endParaRPr lang="en-US" sz="1600" b="0" dirty="0">
                        <a:effectLst/>
                        <a:latin typeface="Calibri"/>
                        <a:ea typeface="Times New Roman"/>
                        <a:cs typeface="Times New Roman"/>
                      </a:endParaRPr>
                    </a:p>
                  </a:txBody>
                  <a:tcPr marL="68580" marR="68580" marT="0" marB="0"/>
                </a:tc>
              </a:tr>
              <a:tr h="1306911">
                <a:tc>
                  <a:txBody>
                    <a:bodyPr/>
                    <a:lstStyle/>
                    <a:p>
                      <a:pPr marL="0" marR="0" lvl="0" indent="0">
                        <a:lnSpc>
                          <a:spcPct val="115000"/>
                        </a:lnSpc>
                        <a:spcBef>
                          <a:spcPts val="0"/>
                        </a:spcBef>
                        <a:spcAft>
                          <a:spcPts val="0"/>
                        </a:spcAft>
                        <a:buFont typeface="Symbol"/>
                        <a:buNone/>
                      </a:pPr>
                      <a:r>
                        <a:rPr lang="en-US" sz="1600" b="0" dirty="0">
                          <a:effectLst/>
                        </a:rPr>
                        <a:t>Products sold</a:t>
                      </a:r>
                      <a:endParaRPr lang="en-US" sz="2000" b="0" dirty="0">
                        <a:effectLst/>
                        <a:latin typeface="Calibri"/>
                        <a:ea typeface="Times New Roman"/>
                        <a:cs typeface="Times New Roman"/>
                      </a:endParaRPr>
                    </a:p>
                  </a:txBody>
                  <a:tcPr marL="68580" marR="68580" marT="0" marB="0"/>
                </a:tc>
                <a:tc>
                  <a:txBody>
                    <a:bodyPr/>
                    <a:lstStyle/>
                    <a:p>
                      <a:pPr marL="342900" marR="0" lvl="0" indent="-342900">
                        <a:lnSpc>
                          <a:spcPct val="115000"/>
                        </a:lnSpc>
                        <a:spcBef>
                          <a:spcPts val="0"/>
                        </a:spcBef>
                        <a:spcAft>
                          <a:spcPts val="0"/>
                        </a:spcAft>
                        <a:buFont typeface="Symbol"/>
                        <a:buChar char=""/>
                      </a:pPr>
                      <a:r>
                        <a:rPr lang="en-US" sz="1400" b="0" dirty="0">
                          <a:effectLst/>
                        </a:rPr>
                        <a:t>Cigarettes</a:t>
                      </a:r>
                      <a:endParaRPr lang="en-US" sz="1800" b="0" dirty="0">
                        <a:effectLst/>
                      </a:endParaRPr>
                    </a:p>
                    <a:p>
                      <a:pPr marL="342900" marR="0" lvl="0" indent="-342900">
                        <a:lnSpc>
                          <a:spcPct val="115000"/>
                        </a:lnSpc>
                        <a:spcBef>
                          <a:spcPts val="0"/>
                        </a:spcBef>
                        <a:spcAft>
                          <a:spcPts val="0"/>
                        </a:spcAft>
                        <a:buFont typeface="Symbol"/>
                        <a:buChar char=""/>
                      </a:pPr>
                      <a:r>
                        <a:rPr lang="en-US" sz="1400" b="0" dirty="0">
                          <a:effectLst/>
                        </a:rPr>
                        <a:t>Smokeless tobacco (spitting tobacco, chew, </a:t>
                      </a:r>
                      <a:r>
                        <a:rPr lang="en-US" sz="1400" b="0" dirty="0" err="1">
                          <a:effectLst/>
                        </a:rPr>
                        <a:t>snus</a:t>
                      </a:r>
                      <a:r>
                        <a:rPr lang="en-US" sz="1400" b="0" dirty="0">
                          <a:effectLst/>
                        </a:rPr>
                        <a:t>)</a:t>
                      </a:r>
                      <a:endParaRPr lang="en-US" sz="1800" b="0" dirty="0">
                        <a:effectLst/>
                      </a:endParaRPr>
                    </a:p>
                    <a:p>
                      <a:pPr marL="342900" marR="0" lvl="0" indent="-342900">
                        <a:lnSpc>
                          <a:spcPct val="115000"/>
                        </a:lnSpc>
                        <a:spcBef>
                          <a:spcPts val="0"/>
                        </a:spcBef>
                        <a:spcAft>
                          <a:spcPts val="0"/>
                        </a:spcAft>
                        <a:buFont typeface="Symbol"/>
                        <a:buChar char=""/>
                      </a:pPr>
                      <a:r>
                        <a:rPr lang="en-US" sz="1400" b="0" dirty="0">
                          <a:effectLst/>
                        </a:rPr>
                        <a:t>e-cigarettes</a:t>
                      </a:r>
                      <a:endParaRPr lang="en-US" sz="1800" b="0" dirty="0">
                        <a:effectLst/>
                      </a:endParaRPr>
                    </a:p>
                    <a:p>
                      <a:pPr marL="342900" marR="0" lvl="0" indent="-342900">
                        <a:lnSpc>
                          <a:spcPct val="115000"/>
                        </a:lnSpc>
                        <a:spcBef>
                          <a:spcPts val="0"/>
                        </a:spcBef>
                        <a:spcAft>
                          <a:spcPts val="0"/>
                        </a:spcAft>
                        <a:buFont typeface="Symbol"/>
                        <a:buChar char=""/>
                      </a:pPr>
                      <a:r>
                        <a:rPr lang="en-US" sz="1400" b="0" dirty="0">
                          <a:effectLst/>
                        </a:rPr>
                        <a:t>Cigars</a:t>
                      </a:r>
                      <a:endParaRPr lang="en-US" sz="1800" b="0" dirty="0">
                        <a:effectLst/>
                      </a:endParaRPr>
                    </a:p>
                    <a:p>
                      <a:pPr marL="342900" marR="0" lvl="0" indent="-342900">
                        <a:lnSpc>
                          <a:spcPct val="115000"/>
                        </a:lnSpc>
                        <a:spcBef>
                          <a:spcPts val="0"/>
                        </a:spcBef>
                        <a:spcAft>
                          <a:spcPts val="0"/>
                        </a:spcAft>
                        <a:buFont typeface="Symbol"/>
                        <a:buChar char=""/>
                      </a:pPr>
                      <a:r>
                        <a:rPr lang="en-US" sz="1400" b="0" dirty="0">
                          <a:effectLst/>
                        </a:rPr>
                        <a:t>Pipes</a:t>
                      </a:r>
                      <a:endParaRPr lang="en-US" sz="1800" b="0" dirty="0">
                        <a:effectLst/>
                      </a:endParaRPr>
                    </a:p>
                    <a:p>
                      <a:pPr marL="342900" marR="0" lvl="0" indent="-342900">
                        <a:lnSpc>
                          <a:spcPct val="115000"/>
                        </a:lnSpc>
                        <a:spcBef>
                          <a:spcPts val="0"/>
                        </a:spcBef>
                        <a:spcAft>
                          <a:spcPts val="0"/>
                        </a:spcAft>
                        <a:buFont typeface="Symbol"/>
                        <a:buChar char=""/>
                      </a:pPr>
                      <a:r>
                        <a:rPr lang="en-US" sz="1400" b="0" dirty="0">
                          <a:effectLst/>
                        </a:rPr>
                        <a:t>Other</a:t>
                      </a:r>
                      <a:endParaRPr lang="en-US" sz="1800" b="0" dirty="0">
                        <a:effectLst/>
                        <a:latin typeface="Calibri"/>
                        <a:ea typeface="Times New Roman"/>
                        <a:cs typeface="Times New Roman"/>
                      </a:endParaRPr>
                    </a:p>
                  </a:txBody>
                  <a:tcPr marL="68580" marR="68580" marT="0" marB="0"/>
                </a:tc>
                <a:tc>
                  <a:txBody>
                    <a:bodyPr/>
                    <a:lstStyle/>
                    <a:p>
                      <a:pPr marL="0" marR="0" lvl="0" indent="0">
                        <a:lnSpc>
                          <a:spcPct val="115000"/>
                        </a:lnSpc>
                        <a:spcBef>
                          <a:spcPts val="0"/>
                        </a:spcBef>
                        <a:spcAft>
                          <a:spcPts val="0"/>
                        </a:spcAft>
                        <a:buFont typeface="Symbol"/>
                        <a:buNone/>
                      </a:pPr>
                      <a:r>
                        <a:rPr lang="en-US" sz="1200" b="0" dirty="0">
                          <a:effectLst/>
                        </a:rPr>
                        <a:t>Feighery</a:t>
                      </a:r>
                      <a:r>
                        <a:rPr lang="en-US" sz="1200" b="0" baseline="30000" dirty="0">
                          <a:effectLst/>
                        </a:rPr>
                        <a:t>55</a:t>
                      </a:r>
                      <a:endParaRPr lang="en-US" sz="1600" b="0" dirty="0">
                        <a:effectLst/>
                        <a:latin typeface="Calibri"/>
                        <a:ea typeface="Times New Roman"/>
                        <a:cs typeface="Times New Roman"/>
                      </a:endParaRPr>
                    </a:p>
                  </a:txBody>
                  <a:tcPr marL="68580" marR="68580" marT="0" marB="0"/>
                </a:tc>
              </a:tr>
              <a:tr h="871274">
                <a:tc>
                  <a:txBody>
                    <a:bodyPr/>
                    <a:lstStyle/>
                    <a:p>
                      <a:pPr marL="0" marR="0" lvl="0" indent="0">
                        <a:lnSpc>
                          <a:spcPct val="115000"/>
                        </a:lnSpc>
                        <a:spcBef>
                          <a:spcPts val="0"/>
                        </a:spcBef>
                        <a:spcAft>
                          <a:spcPts val="0"/>
                        </a:spcAft>
                        <a:buFont typeface="Symbol"/>
                        <a:buNone/>
                      </a:pPr>
                      <a:r>
                        <a:rPr lang="en-US" sz="1600" b="0" dirty="0" smtClean="0">
                          <a:effectLst/>
                        </a:rPr>
                        <a:t>Counter-marketing</a:t>
                      </a:r>
                      <a:endParaRPr lang="en-US" sz="2000" b="0" dirty="0">
                        <a:effectLst/>
                        <a:latin typeface="Calibri"/>
                        <a:ea typeface="Times New Roman"/>
                        <a:cs typeface="Times New Roman"/>
                      </a:endParaRPr>
                    </a:p>
                  </a:txBody>
                  <a:tcPr marL="68580" marR="68580" marT="0" marB="0"/>
                </a:tc>
                <a:tc>
                  <a:txBody>
                    <a:bodyPr/>
                    <a:lstStyle/>
                    <a:p>
                      <a:pPr marL="342900" marR="0" lvl="0" indent="-342900">
                        <a:lnSpc>
                          <a:spcPct val="115000"/>
                        </a:lnSpc>
                        <a:spcBef>
                          <a:spcPts val="0"/>
                        </a:spcBef>
                        <a:spcAft>
                          <a:spcPts val="0"/>
                        </a:spcAft>
                        <a:buFont typeface="Symbol"/>
                        <a:buChar char=""/>
                      </a:pPr>
                      <a:r>
                        <a:rPr lang="en-US" sz="1400" b="0" dirty="0">
                          <a:effectLst/>
                        </a:rPr>
                        <a:t>Visibility of cigarette warning labels mandated by FDA (fully, partially, or not visible) for packs and cartons</a:t>
                      </a:r>
                      <a:endParaRPr lang="en-US" sz="1800" b="0" dirty="0">
                        <a:effectLst/>
                      </a:endParaRPr>
                    </a:p>
                    <a:p>
                      <a:pPr marL="342900" marR="0" lvl="0" indent="-342900">
                        <a:lnSpc>
                          <a:spcPct val="115000"/>
                        </a:lnSpc>
                        <a:spcBef>
                          <a:spcPts val="0"/>
                        </a:spcBef>
                        <a:spcAft>
                          <a:spcPts val="0"/>
                        </a:spcAft>
                        <a:buFont typeface="Symbol"/>
                        <a:buChar char=""/>
                      </a:pPr>
                      <a:r>
                        <a:rPr lang="en-US" sz="1400" b="0" dirty="0">
                          <a:effectLst/>
                        </a:rPr>
                        <a:t>Presence of signs with graphic, pictorial warnings about tobacco use (e.g., New York City)</a:t>
                      </a:r>
                      <a:endParaRPr lang="en-US" sz="1800" b="0" dirty="0">
                        <a:effectLst/>
                        <a:latin typeface="Calibri"/>
                        <a:ea typeface="Times New Roman"/>
                        <a:cs typeface="Times New Roman"/>
                      </a:endParaRPr>
                    </a:p>
                  </a:txBody>
                  <a:tcPr marL="68580" marR="68580" marT="0" marB="0"/>
                </a:tc>
                <a:tc>
                  <a:txBody>
                    <a:bodyPr/>
                    <a:lstStyle/>
                    <a:p>
                      <a:pPr marL="0" marR="0" lvl="0" indent="0">
                        <a:lnSpc>
                          <a:spcPct val="115000"/>
                        </a:lnSpc>
                        <a:spcBef>
                          <a:spcPts val="0"/>
                        </a:spcBef>
                        <a:spcAft>
                          <a:spcPts val="0"/>
                        </a:spcAft>
                        <a:buFont typeface="Symbol"/>
                        <a:buNone/>
                      </a:pPr>
                      <a:r>
                        <a:rPr lang="en-US" sz="1200" b="0" dirty="0">
                          <a:effectLst/>
                        </a:rPr>
                        <a:t>Gostin</a:t>
                      </a:r>
                      <a:r>
                        <a:rPr lang="en-US" sz="1200" b="0" baseline="30000" dirty="0">
                          <a:effectLst/>
                        </a:rPr>
                        <a:t>1</a:t>
                      </a:r>
                      <a:endParaRPr lang="en-US" sz="1600" b="0" dirty="0">
                        <a:effectLst/>
                      </a:endParaRPr>
                    </a:p>
                    <a:p>
                      <a:pPr marL="0" marR="0" lvl="0" indent="0">
                        <a:lnSpc>
                          <a:spcPct val="115000"/>
                        </a:lnSpc>
                        <a:spcBef>
                          <a:spcPts val="0"/>
                        </a:spcBef>
                        <a:spcAft>
                          <a:spcPts val="0"/>
                        </a:spcAft>
                        <a:buFont typeface="Symbol"/>
                        <a:buNone/>
                      </a:pPr>
                      <a:r>
                        <a:rPr lang="en-US" sz="1200" b="0" dirty="0">
                          <a:effectLst/>
                        </a:rPr>
                        <a:t>Hammond</a:t>
                      </a:r>
                      <a:r>
                        <a:rPr lang="en-US" sz="1200" b="0" baseline="30000" dirty="0">
                          <a:effectLst/>
                        </a:rPr>
                        <a:t>87</a:t>
                      </a:r>
                      <a:endParaRPr lang="en-US" sz="1600" b="0" dirty="0">
                        <a:effectLst/>
                      </a:endParaRPr>
                    </a:p>
                    <a:p>
                      <a:pPr marL="0" marR="0" lvl="0" indent="0">
                        <a:lnSpc>
                          <a:spcPct val="115000"/>
                        </a:lnSpc>
                        <a:spcBef>
                          <a:spcPts val="0"/>
                        </a:spcBef>
                        <a:spcAft>
                          <a:spcPts val="0"/>
                        </a:spcAft>
                        <a:buFont typeface="Symbol"/>
                        <a:buNone/>
                      </a:pPr>
                      <a:r>
                        <a:rPr lang="en-US" sz="1200" b="0" dirty="0">
                          <a:effectLst/>
                        </a:rPr>
                        <a:t>Wilson</a:t>
                      </a:r>
                      <a:r>
                        <a:rPr lang="en-US" sz="1200" b="0" baseline="30000" dirty="0">
                          <a:effectLst/>
                        </a:rPr>
                        <a:t>88</a:t>
                      </a:r>
                      <a:endParaRPr lang="en-US" sz="1600" b="0" dirty="0">
                        <a:effectLst/>
                        <a:latin typeface="Calibri"/>
                        <a:ea typeface="Times New Roman"/>
                        <a:cs typeface="Times New Roman"/>
                      </a:endParaRPr>
                    </a:p>
                  </a:txBody>
                  <a:tcPr marL="68580" marR="68580" marT="0" marB="0"/>
                </a:tc>
              </a:tr>
              <a:tr h="248935">
                <a:tc>
                  <a:txBody>
                    <a:bodyPr/>
                    <a:lstStyle/>
                    <a:p>
                      <a:pPr marL="0" marR="0" lvl="0" indent="0">
                        <a:lnSpc>
                          <a:spcPct val="115000"/>
                        </a:lnSpc>
                        <a:spcBef>
                          <a:spcPts val="0"/>
                        </a:spcBef>
                        <a:spcAft>
                          <a:spcPts val="0"/>
                        </a:spcAft>
                        <a:buFont typeface="Symbol"/>
                        <a:buNone/>
                      </a:pPr>
                      <a:r>
                        <a:rPr lang="en-US" sz="1600" b="0" dirty="0">
                          <a:effectLst/>
                        </a:rPr>
                        <a:t>Price </a:t>
                      </a:r>
                      <a:endParaRPr lang="en-US" sz="2000" b="0" dirty="0">
                        <a:effectLst/>
                        <a:latin typeface="Calibri"/>
                        <a:ea typeface="Times New Roman"/>
                        <a:cs typeface="Times New Roman"/>
                      </a:endParaRPr>
                    </a:p>
                  </a:txBody>
                  <a:tcPr marL="68580" marR="68580" marT="0" marB="0"/>
                </a:tc>
                <a:tc>
                  <a:txBody>
                    <a:bodyPr/>
                    <a:lstStyle/>
                    <a:p>
                      <a:pPr marL="342900" marR="0" lvl="0" indent="-342900">
                        <a:lnSpc>
                          <a:spcPct val="115000"/>
                        </a:lnSpc>
                        <a:spcBef>
                          <a:spcPts val="0"/>
                        </a:spcBef>
                        <a:spcAft>
                          <a:spcPts val="0"/>
                        </a:spcAft>
                        <a:buFont typeface="Symbol"/>
                        <a:buChar char=""/>
                      </a:pPr>
                      <a:r>
                        <a:rPr lang="en-US" sz="1400" b="0" dirty="0">
                          <a:effectLst/>
                        </a:rPr>
                        <a:t>Single pack price ($) for Marlboro and Newport </a:t>
                      </a:r>
                      <a:endParaRPr lang="en-US" sz="1800" b="0" dirty="0">
                        <a:effectLst/>
                        <a:latin typeface="Calibri"/>
                        <a:ea typeface="Times New Roman"/>
                        <a:cs typeface="Times New Roman"/>
                      </a:endParaRPr>
                    </a:p>
                  </a:txBody>
                  <a:tcPr marL="68580" marR="68580" marT="0" marB="0"/>
                </a:tc>
                <a:tc>
                  <a:txBody>
                    <a:bodyPr/>
                    <a:lstStyle/>
                    <a:p>
                      <a:pPr marL="0" marR="0" lvl="0" indent="0">
                        <a:lnSpc>
                          <a:spcPct val="115000"/>
                        </a:lnSpc>
                        <a:spcBef>
                          <a:spcPts val="0"/>
                        </a:spcBef>
                        <a:spcAft>
                          <a:spcPts val="0"/>
                        </a:spcAft>
                        <a:buFont typeface="Symbol"/>
                        <a:buNone/>
                      </a:pPr>
                      <a:r>
                        <a:rPr lang="en-US" sz="1200" b="0" dirty="0">
                          <a:effectLst/>
                        </a:rPr>
                        <a:t>Toomey</a:t>
                      </a:r>
                      <a:r>
                        <a:rPr lang="en-US" sz="1200" b="0" baseline="30000" dirty="0">
                          <a:effectLst/>
                        </a:rPr>
                        <a:t>43</a:t>
                      </a:r>
                      <a:endParaRPr lang="en-US" sz="1600" b="0" dirty="0">
                        <a:effectLst/>
                        <a:latin typeface="Calibri"/>
                        <a:ea typeface="Times New Roman"/>
                        <a:cs typeface="Times New Roman"/>
                      </a:endParaRPr>
                    </a:p>
                  </a:txBody>
                  <a:tcPr marL="68580" marR="68580" marT="0" marB="0"/>
                </a:tc>
              </a:tr>
            </a:tbl>
          </a:graphicData>
        </a:graphic>
      </p:graphicFrame>
      <p:sp>
        <p:nvSpPr>
          <p:cNvPr id="2" name="Title 1"/>
          <p:cNvSpPr>
            <a:spLocks noGrp="1"/>
          </p:cNvSpPr>
          <p:nvPr>
            <p:ph type="title"/>
          </p:nvPr>
        </p:nvSpPr>
        <p:spPr>
          <a:xfrm>
            <a:off x="457200" y="381000"/>
            <a:ext cx="8229600" cy="891540"/>
          </a:xfrm>
        </p:spPr>
        <p:txBody>
          <a:bodyPr>
            <a:noAutofit/>
          </a:bodyPr>
          <a:lstStyle/>
          <a:p>
            <a:r>
              <a:rPr lang="en-US" sz="2800" dirty="0"/>
              <a:t>Measures of Tobacco Marketing </a:t>
            </a:r>
            <a:r>
              <a:rPr lang="en-US" sz="2800" dirty="0" smtClean="0"/>
              <a:t>&amp; Merchandising</a:t>
            </a:r>
            <a:endParaRPr lang="en-US" sz="28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itle 1"/>
          <p:cNvSpPr>
            <a:spLocks noGrp="1"/>
          </p:cNvSpPr>
          <p:nvPr>
            <p:ph type="title"/>
          </p:nvPr>
        </p:nvSpPr>
        <p:spPr/>
        <p:txBody>
          <a:bodyPr/>
          <a:lstStyle/>
          <a:p>
            <a:pPr eaLnBrk="1" hangingPunct="1"/>
            <a:r>
              <a:rPr lang="en-US" b="1" dirty="0" smtClean="0"/>
              <a:t>iPhone, </a:t>
            </a:r>
            <a:r>
              <a:rPr lang="en-US" b="1" dirty="0" err="1" smtClean="0"/>
              <a:t>ipod</a:t>
            </a:r>
            <a:r>
              <a:rPr lang="en-US" b="1" dirty="0" smtClean="0"/>
              <a:t> touch app</a:t>
            </a:r>
          </a:p>
        </p:txBody>
      </p:sp>
      <p:pic>
        <p:nvPicPr>
          <p:cNvPr id="66562" name="Picture 2" descr="image002"/>
          <p:cNvPicPr>
            <a:picLocks noChangeAspect="1" noChangeArrowheads="1"/>
          </p:cNvPicPr>
          <p:nvPr/>
        </p:nvPicPr>
        <p:blipFill>
          <a:blip r:embed="rId2" cstate="print"/>
          <a:srcRect/>
          <a:stretch>
            <a:fillRect/>
          </a:stretch>
        </p:blipFill>
        <p:spPr bwMode="auto">
          <a:xfrm>
            <a:off x="4724400" y="1676400"/>
            <a:ext cx="3429000" cy="4305300"/>
          </a:xfrm>
          <a:prstGeom prst="rect">
            <a:avLst/>
          </a:prstGeom>
          <a:noFill/>
          <a:ln w="9525">
            <a:noFill/>
            <a:miter lim="800000"/>
            <a:headEnd/>
            <a:tailEnd/>
          </a:ln>
        </p:spPr>
      </p:pic>
      <p:pic>
        <p:nvPicPr>
          <p:cNvPr id="66563" name="Picture 1" descr="image001"/>
          <p:cNvPicPr>
            <a:picLocks noChangeAspect="1" noChangeArrowheads="1"/>
          </p:cNvPicPr>
          <p:nvPr/>
        </p:nvPicPr>
        <p:blipFill>
          <a:blip r:embed="rId3" cstate="print"/>
          <a:srcRect/>
          <a:stretch>
            <a:fillRect/>
          </a:stretch>
        </p:blipFill>
        <p:spPr bwMode="auto">
          <a:xfrm>
            <a:off x="838200" y="1676400"/>
            <a:ext cx="3543300" cy="4229100"/>
          </a:xfrm>
          <a:prstGeom prst="rect">
            <a:avLst/>
          </a:prstGeom>
          <a:noFill/>
          <a:ln w="9525">
            <a:noFill/>
            <a:miter lim="800000"/>
            <a:headEnd/>
            <a:tailEnd/>
          </a:ln>
        </p:spPr>
      </p:pic>
      <p:sp>
        <p:nvSpPr>
          <p:cNvPr id="2" name="TextBox 1"/>
          <p:cNvSpPr txBox="1"/>
          <p:nvPr/>
        </p:nvSpPr>
        <p:spPr>
          <a:xfrm>
            <a:off x="737683" y="6182122"/>
            <a:ext cx="3117498" cy="307777"/>
          </a:xfrm>
          <a:prstGeom prst="rect">
            <a:avLst/>
          </a:prstGeom>
          <a:noFill/>
        </p:spPr>
        <p:txBody>
          <a:bodyPr wrap="none" rtlCol="0">
            <a:spAutoFit/>
          </a:bodyPr>
          <a:lstStyle/>
          <a:p>
            <a:r>
              <a:rPr lang="en-US" sz="1400" dirty="0">
                <a:latin typeface="Arial Narrow"/>
                <a:cs typeface="Arial Narrow"/>
              </a:rPr>
              <a:t>Source: Kurt </a:t>
            </a:r>
            <a:r>
              <a:rPr lang="en-US" sz="1400" dirty="0" err="1">
                <a:latin typeface="Arial Narrow"/>
                <a:cs typeface="Arial Narrow"/>
              </a:rPr>
              <a:t>Ribisl</a:t>
            </a:r>
            <a:r>
              <a:rPr lang="en-US" sz="1400" dirty="0">
                <a:latin typeface="Arial Narrow"/>
                <a:cs typeface="Arial Narrow"/>
              </a:rPr>
              <a:t>, </a:t>
            </a:r>
            <a:r>
              <a:rPr lang="en-US" sz="1400" dirty="0" smtClean="0">
                <a:latin typeface="Arial Narrow"/>
                <a:cs typeface="Arial Narrow"/>
              </a:rPr>
              <a:t>PhD, UNC</a:t>
            </a:r>
            <a:r>
              <a:rPr lang="en-US" sz="1400" dirty="0">
                <a:latin typeface="Arial Narrow"/>
                <a:cs typeface="Arial Narrow"/>
              </a:rPr>
              <a:t>-Chapel Hill </a:t>
            </a:r>
          </a:p>
        </p:txBody>
      </p:sp>
    </p:spTree>
    <p:extLst>
      <p:ext uri="{BB962C8B-B14F-4D97-AF65-F5344CB8AC3E}">
        <p14:creationId xmlns:p14="http://schemas.microsoft.com/office/powerpoint/2010/main" xmlns="" val="10140753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800" dirty="0" smtClean="0"/>
              <a:t>Aim 2: Conduct Implementation Research </a:t>
            </a:r>
            <a:endParaRPr lang="en-US" sz="3800" dirty="0"/>
          </a:p>
        </p:txBody>
      </p:sp>
      <p:graphicFrame>
        <p:nvGraphicFramePr>
          <p:cNvPr id="4" name="Diagram 3"/>
          <p:cNvGraphicFramePr/>
          <p:nvPr>
            <p:extLst>
              <p:ext uri="{D42A27DB-BD31-4B8C-83A1-F6EECF244321}">
                <p14:modId xmlns:p14="http://schemas.microsoft.com/office/powerpoint/2010/main" xmlns="" val="2079258714"/>
              </p:ext>
            </p:extLst>
          </p:nvPr>
        </p:nvGraphicFramePr>
        <p:xfrm>
          <a:off x="762000" y="1676400"/>
          <a:ext cx="7848600"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6325691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295400" y="1625600"/>
          <a:ext cx="6629400" cy="4526914"/>
        </p:xfrm>
        <a:graphic>
          <a:graphicData uri="http://schemas.openxmlformats.org/drawingml/2006/table">
            <a:tbl>
              <a:tblPr firstRow="1" bandRow="1">
                <a:tableStyleId>{5C22544A-7EE6-4342-B048-85BDC9FD1C3A}</a:tableStyleId>
              </a:tblPr>
              <a:tblGrid>
                <a:gridCol w="2385877"/>
                <a:gridCol w="4243523"/>
              </a:tblGrid>
              <a:tr h="370840">
                <a:tc gridSpan="2">
                  <a:txBody>
                    <a:bodyPr/>
                    <a:lstStyle/>
                    <a:p>
                      <a:pPr algn="ctr"/>
                      <a:r>
                        <a:rPr lang="en-US" sz="2400" dirty="0" smtClean="0"/>
                        <a:t>Consortium Inaugural Members </a:t>
                      </a:r>
                    </a:p>
                    <a:p>
                      <a:pPr algn="ctr"/>
                      <a:r>
                        <a:rPr lang="en-US" i="1" dirty="0" smtClean="0"/>
                        <a:t>from Local, State, and National Tobacco Control Programs </a:t>
                      </a:r>
                      <a:endParaRPr lang="en-US" i="1" dirty="0"/>
                    </a:p>
                  </a:txBody>
                  <a:tcPr/>
                </a:tc>
                <a:tc hMerge="1">
                  <a:txBody>
                    <a:bodyPr/>
                    <a:lstStyle/>
                    <a:p>
                      <a:endParaRPr lang="en-US" dirty="0"/>
                    </a:p>
                  </a:txBody>
                  <a:tcPr/>
                </a:tc>
              </a:tr>
              <a:tr h="370840">
                <a:tc>
                  <a:txBody>
                    <a:bodyPr/>
                    <a:lstStyle/>
                    <a:p>
                      <a:pPr algn="l" fontAlgn="b"/>
                      <a:r>
                        <a:rPr lang="en-US" sz="1600" b="1" i="0" u="none" strike="noStrike" dirty="0">
                          <a:solidFill>
                            <a:srgbClr val="000000"/>
                          </a:solidFill>
                          <a:latin typeface="+mj-lt"/>
                        </a:rPr>
                        <a:t>Name</a:t>
                      </a:r>
                    </a:p>
                  </a:txBody>
                  <a:tcPr marL="9525" marR="9525" marT="9525" marB="0" anchor="ctr"/>
                </a:tc>
                <a:tc>
                  <a:txBody>
                    <a:bodyPr/>
                    <a:lstStyle/>
                    <a:p>
                      <a:pPr algn="l" fontAlgn="b"/>
                      <a:r>
                        <a:rPr lang="en-US" sz="1600" b="1" i="0" u="none" strike="noStrike" dirty="0">
                          <a:solidFill>
                            <a:srgbClr val="000000"/>
                          </a:solidFill>
                          <a:latin typeface="+mj-lt"/>
                        </a:rPr>
                        <a:t> Title </a:t>
                      </a:r>
                    </a:p>
                  </a:txBody>
                  <a:tcPr marL="9525" marR="9525" marT="9525" marB="0" anchor="ctr"/>
                </a:tc>
              </a:tr>
              <a:tr h="370840">
                <a:tc>
                  <a:txBody>
                    <a:bodyPr/>
                    <a:lstStyle/>
                    <a:p>
                      <a:pPr algn="l" fontAlgn="b"/>
                      <a:r>
                        <a:rPr lang="en-US" sz="1600" b="0" i="0" u="none" strike="noStrike" dirty="0">
                          <a:solidFill>
                            <a:srgbClr val="000000"/>
                          </a:solidFill>
                          <a:latin typeface="+mj-lt"/>
                        </a:rPr>
                        <a:t>April </a:t>
                      </a:r>
                      <a:r>
                        <a:rPr lang="en-US" sz="1600" b="0" i="0" u="none" strike="noStrike" dirty="0" err="1">
                          <a:solidFill>
                            <a:srgbClr val="000000"/>
                          </a:solidFill>
                          <a:latin typeface="+mj-lt"/>
                        </a:rPr>
                        <a:t>Roeseler</a:t>
                      </a:r>
                      <a:endParaRPr lang="en-US" sz="1600" b="0" i="0" u="none" strike="noStrike" dirty="0">
                        <a:solidFill>
                          <a:srgbClr val="000000"/>
                        </a:solidFill>
                        <a:latin typeface="+mj-lt"/>
                      </a:endParaRPr>
                    </a:p>
                  </a:txBody>
                  <a:tcPr marL="9525" marR="9525" marT="9525" marB="0" anchor="ctr"/>
                </a:tc>
                <a:tc>
                  <a:txBody>
                    <a:bodyPr/>
                    <a:lstStyle/>
                    <a:p>
                      <a:pPr algn="l" fontAlgn="b"/>
                      <a:r>
                        <a:rPr lang="en-US" sz="1400" b="0" i="0" u="none" strike="noStrike" dirty="0" smtClean="0">
                          <a:solidFill>
                            <a:srgbClr val="000000"/>
                          </a:solidFill>
                          <a:latin typeface="+mj-lt"/>
                        </a:rPr>
                        <a:t>Chief</a:t>
                      </a:r>
                      <a:r>
                        <a:rPr lang="en-US" sz="1400" b="0" i="0" u="none" strike="noStrike" dirty="0">
                          <a:solidFill>
                            <a:srgbClr val="000000"/>
                          </a:solidFill>
                          <a:latin typeface="+mj-lt"/>
                        </a:rPr>
                        <a:t>, Program and Media Operations, California Tobacco Control Program </a:t>
                      </a:r>
                    </a:p>
                  </a:txBody>
                  <a:tcPr marL="9525" marR="9525" marT="9525" marB="0" anchor="ctr"/>
                </a:tc>
              </a:tr>
              <a:tr h="370840">
                <a:tc>
                  <a:txBody>
                    <a:bodyPr/>
                    <a:lstStyle/>
                    <a:p>
                      <a:pPr algn="l" fontAlgn="b"/>
                      <a:r>
                        <a:rPr lang="en-US" sz="1600" b="0" i="0" u="none" strike="noStrike" dirty="0">
                          <a:solidFill>
                            <a:srgbClr val="000000"/>
                          </a:solidFill>
                          <a:latin typeface="+mj-lt"/>
                        </a:rPr>
                        <a:t>Brick Lancaster</a:t>
                      </a:r>
                    </a:p>
                  </a:txBody>
                  <a:tcPr marL="9525" marR="9525" marT="9525" marB="0" anchor="ctr"/>
                </a:tc>
                <a:tc>
                  <a:txBody>
                    <a:bodyPr/>
                    <a:lstStyle/>
                    <a:p>
                      <a:pPr algn="l" fontAlgn="b"/>
                      <a:r>
                        <a:rPr lang="en-US" sz="1400" b="0" i="0" u="none" strike="noStrike" dirty="0" smtClean="0">
                          <a:solidFill>
                            <a:srgbClr val="000000"/>
                          </a:solidFill>
                          <a:latin typeface="+mj-lt"/>
                        </a:rPr>
                        <a:t>Senior Advisor, </a:t>
                      </a:r>
                      <a:r>
                        <a:rPr lang="en-US" sz="1400" b="0" i="0" u="none" strike="noStrike" dirty="0">
                          <a:solidFill>
                            <a:srgbClr val="000000"/>
                          </a:solidFill>
                          <a:latin typeface="+mj-lt"/>
                        </a:rPr>
                        <a:t>Office of Smoking and Health, CDC </a:t>
                      </a:r>
                    </a:p>
                  </a:txBody>
                  <a:tcPr marL="9525" marR="9525" marT="9525" marB="0" anchor="ctr"/>
                </a:tc>
              </a:tr>
              <a:tr h="370840">
                <a:tc>
                  <a:txBody>
                    <a:bodyPr/>
                    <a:lstStyle/>
                    <a:p>
                      <a:pPr algn="l" fontAlgn="b"/>
                      <a:r>
                        <a:rPr lang="en-US" sz="1600" b="0" i="0" u="none" strike="noStrike" dirty="0">
                          <a:solidFill>
                            <a:srgbClr val="000000"/>
                          </a:solidFill>
                          <a:latin typeface="+mj-lt"/>
                        </a:rPr>
                        <a:t>Bronwyn Lucas</a:t>
                      </a:r>
                    </a:p>
                  </a:txBody>
                  <a:tcPr marL="9525" marR="9525" marT="9525" marB="0" anchor="ctr"/>
                </a:tc>
                <a:tc>
                  <a:txBody>
                    <a:bodyPr/>
                    <a:lstStyle/>
                    <a:p>
                      <a:pPr algn="l" fontAlgn="b"/>
                      <a:r>
                        <a:rPr lang="en-US" sz="1400" b="0" i="0" u="none" strike="noStrike" dirty="0" smtClean="0">
                          <a:solidFill>
                            <a:srgbClr val="000000"/>
                          </a:solidFill>
                          <a:latin typeface="+mj-lt"/>
                        </a:rPr>
                        <a:t>Executive</a:t>
                      </a:r>
                      <a:r>
                        <a:rPr lang="en-US" sz="1400" b="0" i="0" u="none" strike="noStrike" baseline="0" dirty="0" smtClean="0">
                          <a:solidFill>
                            <a:srgbClr val="000000"/>
                          </a:solidFill>
                          <a:latin typeface="+mj-lt"/>
                        </a:rPr>
                        <a:t> </a:t>
                      </a:r>
                      <a:r>
                        <a:rPr lang="en-US" sz="1400" b="0" i="0" u="none" strike="noStrike" dirty="0" smtClean="0">
                          <a:solidFill>
                            <a:srgbClr val="000000"/>
                          </a:solidFill>
                          <a:latin typeface="+mj-lt"/>
                        </a:rPr>
                        <a:t>Director</a:t>
                      </a:r>
                      <a:r>
                        <a:rPr lang="en-US" sz="1400" b="0" i="0" u="none" strike="noStrike" dirty="0">
                          <a:solidFill>
                            <a:srgbClr val="000000"/>
                          </a:solidFill>
                          <a:latin typeface="+mj-lt"/>
                        </a:rPr>
                        <a:t>, Youth Empowered Solutions (YES!), Durham, NC </a:t>
                      </a:r>
                    </a:p>
                  </a:txBody>
                  <a:tcPr marL="9525" marR="9525" marT="9525" marB="0" anchor="ctr"/>
                </a:tc>
              </a:tr>
              <a:tr h="370840">
                <a:tc>
                  <a:txBody>
                    <a:bodyPr/>
                    <a:lstStyle/>
                    <a:p>
                      <a:pPr algn="l" fontAlgn="b"/>
                      <a:r>
                        <a:rPr lang="en-US" sz="1600" b="0" i="0" u="none" strike="noStrike" dirty="0">
                          <a:solidFill>
                            <a:srgbClr val="000000"/>
                          </a:solidFill>
                          <a:latin typeface="+mj-lt"/>
                        </a:rPr>
                        <a:t>Eric </a:t>
                      </a:r>
                      <a:r>
                        <a:rPr lang="en-US" sz="1600" b="0" i="0" u="none" strike="noStrike" dirty="0" err="1">
                          <a:solidFill>
                            <a:srgbClr val="000000"/>
                          </a:solidFill>
                          <a:latin typeface="+mj-lt"/>
                        </a:rPr>
                        <a:t>Lindblom</a:t>
                      </a:r>
                      <a:endParaRPr lang="en-US" sz="1600" b="0" i="0" u="none" strike="noStrike" dirty="0">
                        <a:solidFill>
                          <a:srgbClr val="000000"/>
                        </a:solidFill>
                        <a:latin typeface="+mj-lt"/>
                      </a:endParaRPr>
                    </a:p>
                  </a:txBody>
                  <a:tcPr marL="9525" marR="9525" marT="9525" marB="0" anchor="ctr"/>
                </a:tc>
                <a:tc>
                  <a:txBody>
                    <a:bodyPr/>
                    <a:lstStyle/>
                    <a:p>
                      <a:pPr algn="l" fontAlgn="b"/>
                      <a:r>
                        <a:rPr lang="en-US" sz="1400" b="0" i="0" u="none" strike="noStrike" dirty="0" smtClean="0">
                          <a:solidFill>
                            <a:srgbClr val="000000"/>
                          </a:solidFill>
                          <a:latin typeface="+mj-lt"/>
                        </a:rPr>
                        <a:t>Director, Office of Policy, Center for Tobacco Products, FDA</a:t>
                      </a:r>
                      <a:endParaRPr lang="en-US" sz="1400" b="0" i="0" u="none" strike="noStrike" dirty="0">
                        <a:solidFill>
                          <a:srgbClr val="000000"/>
                        </a:solidFill>
                        <a:latin typeface="+mj-lt"/>
                      </a:endParaRPr>
                    </a:p>
                  </a:txBody>
                  <a:tcPr marL="9525" marR="9525" marT="9525" marB="0" anchor="ctr"/>
                </a:tc>
              </a:tr>
              <a:tr h="370840">
                <a:tc>
                  <a:txBody>
                    <a:bodyPr/>
                    <a:lstStyle/>
                    <a:p>
                      <a:pPr algn="l" fontAlgn="b"/>
                      <a:r>
                        <a:rPr lang="en-US" sz="1600" b="0" i="0" u="none" strike="noStrike" dirty="0">
                          <a:solidFill>
                            <a:srgbClr val="000000"/>
                          </a:solidFill>
                          <a:latin typeface="+mj-lt"/>
                        </a:rPr>
                        <a:t>Jeffrey </a:t>
                      </a:r>
                      <a:r>
                        <a:rPr lang="en-US" sz="1600" b="0" i="0" u="none" strike="noStrike" dirty="0" smtClean="0">
                          <a:solidFill>
                            <a:srgbClr val="000000"/>
                          </a:solidFill>
                          <a:latin typeface="+mj-lt"/>
                        </a:rPr>
                        <a:t>G. </a:t>
                      </a:r>
                      <a:r>
                        <a:rPr lang="en-US" sz="1600" b="0" i="0" u="none" strike="noStrike" dirty="0">
                          <a:solidFill>
                            <a:srgbClr val="000000"/>
                          </a:solidFill>
                          <a:latin typeface="+mj-lt"/>
                        </a:rPr>
                        <a:t>Willett</a:t>
                      </a:r>
                    </a:p>
                  </a:txBody>
                  <a:tcPr marL="9525" marR="9525" marT="9525" marB="0" anchor="ctr"/>
                </a:tc>
                <a:tc>
                  <a:txBody>
                    <a:bodyPr/>
                    <a:lstStyle/>
                    <a:p>
                      <a:pPr algn="l" fontAlgn="b"/>
                      <a:r>
                        <a:rPr lang="en-US" sz="1400" b="0" i="0" u="none" strike="noStrike" dirty="0" smtClean="0">
                          <a:solidFill>
                            <a:srgbClr val="000000"/>
                          </a:solidFill>
                          <a:latin typeface="+mj-lt"/>
                        </a:rPr>
                        <a:t>Director</a:t>
                      </a:r>
                      <a:r>
                        <a:rPr lang="en-US" sz="1400" b="0" i="0" u="none" strike="noStrike" dirty="0">
                          <a:solidFill>
                            <a:srgbClr val="000000"/>
                          </a:solidFill>
                          <a:latin typeface="+mj-lt"/>
                        </a:rPr>
                        <a:t>, Tobacco Control Program, State of New York Department of Health </a:t>
                      </a:r>
                    </a:p>
                  </a:txBody>
                  <a:tcPr marL="9525" marR="9525" marT="9525" marB="0" anchor="ctr"/>
                </a:tc>
              </a:tr>
              <a:tr h="370840">
                <a:tc>
                  <a:txBody>
                    <a:bodyPr/>
                    <a:lstStyle/>
                    <a:p>
                      <a:pPr algn="l" fontAlgn="b"/>
                      <a:r>
                        <a:rPr lang="en-US" sz="1600" b="0" i="0" u="none" strike="noStrike">
                          <a:solidFill>
                            <a:srgbClr val="000000"/>
                          </a:solidFill>
                          <a:latin typeface="+mj-lt"/>
                        </a:rPr>
                        <a:t>Karen Girard</a:t>
                      </a:r>
                    </a:p>
                  </a:txBody>
                  <a:tcPr marL="9525" marR="9525" marT="9525" marB="0" anchor="ctr"/>
                </a:tc>
                <a:tc>
                  <a:txBody>
                    <a:bodyPr/>
                    <a:lstStyle/>
                    <a:p>
                      <a:pPr algn="l" fontAlgn="b"/>
                      <a:r>
                        <a:rPr lang="en-US" sz="1400" b="0" i="0" u="none" strike="noStrike" dirty="0" smtClean="0">
                          <a:solidFill>
                            <a:srgbClr val="000000"/>
                          </a:solidFill>
                          <a:latin typeface="+mj-lt"/>
                        </a:rPr>
                        <a:t>Health </a:t>
                      </a:r>
                      <a:r>
                        <a:rPr lang="en-US" sz="1400" b="0" i="0" u="none" strike="noStrike" dirty="0">
                          <a:solidFill>
                            <a:srgbClr val="000000"/>
                          </a:solidFill>
                          <a:latin typeface="+mj-lt"/>
                        </a:rPr>
                        <a:t>Promotion Manager, Oregon Department of Human Services </a:t>
                      </a:r>
                    </a:p>
                  </a:txBody>
                  <a:tcPr marL="9525" marR="9525" marT="9525" marB="0" anchor="ctr"/>
                </a:tc>
              </a:tr>
              <a:tr h="370840">
                <a:tc>
                  <a:txBody>
                    <a:bodyPr/>
                    <a:lstStyle/>
                    <a:p>
                      <a:pPr algn="l" fontAlgn="b"/>
                      <a:r>
                        <a:rPr lang="en-US" sz="1600" b="0" i="0" u="none" strike="noStrike" dirty="0" err="1">
                          <a:solidFill>
                            <a:srgbClr val="000000"/>
                          </a:solidFill>
                          <a:latin typeface="+mj-lt"/>
                        </a:rPr>
                        <a:t>Seema</a:t>
                      </a:r>
                      <a:r>
                        <a:rPr lang="en-US" sz="1600" b="0" i="0" u="none" strike="noStrike" dirty="0">
                          <a:solidFill>
                            <a:srgbClr val="000000"/>
                          </a:solidFill>
                          <a:latin typeface="+mj-lt"/>
                        </a:rPr>
                        <a:t> Dixit</a:t>
                      </a:r>
                    </a:p>
                  </a:txBody>
                  <a:tcPr marL="9525" marR="9525" marT="9525" marB="0" anchor="ctr"/>
                </a:tc>
                <a:tc>
                  <a:txBody>
                    <a:bodyPr/>
                    <a:lstStyle/>
                    <a:p>
                      <a:pPr algn="l" fontAlgn="b"/>
                      <a:r>
                        <a:rPr lang="en-US" sz="1400" b="0" i="0" u="none" strike="noStrike" dirty="0" smtClean="0">
                          <a:solidFill>
                            <a:srgbClr val="000000"/>
                          </a:solidFill>
                          <a:latin typeface="+mj-lt"/>
                        </a:rPr>
                        <a:t>Program </a:t>
                      </a:r>
                      <a:r>
                        <a:rPr lang="en-US" sz="1400" b="0" i="0" u="none" strike="noStrike" dirty="0">
                          <a:solidFill>
                            <a:srgbClr val="000000"/>
                          </a:solidFill>
                          <a:latin typeface="+mj-lt"/>
                        </a:rPr>
                        <a:t>Manager, Tobacco Control Program, Rhode Island Department of Health </a:t>
                      </a:r>
                    </a:p>
                  </a:txBody>
                  <a:tcPr marL="9525" marR="9525" marT="9525" marB="0" anchor="ctr"/>
                </a:tc>
              </a:tr>
              <a:tr h="370840">
                <a:tc>
                  <a:txBody>
                    <a:bodyPr/>
                    <a:lstStyle/>
                    <a:p>
                      <a:pPr algn="l" fontAlgn="b"/>
                      <a:r>
                        <a:rPr lang="en-US" sz="1600" b="0" i="0" u="none" strike="noStrike" dirty="0">
                          <a:solidFill>
                            <a:srgbClr val="000000"/>
                          </a:solidFill>
                          <a:latin typeface="+mj-lt"/>
                        </a:rPr>
                        <a:t>Victoria </a:t>
                      </a:r>
                      <a:r>
                        <a:rPr lang="en-US" sz="1600" b="0" i="0" u="none" strike="noStrike" dirty="0" err="1">
                          <a:solidFill>
                            <a:srgbClr val="000000"/>
                          </a:solidFill>
                          <a:latin typeface="+mj-lt"/>
                        </a:rPr>
                        <a:t>Fehrman</a:t>
                      </a:r>
                      <a:r>
                        <a:rPr lang="en-US" sz="1600" b="0" i="0" u="none" strike="noStrike" dirty="0">
                          <a:solidFill>
                            <a:srgbClr val="000000"/>
                          </a:solidFill>
                          <a:latin typeface="+mj-lt"/>
                        </a:rPr>
                        <a:t> Warren</a:t>
                      </a:r>
                    </a:p>
                  </a:txBody>
                  <a:tcPr marL="9525" marR="9525" marT="9525" marB="0" anchor="ctr"/>
                </a:tc>
                <a:tc>
                  <a:txBody>
                    <a:bodyPr/>
                    <a:lstStyle/>
                    <a:p>
                      <a:pPr algn="l" fontAlgn="b"/>
                      <a:r>
                        <a:rPr lang="en-US" sz="1400" b="0" i="0" u="none" strike="noStrike" dirty="0" smtClean="0">
                          <a:solidFill>
                            <a:srgbClr val="000000"/>
                          </a:solidFill>
                          <a:latin typeface="+mj-lt"/>
                        </a:rPr>
                        <a:t>Program </a:t>
                      </a:r>
                      <a:r>
                        <a:rPr lang="en-US" sz="1400" b="0" i="0" u="none" strike="noStrike" dirty="0">
                          <a:solidFill>
                            <a:srgbClr val="000000"/>
                          </a:solidFill>
                          <a:latin typeface="+mj-lt"/>
                        </a:rPr>
                        <a:t>Coordinator, Bureau of Health Promotion, </a:t>
                      </a:r>
                      <a:r>
                        <a:rPr lang="en-US" sz="1400" b="0" i="0" u="none" strike="noStrike" dirty="0" smtClean="0">
                          <a:solidFill>
                            <a:srgbClr val="000000"/>
                          </a:solidFill>
                          <a:latin typeface="+mj-lt"/>
                        </a:rPr>
                        <a:t>Missouri </a:t>
                      </a:r>
                      <a:r>
                        <a:rPr lang="en-US" sz="1400" b="0" i="0" u="none" strike="noStrike" dirty="0">
                          <a:solidFill>
                            <a:srgbClr val="000000"/>
                          </a:solidFill>
                          <a:latin typeface="+mj-lt"/>
                        </a:rPr>
                        <a:t>Department of Health &amp; Senior Services </a:t>
                      </a:r>
                    </a:p>
                  </a:txBody>
                  <a:tcPr marL="9525" marR="9525" marT="9525" marB="0" anchor="ctr"/>
                </a:tc>
              </a:tr>
            </a:tbl>
          </a:graphicData>
        </a:graphic>
      </p:graphicFrame>
      <p:sp>
        <p:nvSpPr>
          <p:cNvPr id="2" name="Title 1"/>
          <p:cNvSpPr>
            <a:spLocks noGrp="1"/>
          </p:cNvSpPr>
          <p:nvPr>
            <p:ph type="title"/>
          </p:nvPr>
        </p:nvSpPr>
        <p:spPr/>
        <p:txBody>
          <a:bodyPr>
            <a:normAutofit fontScale="90000"/>
          </a:bodyPr>
          <a:lstStyle/>
          <a:p>
            <a:r>
              <a:rPr lang="en-US" sz="3800" dirty="0" smtClean="0"/>
              <a:t>National Tobacco POS Consortium</a:t>
            </a:r>
            <a:endParaRPr lang="en-US" sz="3800" dirty="0"/>
          </a:p>
        </p:txBody>
      </p:sp>
    </p:spTree>
    <p:extLst>
      <p:ext uri="{BB962C8B-B14F-4D97-AF65-F5344CB8AC3E}">
        <p14:creationId xmlns:p14="http://schemas.microsoft.com/office/powerpoint/2010/main" xmlns="" val="14743373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260317738"/>
              </p:ext>
            </p:extLst>
          </p:nvPr>
        </p:nvGraphicFramePr>
        <p:xfrm>
          <a:off x="1295400" y="1828800"/>
          <a:ext cx="6858000" cy="2514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p:txBody>
          <a:bodyPr/>
          <a:lstStyle/>
          <a:p>
            <a:r>
              <a:rPr lang="en-US" dirty="0"/>
              <a:t>National Survey of State Tobacco POS Policies</a:t>
            </a:r>
          </a:p>
        </p:txBody>
      </p:sp>
      <p:graphicFrame>
        <p:nvGraphicFramePr>
          <p:cNvPr id="8" name="Content Placeholder 3"/>
          <p:cNvGraphicFramePr>
            <a:graphicFrameLocks/>
          </p:cNvGraphicFramePr>
          <p:nvPr>
            <p:extLst>
              <p:ext uri="{D42A27DB-BD31-4B8C-83A1-F6EECF244321}">
                <p14:modId xmlns:p14="http://schemas.microsoft.com/office/powerpoint/2010/main" xmlns="" val="2836374344"/>
              </p:ext>
            </p:extLst>
          </p:nvPr>
        </p:nvGraphicFramePr>
        <p:xfrm>
          <a:off x="2209800" y="3604992"/>
          <a:ext cx="4826000" cy="325300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xmlns="" val="275650832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1575686803"/>
              </p:ext>
            </p:extLst>
          </p:nvPr>
        </p:nvGraphicFramePr>
        <p:xfrm>
          <a:off x="381000" y="1719263"/>
          <a:ext cx="8407400" cy="4406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p:txBody>
          <a:bodyPr/>
          <a:lstStyle/>
          <a:p>
            <a:r>
              <a:rPr lang="en-US" dirty="0" smtClean="0"/>
              <a:t>National POS implementation survey</a:t>
            </a:r>
            <a:endParaRPr lang="en-US" dirty="0"/>
          </a:p>
        </p:txBody>
      </p:sp>
    </p:spTree>
    <p:extLst>
      <p:ext uri="{BB962C8B-B14F-4D97-AF65-F5344CB8AC3E}">
        <p14:creationId xmlns:p14="http://schemas.microsoft.com/office/powerpoint/2010/main" xmlns="" val="422272632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National POS implementation survey</a:t>
            </a:r>
          </a:p>
        </p:txBody>
      </p:sp>
      <p:graphicFrame>
        <p:nvGraphicFramePr>
          <p:cNvPr id="5" name="Diagram 4"/>
          <p:cNvGraphicFramePr/>
          <p:nvPr>
            <p:extLst>
              <p:ext uri="{D42A27DB-BD31-4B8C-83A1-F6EECF244321}">
                <p14:modId xmlns:p14="http://schemas.microsoft.com/office/powerpoint/2010/main" xmlns="" val="4173419673"/>
              </p:ext>
            </p:extLst>
          </p:nvPr>
        </p:nvGraphicFramePr>
        <p:xfrm>
          <a:off x="838200" y="1828800"/>
          <a:ext cx="4572000" cy="436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381000" y="6336249"/>
            <a:ext cx="3657600" cy="307777"/>
          </a:xfrm>
          <a:prstGeom prst="rect">
            <a:avLst/>
          </a:prstGeom>
          <a:noFill/>
        </p:spPr>
        <p:txBody>
          <a:bodyPr wrap="square" rtlCol="0">
            <a:spAutoFit/>
          </a:bodyPr>
          <a:lstStyle/>
          <a:p>
            <a:r>
              <a:rPr lang="en-US" sz="1400" dirty="0" smtClean="0"/>
              <a:t>Proctor, 2008</a:t>
            </a:r>
            <a:endParaRPr lang="en-US" sz="1400" dirty="0"/>
          </a:p>
        </p:txBody>
      </p:sp>
      <p:sp>
        <p:nvSpPr>
          <p:cNvPr id="8" name="Right Arrow 7"/>
          <p:cNvSpPr/>
          <p:nvPr/>
        </p:nvSpPr>
        <p:spPr>
          <a:xfrm>
            <a:off x="5410200" y="3769399"/>
            <a:ext cx="914400" cy="533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6477000" y="3576399"/>
            <a:ext cx="2438400" cy="919401"/>
          </a:xfrm>
          <a:prstGeom prst="round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sz="2400" dirty="0" smtClean="0"/>
              <a:t>Implementation capacity score</a:t>
            </a:r>
            <a:endParaRPr lang="en-US" sz="2400" dirty="0"/>
          </a:p>
        </p:txBody>
      </p:sp>
    </p:spTree>
    <p:extLst>
      <p:ext uri="{BB962C8B-B14F-4D97-AF65-F5344CB8AC3E}">
        <p14:creationId xmlns:p14="http://schemas.microsoft.com/office/powerpoint/2010/main" xmlns="" val="307164223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2941917573"/>
              </p:ext>
            </p:extLst>
          </p:nvPr>
        </p:nvGraphicFramePr>
        <p:xfrm>
          <a:off x="5132268" y="1741160"/>
          <a:ext cx="3352800" cy="4406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p:txBody>
          <a:bodyPr/>
          <a:lstStyle/>
          <a:p>
            <a:r>
              <a:rPr lang="en-US" dirty="0"/>
              <a:t>National POS implementation survey</a:t>
            </a:r>
          </a:p>
        </p:txBody>
      </p:sp>
      <p:graphicFrame>
        <p:nvGraphicFramePr>
          <p:cNvPr id="5" name="Diagram 4"/>
          <p:cNvGraphicFramePr/>
          <p:nvPr>
            <p:extLst>
              <p:ext uri="{D42A27DB-BD31-4B8C-83A1-F6EECF244321}">
                <p14:modId xmlns:p14="http://schemas.microsoft.com/office/powerpoint/2010/main" xmlns="" val="1483276479"/>
              </p:ext>
            </p:extLst>
          </p:nvPr>
        </p:nvGraphicFramePr>
        <p:xfrm>
          <a:off x="609600" y="1752600"/>
          <a:ext cx="3048000" cy="43688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Right Arrow 6"/>
          <p:cNvSpPr/>
          <p:nvPr/>
        </p:nvSpPr>
        <p:spPr>
          <a:xfrm>
            <a:off x="3886200" y="3429000"/>
            <a:ext cx="990600" cy="1219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6336249"/>
            <a:ext cx="3657600" cy="307777"/>
          </a:xfrm>
          <a:prstGeom prst="rect">
            <a:avLst/>
          </a:prstGeom>
          <a:noFill/>
        </p:spPr>
        <p:txBody>
          <a:bodyPr wrap="square" rtlCol="0">
            <a:spAutoFit/>
          </a:bodyPr>
          <a:lstStyle/>
          <a:p>
            <a:r>
              <a:rPr lang="en-US" sz="1400" dirty="0" smtClean="0"/>
              <a:t>NCI, 2006; Mueller, 2006; Mendel, 2008</a:t>
            </a:r>
            <a:endParaRPr lang="en-US" sz="1400" dirty="0"/>
          </a:p>
        </p:txBody>
      </p:sp>
    </p:spTree>
    <p:extLst>
      <p:ext uri="{BB962C8B-B14F-4D97-AF65-F5344CB8AC3E}">
        <p14:creationId xmlns:p14="http://schemas.microsoft.com/office/powerpoint/2010/main" xmlns="" val="207953468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National </a:t>
            </a:r>
            <a:r>
              <a:rPr lang="en-US" dirty="0" smtClean="0"/>
              <a:t>Survey: Analysis plan</a:t>
            </a:r>
            <a:endParaRPr lang="en-US" dirty="0"/>
          </a:p>
        </p:txBody>
      </p:sp>
      <p:graphicFrame>
        <p:nvGraphicFramePr>
          <p:cNvPr id="7" name="Diagram 6"/>
          <p:cNvGraphicFramePr/>
          <p:nvPr>
            <p:extLst>
              <p:ext uri="{D42A27DB-BD31-4B8C-83A1-F6EECF244321}">
                <p14:modId xmlns:p14="http://schemas.microsoft.com/office/powerpoint/2010/main" xmlns="" val="2166776888"/>
              </p:ext>
            </p:extLst>
          </p:nvPr>
        </p:nvGraphicFramePr>
        <p:xfrm>
          <a:off x="228600" y="1600200"/>
          <a:ext cx="8305800" cy="508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258269630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2842802353"/>
              </p:ext>
            </p:extLst>
          </p:nvPr>
        </p:nvGraphicFramePr>
        <p:xfrm>
          <a:off x="381000" y="1719263"/>
          <a:ext cx="8407400" cy="4406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p:txBody>
          <a:bodyPr/>
          <a:lstStyle/>
          <a:p>
            <a:r>
              <a:rPr lang="en-US" dirty="0"/>
              <a:t>National Survey: Analysis plan</a:t>
            </a:r>
          </a:p>
        </p:txBody>
      </p:sp>
      <p:sp>
        <p:nvSpPr>
          <p:cNvPr id="5" name="TextBox 4"/>
          <p:cNvSpPr txBox="1"/>
          <p:nvPr/>
        </p:nvSpPr>
        <p:spPr>
          <a:xfrm>
            <a:off x="609600" y="6400800"/>
            <a:ext cx="1600200" cy="307777"/>
          </a:xfrm>
          <a:prstGeom prst="rect">
            <a:avLst/>
          </a:prstGeom>
          <a:noFill/>
        </p:spPr>
        <p:txBody>
          <a:bodyPr wrap="square" rtlCol="0">
            <a:spAutoFit/>
          </a:bodyPr>
          <a:lstStyle/>
          <a:p>
            <a:r>
              <a:rPr lang="en-US" sz="1400" dirty="0" smtClean="0"/>
              <a:t>Luke, 2008</a:t>
            </a:r>
            <a:endParaRPr lang="en-US" sz="1400" dirty="0"/>
          </a:p>
        </p:txBody>
      </p:sp>
    </p:spTree>
    <p:extLst>
      <p:ext uri="{BB962C8B-B14F-4D97-AF65-F5344CB8AC3E}">
        <p14:creationId xmlns:p14="http://schemas.microsoft.com/office/powerpoint/2010/main" xmlns="" val="428560220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956036225"/>
              </p:ext>
            </p:extLst>
          </p:nvPr>
        </p:nvGraphicFramePr>
        <p:xfrm>
          <a:off x="381000" y="1719262"/>
          <a:ext cx="8407400" cy="46815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p:txBody>
          <a:bodyPr/>
          <a:lstStyle/>
          <a:p>
            <a:r>
              <a:rPr lang="en-US" dirty="0"/>
              <a:t>National Survey: Analysis plan</a:t>
            </a:r>
          </a:p>
        </p:txBody>
      </p:sp>
      <p:sp>
        <p:nvSpPr>
          <p:cNvPr id="5" name="TextBox 4"/>
          <p:cNvSpPr txBox="1"/>
          <p:nvPr/>
        </p:nvSpPr>
        <p:spPr>
          <a:xfrm>
            <a:off x="609600" y="6400800"/>
            <a:ext cx="1600200" cy="307777"/>
          </a:xfrm>
          <a:prstGeom prst="rect">
            <a:avLst/>
          </a:prstGeom>
          <a:noFill/>
        </p:spPr>
        <p:txBody>
          <a:bodyPr wrap="square" rtlCol="0">
            <a:spAutoFit/>
          </a:bodyPr>
          <a:lstStyle/>
          <a:p>
            <a:r>
              <a:rPr lang="en-US" sz="1400" dirty="0" smtClean="0"/>
              <a:t>Luke, 2008</a:t>
            </a:r>
            <a:endParaRPr lang="en-US" sz="1400" dirty="0"/>
          </a:p>
        </p:txBody>
      </p:sp>
      <p:pic>
        <p:nvPicPr>
          <p:cNvPr id="2051" name="Picture 3"/>
          <p:cNvPicPr>
            <a:picLocks noChangeAspect="1" noChangeArrowheads="1"/>
          </p:cNvPicPr>
          <p:nvPr/>
        </p:nvPicPr>
        <p:blipFill rotWithShape="1">
          <a:blip r:embed="rId8" cstate="print">
            <a:extLst>
              <a:ext uri="{28A0092B-C50C-407E-A947-70E740481C1C}">
                <a14:useLocalDpi xmlns:a14="http://schemas.microsoft.com/office/drawing/2010/main" xmlns="" val="0"/>
              </a:ext>
            </a:extLst>
          </a:blip>
          <a:srcRect l="32361" r="32872"/>
          <a:stretch/>
        </p:blipFill>
        <p:spPr bwMode="auto">
          <a:xfrm>
            <a:off x="913274" y="3951516"/>
            <a:ext cx="6923314" cy="10667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mc:AlternateContent xmlns:mc="http://schemas.openxmlformats.org/markup-compatibility/2006">
        <mc:Choice xmlns:a14="http://schemas.microsoft.com/office/drawing/2010/main" xmlns="" Requires="a14">
          <p:sp>
            <p:nvSpPr>
              <p:cNvPr id="2" name="TextBox 1"/>
              <p:cNvSpPr txBox="1"/>
              <p:nvPr/>
            </p:nvSpPr>
            <p:spPr>
              <a:xfrm>
                <a:off x="352097" y="4862302"/>
                <a:ext cx="8610600" cy="1246303"/>
              </a:xfrm>
              <a:prstGeom prst="rect">
                <a:avLst/>
              </a:prstGeom>
              <a:noFill/>
            </p:spPr>
            <p:txBody>
              <a:bodyPr wrap="square" rtlCol="0">
                <a:spAutoFit/>
              </a:bodyPr>
              <a:lstStyle/>
              <a:p>
                <a:r>
                  <a:rPr lang="en-US" dirty="0" smtClean="0"/>
                  <a:t>MM measured </a:t>
                </a:r>
                <a:r>
                  <a:rPr lang="en-US" dirty="0"/>
                  <a:t>at time </a:t>
                </a:r>
                <a:r>
                  <a:rPr lang="en-US" i="1" dirty="0"/>
                  <a:t>t, </a:t>
                </a:r>
                <a:r>
                  <a:rPr lang="en-US" dirty="0"/>
                  <a:t>for each retailer </a:t>
                </a:r>
                <a:r>
                  <a:rPr lang="en-US" i="1" dirty="0" err="1"/>
                  <a:t>i</a:t>
                </a:r>
                <a:r>
                  <a:rPr lang="en-US" dirty="0"/>
                  <a:t>, within each state </a:t>
                </a:r>
                <a:r>
                  <a:rPr lang="en-US" i="1" dirty="0"/>
                  <a:t>j</a:t>
                </a:r>
                <a:r>
                  <a:rPr lang="en-US" dirty="0"/>
                  <a:t>. Time is entered into the longitudinal model (</a:t>
                </a:r>
                <a:r>
                  <a:rPr lang="en-US" i="1" dirty="0"/>
                  <a:t>T), </a:t>
                </a:r>
                <a:r>
                  <a:rPr lang="en-US" dirty="0"/>
                  <a:t>which will be measured in months. </a:t>
                </a:r>
                <a:r>
                  <a:rPr lang="en-US" dirty="0" smtClean="0"/>
                  <a:t>The </a:t>
                </a:r>
                <a:r>
                  <a:rPr lang="en-US" dirty="0"/>
                  <a:t>mixed-effects model will allow for variability at the observation </a:t>
                </a:r>
                <a14:m>
                  <m:oMath xmlns="" xmlns:m="http://schemas.openxmlformats.org/officeDocument/2006/math">
                    <m:d>
                      <m:dPr>
                        <m:ctrlPr>
                          <a:rPr lang="en-US" i="1">
                            <a:latin typeface="Cambria Math"/>
                          </a:rPr>
                        </m:ctrlPr>
                      </m:dPr>
                      <m:e>
                        <m:sSub>
                          <m:sSubPr>
                            <m:ctrlPr>
                              <a:rPr lang="en-US" i="1">
                                <a:latin typeface="Cambria Math"/>
                              </a:rPr>
                            </m:ctrlPr>
                          </m:sSubPr>
                          <m:e>
                            <m:r>
                              <a:rPr lang="en-US" i="1">
                                <a:latin typeface="Cambria Math"/>
                              </a:rPr>
                              <m:t>𝜋</m:t>
                            </m:r>
                          </m:e>
                          <m:sub>
                            <m:r>
                              <a:rPr lang="en-US" i="1">
                                <a:latin typeface="Cambria Math"/>
                              </a:rPr>
                              <m:t>𝑡𝑖𝑗</m:t>
                            </m:r>
                          </m:sub>
                        </m:sSub>
                      </m:e>
                    </m:d>
                  </m:oMath>
                </a14:m>
                <a:r>
                  <a:rPr lang="en-US" dirty="0"/>
                  <a:t>, retailer </a:t>
                </a:r>
                <a14:m>
                  <m:oMath xmlns="" xmlns:m="http://schemas.openxmlformats.org/officeDocument/2006/math">
                    <m:d>
                      <m:dPr>
                        <m:ctrlPr>
                          <a:rPr lang="en-US" i="1">
                            <a:latin typeface="Cambria Math"/>
                          </a:rPr>
                        </m:ctrlPr>
                      </m:dPr>
                      <m:e>
                        <m:sSub>
                          <m:sSubPr>
                            <m:ctrlPr>
                              <a:rPr lang="en-US" i="1">
                                <a:latin typeface="Cambria Math"/>
                              </a:rPr>
                            </m:ctrlPr>
                          </m:sSubPr>
                          <m:e>
                            <m:r>
                              <a:rPr lang="en-US" i="1">
                                <a:latin typeface="Cambria Math"/>
                              </a:rPr>
                              <m:t>𝜀</m:t>
                            </m:r>
                          </m:e>
                          <m:sub>
                            <m:r>
                              <a:rPr lang="en-US" i="1">
                                <a:latin typeface="Cambria Math"/>
                              </a:rPr>
                              <m:t>𝑖𝑗</m:t>
                            </m:r>
                          </m:sub>
                        </m:sSub>
                      </m:e>
                    </m:d>
                  </m:oMath>
                </a14:m>
                <a:r>
                  <a:rPr lang="en-US" dirty="0"/>
                  <a:t>, and state </a:t>
                </a:r>
                <a14:m>
                  <m:oMath xmlns="" xmlns:m="http://schemas.openxmlformats.org/officeDocument/2006/math">
                    <m:d>
                      <m:dPr>
                        <m:ctrlPr>
                          <a:rPr lang="en-US" i="1">
                            <a:latin typeface="Cambria Math"/>
                          </a:rPr>
                        </m:ctrlPr>
                      </m:dPr>
                      <m:e>
                        <m:sSub>
                          <m:sSubPr>
                            <m:ctrlPr>
                              <a:rPr lang="en-US" i="1">
                                <a:latin typeface="Cambria Math"/>
                              </a:rPr>
                            </m:ctrlPr>
                          </m:sSubPr>
                          <m:e>
                            <m:r>
                              <a:rPr lang="en-US" i="1">
                                <a:latin typeface="Cambria Math"/>
                              </a:rPr>
                              <m:t>𝑢</m:t>
                            </m:r>
                          </m:e>
                          <m:sub>
                            <m:r>
                              <a:rPr lang="en-US" i="1">
                                <a:latin typeface="Cambria Math"/>
                              </a:rPr>
                              <m:t>𝑗</m:t>
                            </m:r>
                          </m:sub>
                        </m:sSub>
                      </m:e>
                    </m:d>
                  </m:oMath>
                </a14:m>
                <a:r>
                  <a:rPr lang="en-US" dirty="0"/>
                  <a:t> levels.</a:t>
                </a:r>
              </a:p>
              <a:p>
                <a:endParaRPr lang="en-US" dirty="0"/>
              </a:p>
            </p:txBody>
          </p:sp>
        </mc:Choice>
        <mc:Fallback>
          <p:sp>
            <p:nvSpPr>
              <p:cNvPr id="2" name="TextBox 1"/>
              <p:cNvSpPr txBox="1">
                <a:spLocks noRot="1" noChangeAspect="1" noMove="1" noResize="1" noEditPoints="1" noAdjustHandles="1" noChangeArrowheads="1" noChangeShapeType="1" noTextEdit="1"/>
              </p:cNvSpPr>
              <p:nvPr/>
            </p:nvSpPr>
            <p:spPr>
              <a:xfrm>
                <a:off x="352097" y="4862302"/>
                <a:ext cx="8610600" cy="1246303"/>
              </a:xfrm>
              <a:prstGeom prst="rect">
                <a:avLst/>
              </a:prstGeom>
              <a:blipFill rotWithShape="1">
                <a:blip r:embed="rId9" cstate="print"/>
                <a:stretch>
                  <a:fillRect l="-637" t="-2451" r="-1062"/>
                </a:stretch>
              </a:blipFill>
            </p:spPr>
            <p:txBody>
              <a:bodyPr/>
              <a:lstStyle/>
              <a:p>
                <a:r>
                  <a:rPr lang="en-US">
                    <a:noFill/>
                  </a:rPr>
                  <a:t> </a:t>
                </a:r>
              </a:p>
            </p:txBody>
          </p:sp>
        </mc:Fallback>
      </mc:AlternateContent>
    </p:spTree>
    <p:extLst>
      <p:ext uri="{BB962C8B-B14F-4D97-AF65-F5344CB8AC3E}">
        <p14:creationId xmlns:p14="http://schemas.microsoft.com/office/powerpoint/2010/main" xmlns="" val="189996523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2400" dirty="0" smtClean="0"/>
              <a:t>Purpose: </a:t>
            </a:r>
            <a:r>
              <a:rPr lang="en-US" dirty="0" smtClean="0"/>
              <a:t>Provide in-depth information about </a:t>
            </a:r>
            <a:r>
              <a:rPr lang="en-US" b="1" dirty="0" smtClean="0"/>
              <a:t>processes, facilitators, and challenges of the adoption, implementation and/or enforcement of POS policies</a:t>
            </a:r>
          </a:p>
          <a:p>
            <a:r>
              <a:rPr lang="en-US" sz="2400" dirty="0" smtClean="0"/>
              <a:t>Methodology:</a:t>
            </a:r>
          </a:p>
          <a:p>
            <a:pPr lvl="1"/>
            <a:r>
              <a:rPr lang="en-US" sz="2000" dirty="0" smtClean="0"/>
              <a:t>2 case studies per year in years 2-4 (6 total)</a:t>
            </a:r>
          </a:p>
          <a:p>
            <a:pPr lvl="1"/>
            <a:r>
              <a:rPr lang="en-US" sz="2000" dirty="0" smtClean="0"/>
              <a:t>Conduct 18-24 in-person interviews with key tobacco control partners </a:t>
            </a:r>
          </a:p>
          <a:p>
            <a:pPr lvl="1"/>
            <a:r>
              <a:rPr lang="en-US" sz="2000" dirty="0" smtClean="0"/>
              <a:t>County and municipality POS policies obtained and analyzed by legal research team</a:t>
            </a:r>
          </a:p>
          <a:p>
            <a:endParaRPr lang="en-US" dirty="0"/>
          </a:p>
        </p:txBody>
      </p:sp>
      <p:sp>
        <p:nvSpPr>
          <p:cNvPr id="2" name="Title 1"/>
          <p:cNvSpPr>
            <a:spLocks noGrp="1"/>
          </p:cNvSpPr>
          <p:nvPr>
            <p:ph type="title"/>
          </p:nvPr>
        </p:nvSpPr>
        <p:spPr/>
        <p:txBody>
          <a:bodyPr>
            <a:normAutofit fontScale="90000"/>
          </a:bodyPr>
          <a:lstStyle/>
          <a:p>
            <a:r>
              <a:rPr lang="en-US" sz="3800" dirty="0" smtClean="0"/>
              <a:t>State and Community Case Studies</a:t>
            </a:r>
            <a:endParaRPr lang="en-US" sz="3800" dirty="0"/>
          </a:p>
        </p:txBody>
      </p:sp>
    </p:spTree>
    <p:extLst>
      <p:ext uri="{BB962C8B-B14F-4D97-AF65-F5344CB8AC3E}">
        <p14:creationId xmlns:p14="http://schemas.microsoft.com/office/powerpoint/2010/main" xmlns="" val="10962860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descr="NYC AntiTobaccoAd1 (lungs).jpg"/>
          <p:cNvPicPr>
            <a:picLocks noGrp="1" noChangeAspect="1"/>
          </p:cNvPicPr>
          <p:nvPr>
            <p:ph idx="1"/>
          </p:nvPr>
        </p:nvPicPr>
        <p:blipFill>
          <a:blip r:embed="rId3" cstate="screen"/>
          <a:stretch>
            <a:fillRect/>
          </a:stretch>
        </p:blipFill>
        <p:spPr>
          <a:xfrm>
            <a:off x="457200" y="1712055"/>
            <a:ext cx="3171825" cy="4229100"/>
          </a:xfrm>
        </p:spPr>
      </p:pic>
      <p:sp>
        <p:nvSpPr>
          <p:cNvPr id="9" name="Title 1"/>
          <p:cNvSpPr>
            <a:spLocks noGrp="1"/>
          </p:cNvSpPr>
          <p:nvPr>
            <p:ph type="title"/>
          </p:nvPr>
        </p:nvSpPr>
        <p:spPr/>
        <p:txBody>
          <a:bodyPr>
            <a:normAutofit/>
          </a:bodyPr>
          <a:lstStyle/>
          <a:p>
            <a:r>
              <a:rPr lang="en-US" dirty="0" smtClean="0"/>
              <a:t>Candidate: NYC POS Health Warning</a:t>
            </a:r>
            <a:endParaRPr lang="en-US" dirty="0"/>
          </a:p>
        </p:txBody>
      </p:sp>
      <p:pic>
        <p:nvPicPr>
          <p:cNvPr id="120834" name="Picture 2"/>
          <p:cNvPicPr>
            <a:picLocks noChangeAspect="1" noChangeArrowheads="1"/>
          </p:cNvPicPr>
          <p:nvPr/>
        </p:nvPicPr>
        <p:blipFill>
          <a:blip r:embed="rId4" cstate="screen"/>
          <a:srcRect/>
          <a:stretch>
            <a:fillRect/>
          </a:stretch>
        </p:blipFill>
        <p:spPr bwMode="auto">
          <a:xfrm>
            <a:off x="4043083" y="1712055"/>
            <a:ext cx="4643717" cy="1847850"/>
          </a:xfrm>
          <a:prstGeom prst="rect">
            <a:avLst/>
          </a:prstGeom>
          <a:noFill/>
          <a:ln w="9525">
            <a:noFill/>
            <a:miter lim="800000"/>
            <a:headEnd/>
            <a:tailEnd/>
          </a:ln>
        </p:spPr>
      </p:pic>
      <p:sp>
        <p:nvSpPr>
          <p:cNvPr id="11" name="TextBox 10"/>
          <p:cNvSpPr txBox="1"/>
          <p:nvPr/>
        </p:nvSpPr>
        <p:spPr>
          <a:xfrm>
            <a:off x="3756212" y="4016188"/>
            <a:ext cx="4930588" cy="461665"/>
          </a:xfrm>
          <a:prstGeom prst="rect">
            <a:avLst/>
          </a:prstGeom>
          <a:noFill/>
        </p:spPr>
        <p:txBody>
          <a:bodyPr wrap="square" rtlCol="0">
            <a:spAutoFit/>
          </a:bodyPr>
          <a:lstStyle/>
          <a:p>
            <a:r>
              <a:rPr lang="en-US" dirty="0" smtClean="0"/>
              <a:t>Source: Anne Pearson PPT 2009</a:t>
            </a:r>
            <a:endParaRPr lang="en-US" dirty="0"/>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3986800252"/>
              </p:ext>
            </p:extLst>
          </p:nvPr>
        </p:nvGraphicFramePr>
        <p:xfrm>
          <a:off x="381000" y="1719263"/>
          <a:ext cx="8407400" cy="4406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p:cNvSpPr>
            <a:spLocks noGrp="1"/>
          </p:cNvSpPr>
          <p:nvPr>
            <p:ph type="title"/>
          </p:nvPr>
        </p:nvSpPr>
        <p:spPr/>
        <p:txBody>
          <a:bodyPr>
            <a:normAutofit/>
          </a:bodyPr>
          <a:lstStyle/>
          <a:p>
            <a:r>
              <a:rPr lang="en-US" sz="3800" dirty="0" smtClean="0"/>
              <a:t>Legal Research and Analysis</a:t>
            </a:r>
            <a:endParaRPr lang="en-US" sz="3800" dirty="0"/>
          </a:p>
        </p:txBody>
      </p:sp>
    </p:spTree>
    <p:extLst>
      <p:ext uri="{BB962C8B-B14F-4D97-AF65-F5344CB8AC3E}">
        <p14:creationId xmlns:p14="http://schemas.microsoft.com/office/powerpoint/2010/main" xmlns="" val="353423926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sz="2400" dirty="0" smtClean="0"/>
              <a:t>Use NETS data to identify retailers, geocode addresses and extract Census 2010 data to compute multiple indicators of tobacco retailer density (per population, area, roadway km).</a:t>
            </a:r>
          </a:p>
          <a:p>
            <a:r>
              <a:rPr lang="en-US" sz="2400" dirty="0"/>
              <a:t>A</a:t>
            </a:r>
            <a:r>
              <a:rPr lang="en-US" sz="2400" dirty="0" smtClean="0"/>
              <a:t>ssess racial/ethnic and socioeconomic disparities in tobacco retailer density at baseline and in changes over time.</a:t>
            </a:r>
            <a:endParaRPr lang="en-US" sz="2200" dirty="0" smtClean="0"/>
          </a:p>
          <a:p>
            <a:r>
              <a:rPr lang="en-US" sz="2400" dirty="0" smtClean="0"/>
              <a:t>Building on baseline data from store audits (Aim 1), examine associations of price and promotions with tobacco retailer density in store neighborhoods (indicator of localized competition). </a:t>
            </a:r>
          </a:p>
          <a:p>
            <a:r>
              <a:rPr lang="en-US" sz="2400" dirty="0" smtClean="0"/>
              <a:t>Supplement data from state policy surveys (Aim 2) with survey of local licensing policies for randomly sampled communities within the focal counties.</a:t>
            </a:r>
            <a:endParaRPr lang="en-US" sz="2400" dirty="0"/>
          </a:p>
        </p:txBody>
      </p:sp>
      <p:sp>
        <p:nvSpPr>
          <p:cNvPr id="2" name="Title 1"/>
          <p:cNvSpPr>
            <a:spLocks noGrp="1"/>
          </p:cNvSpPr>
          <p:nvPr>
            <p:ph type="title"/>
          </p:nvPr>
        </p:nvSpPr>
        <p:spPr/>
        <p:txBody>
          <a:bodyPr>
            <a:noAutofit/>
          </a:bodyPr>
          <a:lstStyle/>
          <a:p>
            <a:r>
              <a:rPr lang="en-US" sz="2800" dirty="0" smtClean="0"/>
              <a:t>Aim</a:t>
            </a:r>
            <a:r>
              <a:rPr lang="en-US" sz="2800" i="1" dirty="0" smtClean="0"/>
              <a:t> </a:t>
            </a:r>
            <a:r>
              <a:rPr lang="en-US" sz="2800" dirty="0"/>
              <a:t>3</a:t>
            </a:r>
            <a:r>
              <a:rPr lang="en-US" sz="2800" dirty="0" smtClean="0"/>
              <a:t>: Describe annual change in density and composition of tobacco retailers</a:t>
            </a:r>
            <a:endParaRPr lang="en-US" sz="2800" dirty="0"/>
          </a:p>
        </p:txBody>
      </p:sp>
    </p:spTree>
    <p:extLst>
      <p:ext uri="{BB962C8B-B14F-4D97-AF65-F5344CB8AC3E}">
        <p14:creationId xmlns:p14="http://schemas.microsoft.com/office/powerpoint/2010/main" xmlns="" val="133597539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920207102"/>
              </p:ext>
            </p:extLst>
          </p:nvPr>
        </p:nvGraphicFramePr>
        <p:xfrm>
          <a:off x="381000" y="1719263"/>
          <a:ext cx="8407400" cy="4406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p:txBody>
          <a:bodyPr/>
          <a:lstStyle/>
          <a:p>
            <a:r>
              <a:rPr lang="en-US" dirty="0"/>
              <a:t>National </a:t>
            </a:r>
            <a:r>
              <a:rPr lang="en-US" dirty="0" smtClean="0"/>
              <a:t>SURVEY: </a:t>
            </a:r>
            <a:r>
              <a:rPr lang="en-US" dirty="0"/>
              <a:t>Analysis plan</a:t>
            </a:r>
          </a:p>
        </p:txBody>
      </p:sp>
    </p:spTree>
    <p:extLst>
      <p:ext uri="{BB962C8B-B14F-4D97-AF65-F5344CB8AC3E}">
        <p14:creationId xmlns:p14="http://schemas.microsoft.com/office/powerpoint/2010/main" xmlns="" val="161255034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800" dirty="0" smtClean="0"/>
              <a:t>Aim 4: Dissemination Products</a:t>
            </a:r>
            <a:endParaRPr lang="en-US" sz="3800" dirty="0"/>
          </a:p>
        </p:txBody>
      </p:sp>
      <p:graphicFrame>
        <p:nvGraphicFramePr>
          <p:cNvPr id="4" name="Content Placeholder 3"/>
          <p:cNvGraphicFramePr>
            <a:graphicFrameLocks noGrp="1"/>
          </p:cNvGraphicFramePr>
          <p:nvPr>
            <p:ph sz="quarter" idx="4294967295"/>
            <p:extLst>
              <p:ext uri="{D42A27DB-BD31-4B8C-83A1-F6EECF244321}">
                <p14:modId xmlns:p14="http://schemas.microsoft.com/office/powerpoint/2010/main" xmlns="" val="2202201054"/>
              </p:ext>
            </p:extLst>
          </p:nvPr>
        </p:nvGraphicFramePr>
        <p:xfrm>
          <a:off x="1600200" y="1828800"/>
          <a:ext cx="6019800" cy="4810067"/>
        </p:xfrm>
        <a:graphic>
          <a:graphicData uri="http://schemas.openxmlformats.org/drawingml/2006/table">
            <a:tbl>
              <a:tblPr firstRow="1" bandRow="1">
                <a:tableStyleId>{5C22544A-7EE6-4342-B048-85BDC9FD1C3A}</a:tableStyleId>
              </a:tblPr>
              <a:tblGrid>
                <a:gridCol w="3276600"/>
                <a:gridCol w="2743200"/>
              </a:tblGrid>
              <a:tr h="213360">
                <a:tc>
                  <a:txBody>
                    <a:bodyPr/>
                    <a:lstStyle/>
                    <a:p>
                      <a:r>
                        <a:rPr lang="en-US" dirty="0" smtClean="0"/>
                        <a:t>Product</a:t>
                      </a:r>
                      <a:endParaRPr lang="en-US" dirty="0"/>
                    </a:p>
                  </a:txBody>
                  <a:tcPr/>
                </a:tc>
                <a:tc>
                  <a:txBody>
                    <a:bodyPr/>
                    <a:lstStyle/>
                    <a:p>
                      <a:r>
                        <a:rPr lang="en-US" dirty="0" smtClean="0"/>
                        <a:t>Audience/Partner</a:t>
                      </a:r>
                      <a:endParaRPr lang="en-US" dirty="0"/>
                    </a:p>
                  </a:txBody>
                  <a:tcPr/>
                </a:tc>
              </a:tr>
              <a:tr h="1323340">
                <a:tc>
                  <a:txBody>
                    <a:bodyPr/>
                    <a:lstStyle/>
                    <a:p>
                      <a:r>
                        <a:rPr lang="en-US" b="0" i="1" dirty="0" smtClean="0"/>
                        <a:t>Point of Sale Report to the Nation</a:t>
                      </a:r>
                      <a:endParaRPr lang="en-US" b="0" i="1" dirty="0"/>
                    </a:p>
                  </a:txBody>
                  <a:tcPr/>
                </a:tc>
                <a:tc>
                  <a:txBody>
                    <a:bodyPr/>
                    <a:lstStyle/>
                    <a:p>
                      <a:pPr>
                        <a:buFont typeface="Wingdings" pitchFamily="2" charset="2"/>
                        <a:buChar char="§"/>
                      </a:pPr>
                      <a:r>
                        <a:rPr lang="en-US" sz="1500" dirty="0" smtClean="0"/>
                        <a:t>  Tobacco control programs</a:t>
                      </a:r>
                    </a:p>
                    <a:p>
                      <a:pPr>
                        <a:buFont typeface="Wingdings" pitchFamily="2" charset="2"/>
                        <a:buChar char="§"/>
                      </a:pPr>
                      <a:r>
                        <a:rPr lang="en-US" sz="1500" dirty="0" smtClean="0"/>
                        <a:t>  National partners</a:t>
                      </a:r>
                    </a:p>
                    <a:p>
                      <a:pPr>
                        <a:buFont typeface="Wingdings" pitchFamily="2" charset="2"/>
                        <a:buChar char="§"/>
                      </a:pPr>
                      <a:r>
                        <a:rPr lang="en-US" sz="1500" baseline="0" dirty="0" smtClean="0"/>
                        <a:t>  P</a:t>
                      </a:r>
                      <a:r>
                        <a:rPr lang="en-US" sz="1500" dirty="0" smtClean="0"/>
                        <a:t>olicymakers</a:t>
                      </a:r>
                    </a:p>
                    <a:p>
                      <a:pPr>
                        <a:buFont typeface="Wingdings" pitchFamily="2" charset="2"/>
                        <a:buChar char="§"/>
                      </a:pPr>
                      <a:r>
                        <a:rPr lang="en-US" sz="1500" dirty="0" smtClean="0"/>
                        <a:t>  Scientists</a:t>
                      </a:r>
                    </a:p>
                    <a:p>
                      <a:pPr>
                        <a:buFont typeface="Wingdings" pitchFamily="2" charset="2"/>
                        <a:buChar char="§"/>
                      </a:pPr>
                      <a:r>
                        <a:rPr lang="en-US" sz="1500" dirty="0" smtClean="0"/>
                        <a:t>  Advocacy</a:t>
                      </a:r>
                      <a:r>
                        <a:rPr lang="en-US" sz="1500" baseline="0" dirty="0" smtClean="0"/>
                        <a:t> partners</a:t>
                      </a:r>
                      <a:endParaRPr lang="en-US" sz="1500" dirty="0"/>
                    </a:p>
                  </a:txBody>
                  <a:tcPr/>
                </a:tc>
              </a:tr>
              <a:tr h="1282700">
                <a:tc>
                  <a:txBody>
                    <a:bodyPr/>
                    <a:lstStyle/>
                    <a:p>
                      <a:r>
                        <a:rPr lang="en-US" i="1" dirty="0" smtClean="0"/>
                        <a:t>State case study reports</a:t>
                      </a:r>
                      <a:endParaRPr lang="en-US" i="1" dirty="0"/>
                    </a:p>
                  </a:txBody>
                  <a:tcPr/>
                </a:tc>
                <a:tc>
                  <a:txBody>
                    <a:bodyPr/>
                    <a:lstStyle/>
                    <a:p>
                      <a:pPr>
                        <a:buFont typeface="Wingdings" pitchFamily="2" charset="2"/>
                        <a:buChar char="§"/>
                      </a:pPr>
                      <a:r>
                        <a:rPr lang="en-US" sz="1500" dirty="0" smtClean="0"/>
                        <a:t>  Tobacco control programs</a:t>
                      </a:r>
                    </a:p>
                    <a:p>
                      <a:pPr marL="0" marR="0" indent="0"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sz="1500" baseline="0" dirty="0" smtClean="0"/>
                        <a:t>  P</a:t>
                      </a:r>
                      <a:r>
                        <a:rPr lang="en-US" sz="1500" dirty="0" smtClean="0"/>
                        <a:t>olicymakers</a:t>
                      </a:r>
                    </a:p>
                    <a:p>
                      <a:pPr>
                        <a:buFont typeface="Wingdings" pitchFamily="2" charset="2"/>
                        <a:buChar char="§"/>
                      </a:pPr>
                      <a:r>
                        <a:rPr lang="en-US" sz="1500" dirty="0" smtClean="0"/>
                        <a:t>  National partners</a:t>
                      </a:r>
                    </a:p>
                    <a:p>
                      <a:pPr>
                        <a:buFont typeface="Wingdings" pitchFamily="2" charset="2"/>
                        <a:buChar char="§"/>
                      </a:pPr>
                      <a:r>
                        <a:rPr lang="en-US" sz="1500" dirty="0" smtClean="0"/>
                        <a:t>  Scientists</a:t>
                      </a:r>
                    </a:p>
                    <a:p>
                      <a:pPr>
                        <a:buFont typeface="Wingdings" pitchFamily="2" charset="2"/>
                        <a:buChar char="§"/>
                      </a:pPr>
                      <a:r>
                        <a:rPr lang="en-US" sz="1500" dirty="0" smtClean="0"/>
                        <a:t>  Advocacy</a:t>
                      </a:r>
                      <a:r>
                        <a:rPr lang="en-US" sz="1500" baseline="0" dirty="0" smtClean="0"/>
                        <a:t> partners</a:t>
                      </a:r>
                      <a:endParaRPr lang="en-US" sz="1500" dirty="0" smtClean="0"/>
                    </a:p>
                  </a:txBody>
                  <a:tcPr/>
                </a:tc>
              </a:tr>
              <a:tr h="571599">
                <a:tc>
                  <a:txBody>
                    <a:bodyPr/>
                    <a:lstStyle/>
                    <a:p>
                      <a:r>
                        <a:rPr lang="en-US" i="1" dirty="0" smtClean="0"/>
                        <a:t>Policy briefs</a:t>
                      </a:r>
                      <a:endParaRPr lang="en-US" i="1" dirty="0"/>
                    </a:p>
                  </a:txBody>
                  <a:tcPr/>
                </a:tc>
                <a:tc>
                  <a: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sz="1500" baseline="0" dirty="0" smtClean="0"/>
                        <a:t>  Tobacco control programs</a:t>
                      </a:r>
                    </a:p>
                    <a:p>
                      <a:pPr marL="0" marR="0" indent="0"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sz="1500" baseline="0" dirty="0" smtClean="0"/>
                        <a:t>  P</a:t>
                      </a:r>
                      <a:r>
                        <a:rPr lang="en-US" sz="1500" dirty="0" smtClean="0"/>
                        <a:t>olicymakers</a:t>
                      </a:r>
                    </a:p>
                  </a:txBody>
                  <a:tcPr/>
                </a:tc>
              </a:tr>
              <a:tr h="634901">
                <a:tc>
                  <a:txBody>
                    <a:bodyPr/>
                    <a:lstStyle/>
                    <a:p>
                      <a:r>
                        <a:rPr lang="en-US" i="1" dirty="0" smtClean="0"/>
                        <a:t>National retail outlet protocol</a:t>
                      </a:r>
                      <a:endParaRPr lang="en-US" i="1" dirty="0"/>
                    </a:p>
                  </a:txBody>
                  <a:tcPr/>
                </a:tc>
                <a:tc>
                  <a: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sz="1500" dirty="0" smtClean="0"/>
                        <a:t>  Scientists</a:t>
                      </a:r>
                    </a:p>
                    <a:p>
                      <a:pPr>
                        <a:buFont typeface="Wingdings" pitchFamily="2" charset="2"/>
                        <a:buChar char="§"/>
                      </a:pPr>
                      <a:r>
                        <a:rPr lang="en-US" sz="1500" dirty="0" smtClean="0"/>
                        <a:t>  National partners</a:t>
                      </a:r>
                    </a:p>
                  </a:txBody>
                  <a:tcPr/>
                </a:tc>
              </a:tr>
              <a:tr h="631767">
                <a:tc>
                  <a:txBody>
                    <a:bodyPr/>
                    <a:lstStyle/>
                    <a:p>
                      <a:r>
                        <a:rPr lang="en-US" i="1" dirty="0" smtClean="0"/>
                        <a:t>National retailer data set</a:t>
                      </a:r>
                      <a:endParaRPr lang="en-US" i="1" dirty="0"/>
                    </a:p>
                  </a:txBody>
                  <a:tcPr/>
                </a:tc>
                <a:tc>
                  <a: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sz="1500" dirty="0" smtClean="0"/>
                        <a:t>  Scientists</a:t>
                      </a:r>
                    </a:p>
                    <a:p>
                      <a:pPr>
                        <a:buFont typeface="Wingdings" pitchFamily="2" charset="2"/>
                        <a:buChar char="§"/>
                      </a:pPr>
                      <a:r>
                        <a:rPr lang="en-US" sz="1500" dirty="0" smtClean="0"/>
                        <a:t>  National partners</a:t>
                      </a:r>
                    </a:p>
                  </a:txBody>
                  <a:tcPr/>
                </a:tc>
              </a:tr>
            </a:tbl>
          </a:graphicData>
        </a:graphic>
      </p:graphicFrame>
    </p:spTree>
    <p:extLst>
      <p:ext uri="{BB962C8B-B14F-4D97-AF65-F5344CB8AC3E}">
        <p14:creationId xmlns:p14="http://schemas.microsoft.com/office/powerpoint/2010/main" xmlns="" val="100199972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2" name="Title 1"/>
          <p:cNvSpPr>
            <a:spLocks noGrp="1"/>
          </p:cNvSpPr>
          <p:nvPr>
            <p:ph type="title"/>
          </p:nvPr>
        </p:nvSpPr>
        <p:spPr/>
        <p:txBody>
          <a:bodyPr/>
          <a:lstStyle/>
          <a:p>
            <a:r>
              <a:rPr lang="en-US" dirty="0" smtClean="0"/>
              <a:t>Questions?</a:t>
            </a:r>
            <a:endParaRPr lang="en-US" dirty="0"/>
          </a:p>
        </p:txBody>
      </p:sp>
      <p:sp>
        <p:nvSpPr>
          <p:cNvPr id="4" name="Title 1"/>
          <p:cNvSpPr txBox="1">
            <a:spLocks/>
          </p:cNvSpPr>
          <p:nvPr/>
        </p:nvSpPr>
        <p:spPr>
          <a:xfrm>
            <a:off x="304800" y="609599"/>
            <a:ext cx="6400800" cy="2895601"/>
          </a:xfrm>
          <a:prstGeom prst="rect">
            <a:avLst/>
          </a:prstGeom>
        </p:spPr>
        <p:txBody>
          <a:bodyPr vert="horz" lIns="91440" tIns="45720" rIns="91440" bIns="45720" rtlCol="0" anchor="ctr">
            <a:normAutofit/>
          </a:bodyPr>
          <a:lstStyle>
            <a:lvl1pPr algn="r" defTabSz="914400" rtl="0" eaLnBrk="1" latinLnBrk="0" hangingPunct="1">
              <a:spcBef>
                <a:spcPct val="0"/>
              </a:spcBef>
              <a:buNone/>
              <a:defRPr sz="4200" kern="1200" cap="all" spc="150" baseline="0">
                <a:ln>
                  <a:noFill/>
                </a:ln>
                <a:solidFill>
                  <a:schemeClr val="bg1"/>
                </a:solidFill>
                <a:effectLst/>
                <a:latin typeface="+mj-lt"/>
                <a:ea typeface="+mj-ea"/>
                <a:cs typeface="+mj-cs"/>
              </a:defRPr>
            </a:lvl1pPr>
          </a:lstStyle>
          <a:p>
            <a:r>
              <a:rPr lang="en-US" sz="3700" cap="none" dirty="0" smtClean="0"/>
              <a:t>Maximizing State &amp; Local Policies to Restrict Tobacco Marketing at Point of Sale</a:t>
            </a:r>
            <a:r>
              <a:rPr lang="en-US" sz="3700" i="1" cap="none" dirty="0" smtClean="0"/>
              <a:t/>
            </a:r>
            <a:br>
              <a:rPr lang="en-US" sz="3700" i="1" cap="none" dirty="0" smtClean="0"/>
            </a:br>
            <a:endParaRPr lang="en-US" sz="2800" cap="none" dirty="0"/>
          </a:p>
        </p:txBody>
      </p:sp>
    </p:spTree>
    <p:extLst>
      <p:ext uri="{BB962C8B-B14F-4D97-AF65-F5344CB8AC3E}">
        <p14:creationId xmlns:p14="http://schemas.microsoft.com/office/powerpoint/2010/main" xmlns="" val="606887438"/>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UN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Grid">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UNC</Template>
  <TotalTime>2088</TotalTime>
  <Words>3858</Words>
  <Application>Microsoft Office PowerPoint</Application>
  <PresentationFormat>On-screen Show (4:3)</PresentationFormat>
  <Paragraphs>425</Paragraphs>
  <Slides>46</Slides>
  <Notes>29</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46</vt:i4>
      </vt:variant>
    </vt:vector>
  </HeadingPairs>
  <TitlesOfParts>
    <vt:vector size="49" baseType="lpstr">
      <vt:lpstr>UNC</vt:lpstr>
      <vt:lpstr>Grid</vt:lpstr>
      <vt:lpstr>Worksheet</vt:lpstr>
      <vt:lpstr>Maximizing State &amp; Local Policies to Restrict Tobacco Marketing at Point of Sale (NCI U01CA154281)</vt:lpstr>
      <vt:lpstr>overview</vt:lpstr>
      <vt:lpstr>Background </vt:lpstr>
      <vt:lpstr>Slide 4</vt:lpstr>
      <vt:lpstr>POS Marketing and  Tobacco Retailer Density</vt:lpstr>
      <vt:lpstr>Effects of POS Marketing</vt:lpstr>
      <vt:lpstr>Retail marketing as risk factor for smoking initiation</vt:lpstr>
      <vt:lpstr>Smoking initiation at follow-up, by shopping frequency at baseline</vt:lpstr>
      <vt:lpstr>Odds of Smoking initiation at follow-up by shopping frequency at baseline</vt:lpstr>
      <vt:lpstr>Odds of Smoking initiation at follow-up by Brand impressions at baseline</vt:lpstr>
      <vt:lpstr>Slide 11</vt:lpstr>
      <vt:lpstr>Slide 12</vt:lpstr>
      <vt:lpstr>Effects of Retailer Density</vt:lpstr>
      <vt:lpstr>Disparities in Retailer Density, Erie, NY</vt:lpstr>
      <vt:lpstr>Student tobacco use &amp; tobacco retailer density near schools</vt:lpstr>
      <vt:lpstr>Tobacco retailer density &amp; Odds Of Youth smoking</vt:lpstr>
      <vt:lpstr>Student tobacco use &amp; tobacco retailer density near schools</vt:lpstr>
      <vt:lpstr>Slide 18</vt:lpstr>
      <vt:lpstr>Tobacco Retailer/AD density &amp; SCHOOL SMOKING Prevalence</vt:lpstr>
      <vt:lpstr>Family Smoking Prevention and Tobacco Control Act Retail Provisions</vt:lpstr>
      <vt:lpstr>Research gaps</vt:lpstr>
      <vt:lpstr> Sampling and design</vt:lpstr>
      <vt:lpstr>Goals of sampling design</vt:lpstr>
      <vt:lpstr>No National RegistrY of Tobacco Retailers</vt:lpstr>
      <vt:lpstr>Proposed DATa source</vt:lpstr>
      <vt:lpstr>Two-stage probability proportionate to size (PPS) sampling design</vt:lpstr>
      <vt:lpstr>Overview of aims</vt:lpstr>
      <vt:lpstr>Aim 1: Examine changes in the amount and type of tobacco marketing materials and pack prices </vt:lpstr>
      <vt:lpstr>Measures of Tobacco Marketing &amp; Merchandising</vt:lpstr>
      <vt:lpstr>iPhone, ipod touch app</vt:lpstr>
      <vt:lpstr>Aim 2: Conduct Implementation Research </vt:lpstr>
      <vt:lpstr>National Tobacco POS Consortium</vt:lpstr>
      <vt:lpstr>National Survey of State Tobacco POS Policies</vt:lpstr>
      <vt:lpstr>National POS implementation survey</vt:lpstr>
      <vt:lpstr>National POS implementation survey</vt:lpstr>
      <vt:lpstr>National POS implementation survey</vt:lpstr>
      <vt:lpstr>National Survey: Analysis plan</vt:lpstr>
      <vt:lpstr>National Survey: Analysis plan</vt:lpstr>
      <vt:lpstr>National Survey: Analysis plan</vt:lpstr>
      <vt:lpstr>State and Community Case Studies</vt:lpstr>
      <vt:lpstr>Candidate: NYC POS Health Warning</vt:lpstr>
      <vt:lpstr>Legal Research and Analysis</vt:lpstr>
      <vt:lpstr>Aim 3: Describe annual change in density and composition of tobacco retailers</vt:lpstr>
      <vt:lpstr>National SURVEY: Analysis plan</vt:lpstr>
      <vt:lpstr>Aim 4: Dissemination Products</vt:lpstr>
      <vt:lpstr>Questions?</vt:lpstr>
    </vt:vector>
  </TitlesOfParts>
  <Company>The University of North Carolina at Chapel Hill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 User</dc:creator>
  <cp:lastModifiedBy>dbush</cp:lastModifiedBy>
  <cp:revision>112</cp:revision>
  <dcterms:created xsi:type="dcterms:W3CDTF">2011-07-21T19:03:54Z</dcterms:created>
  <dcterms:modified xsi:type="dcterms:W3CDTF">2011-11-10T18:49:21Z</dcterms:modified>
</cp:coreProperties>
</file>