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3"/>
  </p:notesMasterIdLst>
  <p:sldIdLst>
    <p:sldId id="256" r:id="rId2"/>
    <p:sldId id="258" r:id="rId3"/>
    <p:sldId id="259" r:id="rId4"/>
    <p:sldId id="270" r:id="rId5"/>
    <p:sldId id="264" r:id="rId6"/>
    <p:sldId id="267" r:id="rId7"/>
    <p:sldId id="266" r:id="rId8"/>
    <p:sldId id="265" r:id="rId9"/>
    <p:sldId id="268" r:id="rId10"/>
    <p:sldId id="269" r:id="rId11"/>
    <p:sldId id="271" r:id="rId12"/>
    <p:sldId id="261" r:id="rId13"/>
    <p:sldId id="262" r:id="rId14"/>
    <p:sldId id="263" r:id="rId15"/>
    <p:sldId id="272" r:id="rId16"/>
    <p:sldId id="277" r:id="rId17"/>
    <p:sldId id="278" r:id="rId18"/>
    <p:sldId id="279" r:id="rId19"/>
    <p:sldId id="280" r:id="rId20"/>
    <p:sldId id="281" r:id="rId21"/>
    <p:sldId id="282" r:id="rId22"/>
    <p:sldId id="299" r:id="rId23"/>
    <p:sldId id="301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302" r:id="rId32"/>
    <p:sldId id="303" r:id="rId33"/>
    <p:sldId id="294" r:id="rId34"/>
    <p:sldId id="304" r:id="rId35"/>
    <p:sldId id="296" r:id="rId36"/>
    <p:sldId id="297" r:id="rId37"/>
    <p:sldId id="298" r:id="rId38"/>
    <p:sldId id="275" r:id="rId39"/>
    <p:sldId id="305" r:id="rId40"/>
    <p:sldId id="274" r:id="rId41"/>
    <p:sldId id="276" r:id="rId42"/>
  </p:sldIdLst>
  <p:sldSz cx="9144000" cy="6858000" type="screen4x3"/>
  <p:notesSz cx="6858000" cy="9144000"/>
  <p:defaultTextStyle>
    <a:lvl1pPr defTabSz="457200">
      <a:defRPr>
        <a:latin typeface="Calibri"/>
        <a:ea typeface="Calibri"/>
        <a:cs typeface="Calibri"/>
        <a:sym typeface="Calibri"/>
      </a:defRPr>
    </a:lvl1pPr>
    <a:lvl2pPr indent="457200" defTabSz="457200">
      <a:defRPr>
        <a:latin typeface="Calibri"/>
        <a:ea typeface="Calibri"/>
        <a:cs typeface="Calibri"/>
        <a:sym typeface="Calibri"/>
      </a:defRPr>
    </a:lvl2pPr>
    <a:lvl3pPr indent="914400" defTabSz="457200">
      <a:defRPr>
        <a:latin typeface="Calibri"/>
        <a:ea typeface="Calibri"/>
        <a:cs typeface="Calibri"/>
        <a:sym typeface="Calibri"/>
      </a:defRPr>
    </a:lvl3pPr>
    <a:lvl4pPr indent="1371600" defTabSz="457200">
      <a:defRPr>
        <a:latin typeface="Calibri"/>
        <a:ea typeface="Calibri"/>
        <a:cs typeface="Calibri"/>
        <a:sym typeface="Calibri"/>
      </a:defRPr>
    </a:lvl4pPr>
    <a:lvl5pPr indent="1828800" defTabSz="457200">
      <a:defRPr>
        <a:latin typeface="Calibri"/>
        <a:ea typeface="Calibri"/>
        <a:cs typeface="Calibri"/>
        <a:sym typeface="Calibri"/>
      </a:defRPr>
    </a:lvl5pPr>
    <a:lvl6pPr indent="2286000" defTabSz="457200">
      <a:defRPr>
        <a:latin typeface="Calibri"/>
        <a:ea typeface="Calibri"/>
        <a:cs typeface="Calibri"/>
        <a:sym typeface="Calibri"/>
      </a:defRPr>
    </a:lvl6pPr>
    <a:lvl7pPr indent="2743200" defTabSz="457200">
      <a:defRPr>
        <a:latin typeface="Calibri"/>
        <a:ea typeface="Calibri"/>
        <a:cs typeface="Calibri"/>
        <a:sym typeface="Calibri"/>
      </a:defRPr>
    </a:lvl7pPr>
    <a:lvl8pPr indent="3200400" defTabSz="457200">
      <a:defRPr>
        <a:latin typeface="Calibri"/>
        <a:ea typeface="Calibri"/>
        <a:cs typeface="Calibri"/>
        <a:sym typeface="Calibri"/>
      </a:defRPr>
    </a:lvl8pPr>
    <a:lvl9pPr indent="3657600" defTabSz="457200">
      <a:defRPr>
        <a:latin typeface="Calibri"/>
        <a:ea typeface="Calibri"/>
        <a:cs typeface="Calibri"/>
        <a:sym typeface="Calibri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88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BBB59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BBB59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BBB59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79646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79646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79646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F81BD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F81BD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5" d="100"/>
          <a:sy n="125" d="100"/>
        </p:scale>
        <p:origin x="1194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5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121" name="Shape 121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573078886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1pPr>
    <a:lvl2pPr indent="228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2pPr>
    <a:lvl3pPr indent="457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3pPr>
    <a:lvl4pPr indent="685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4pPr>
    <a:lvl5pPr indent="9144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5pPr>
    <a:lvl6pPr indent="11430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6pPr>
    <a:lvl7pPr indent="1371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7pPr>
    <a:lvl8pPr indent="1600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8pPr>
    <a:lvl9pPr indent="1828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97313" y="8829675"/>
            <a:ext cx="2982912" cy="465138"/>
          </a:xfrm>
          <a:prstGeom prst="rect">
            <a:avLst/>
          </a:prstGeom>
          <a:noFill/>
        </p:spPr>
        <p:txBody>
          <a:bodyPr/>
          <a:lstStyle/>
          <a:p>
            <a:fld id="{BB3D9C5B-CBF9-49EE-9985-E1805271A8A0}" type="slidenum">
              <a:rPr lang="en-US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412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97313" y="8829675"/>
            <a:ext cx="2982912" cy="465138"/>
          </a:xfrm>
          <a:prstGeom prst="rect">
            <a:avLst/>
          </a:prstGeom>
        </p:spPr>
        <p:txBody>
          <a:bodyPr/>
          <a:lstStyle/>
          <a:p>
            <a:fld id="{67B5294D-DE9F-7448-90C6-D3293C76B320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3623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97313" y="8829675"/>
            <a:ext cx="2982912" cy="465138"/>
          </a:xfrm>
          <a:prstGeom prst="rect">
            <a:avLst/>
          </a:prstGeom>
        </p:spPr>
        <p:txBody>
          <a:bodyPr/>
          <a:lstStyle/>
          <a:p>
            <a:fld id="{67B5294D-DE9F-7448-90C6-D3293C76B320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924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176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97313" y="8829675"/>
            <a:ext cx="2982912" cy="46513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775AEB6-8179-4CE9-AB7B-15193185AB78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10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4 contacts over time to assist practitioners</a:t>
            </a:r>
            <a:r>
              <a:rPr lang="en-US" baseline="0" dirty="0" smtClean="0"/>
              <a:t> as they navigate the complexities involved in changing community environments.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97313" y="8829675"/>
            <a:ext cx="2982912" cy="465138"/>
          </a:xfrm>
          <a:prstGeom prst="rect">
            <a:avLst/>
          </a:prstGeom>
        </p:spPr>
        <p:txBody>
          <a:bodyPr/>
          <a:lstStyle/>
          <a:p>
            <a:fld id="{67B5294D-DE9F-7448-90C6-D3293C76B320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987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176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97313" y="8829675"/>
            <a:ext cx="2982912" cy="46513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775AEB6-8179-4CE9-AB7B-15193185AB78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9325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176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97313" y="8829675"/>
            <a:ext cx="2982912" cy="46513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775AEB6-8179-4CE9-AB7B-15193185AB78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211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1.jpeg" descr="PRC Inside Slide 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186318"/>
            <a:ext cx="9144000" cy="681229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Shape 8"/>
          <p:cNvSpPr/>
          <p:nvPr/>
        </p:nvSpPr>
        <p:spPr>
          <a:xfrm>
            <a:off x="0" y="-1"/>
            <a:ext cx="9144000" cy="1300762"/>
          </a:xfrm>
          <a:prstGeom prst="rect">
            <a:avLst/>
          </a:prstGeom>
          <a:solidFill>
            <a:srgbClr val="DEDEC7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" name="Shape 9"/>
          <p:cNvSpPr>
            <a:spLocks noGrp="1"/>
          </p:cNvSpPr>
          <p:nvPr>
            <p:ph type="title"/>
          </p:nvPr>
        </p:nvSpPr>
        <p:spPr>
          <a:xfrm>
            <a:off x="685800" y="415925"/>
            <a:ext cx="7772400" cy="3184525"/>
          </a:xfrm>
          <a:prstGeom prst="rect">
            <a:avLst/>
          </a:prstGeom>
        </p:spPr>
        <p:txBody>
          <a:bodyPr/>
          <a:lstStyle>
            <a:lvl1pPr defTabSz="457200">
              <a:defRPr sz="2800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10" name="Shape 10"/>
          <p:cNvSpPr>
            <a:spLocks noGrp="1"/>
          </p:cNvSpPr>
          <p:nvPr>
            <p:ph type="body" idx="1"/>
          </p:nvPr>
        </p:nvSpPr>
        <p:spPr>
          <a:xfrm>
            <a:off x="1371600" y="3886200"/>
            <a:ext cx="6400800" cy="2971800"/>
          </a:xfrm>
          <a:prstGeom prst="rect">
            <a:avLst/>
          </a:prstGeom>
        </p:spPr>
        <p:txBody>
          <a:bodyPr/>
          <a:lstStyle>
            <a:lvl1pPr marL="0" indent="0" algn="ctr" defTabSz="457200">
              <a:spcBef>
                <a:spcPts val="1200"/>
              </a:spcBef>
              <a:buClrTx/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Click to edit Master subtitle style</a:t>
            </a:r>
          </a:p>
        </p:txBody>
      </p:sp>
      <p:sp>
        <p:nvSpPr>
          <p:cNvPr id="11" name="Shape 11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1.jpeg" descr="PRC Inside Slide 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186318"/>
            <a:ext cx="9144000" cy="681229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Shape 14"/>
          <p:cNvSpPr/>
          <p:nvPr/>
        </p:nvSpPr>
        <p:spPr>
          <a:xfrm>
            <a:off x="0" y="-1"/>
            <a:ext cx="9144000" cy="1300762"/>
          </a:xfrm>
          <a:prstGeom prst="rect">
            <a:avLst/>
          </a:prstGeom>
          <a:solidFill>
            <a:srgbClr val="DEDEC7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00761"/>
          </a:xfrm>
          <a:prstGeom prst="rect">
            <a:avLst/>
          </a:prstGeom>
        </p:spPr>
        <p:txBody>
          <a:bodyPr/>
          <a:lstStyle>
            <a:lvl1pPr defTabSz="457200">
              <a:defRPr sz="2800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16" name="Shape 16"/>
          <p:cNvSpPr>
            <a:spLocks noGrp="1"/>
          </p:cNvSpPr>
          <p:nvPr>
            <p:ph type="body" idx="1"/>
          </p:nvPr>
        </p:nvSpPr>
        <p:spPr>
          <a:xfrm>
            <a:off x="1459253" y="1940553"/>
            <a:ext cx="7227547" cy="4917447"/>
          </a:xfrm>
          <a:prstGeom prst="rect">
            <a:avLst/>
          </a:prstGeom>
        </p:spPr>
        <p:txBody>
          <a:bodyPr/>
          <a:lstStyle>
            <a:lvl1pPr marL="173037" indent="-173037" defTabSz="457200">
              <a:spcBef>
                <a:spcPts val="1200"/>
              </a:spcBef>
              <a:defRPr sz="2000"/>
            </a:lvl1pPr>
            <a:lvl2pPr marL="742950" indent="-285750" defTabSz="457200">
              <a:spcBef>
                <a:spcPts val="1200"/>
              </a:spcBef>
              <a:defRPr sz="2000"/>
            </a:lvl2pPr>
            <a:lvl3pPr marL="1143000" indent="-228600" defTabSz="457200">
              <a:spcBef>
                <a:spcPts val="1200"/>
              </a:spcBef>
              <a:defRPr sz="2000"/>
            </a:lvl3pPr>
            <a:lvl4pPr marL="1600200" indent="-228600" defTabSz="457200">
              <a:spcBef>
                <a:spcPts val="1200"/>
              </a:spcBef>
              <a:defRPr sz="2000"/>
            </a:lvl4pPr>
            <a:lvl5pPr marL="2057400" indent="-228600" defTabSz="457200">
              <a:spcBef>
                <a:spcPts val="1200"/>
              </a:spcBef>
              <a:defRPr sz="20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Fifth level</a:t>
            </a:r>
          </a:p>
        </p:txBody>
      </p:sp>
      <p:pic>
        <p:nvPicPr>
          <p:cNvPr id="17" name="image2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018596"/>
            <a:ext cx="1717609" cy="847496"/>
          </a:xfrm>
          <a:prstGeom prst="rect">
            <a:avLst/>
          </a:prstGeom>
          <a:ln w="12700">
            <a:miter lim="400000"/>
          </a:ln>
        </p:spPr>
      </p:pic>
      <p:pic>
        <p:nvPicPr>
          <p:cNvPr id="18" name="HPDP LOGO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936282" y="5798970"/>
            <a:ext cx="2096550" cy="71748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1.jpeg" descr="PRC Inside Slide 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186318"/>
            <a:ext cx="9144000" cy="681229"/>
          </a:xfrm>
          <a:prstGeom prst="rect">
            <a:avLst/>
          </a:prstGeom>
          <a:ln w="12700">
            <a:miter lim="400000"/>
          </a:ln>
        </p:spPr>
      </p:pic>
      <p:sp>
        <p:nvSpPr>
          <p:cNvPr id="21" name="Shape 21"/>
          <p:cNvSpPr/>
          <p:nvPr/>
        </p:nvSpPr>
        <p:spPr>
          <a:xfrm>
            <a:off x="0" y="-1"/>
            <a:ext cx="9144000" cy="1300762"/>
          </a:xfrm>
          <a:prstGeom prst="rect">
            <a:avLst/>
          </a:prstGeom>
          <a:solidFill>
            <a:srgbClr val="DEDEC7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 defTabSz="457200">
              <a:defRPr sz="4000" cap="all"/>
            </a:lvl1pPr>
          </a:lstStyle>
          <a:p>
            <a:pPr lvl="0">
              <a:defRPr sz="1800" b="0" cap="none">
                <a:solidFill>
                  <a:srgbClr val="000000"/>
                </a:solidFill>
              </a:defRPr>
            </a:pPr>
            <a:r>
              <a:rPr sz="4000" b="1" cap="all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23" name="Shape 23"/>
          <p:cNvSpPr>
            <a:spLocks noGrp="1"/>
          </p:cNvSpPr>
          <p:nvPr>
            <p:ph type="body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 defTabSz="457200">
              <a:spcBef>
                <a:spcPts val="1200"/>
              </a:spcBef>
              <a:buClrTx/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Click to edit Master text styles</a:t>
            </a:r>
          </a:p>
        </p:txBody>
      </p:sp>
      <p:pic>
        <p:nvPicPr>
          <p:cNvPr id="24" name="image3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026767"/>
            <a:ext cx="1719222" cy="847417"/>
          </a:xfrm>
          <a:prstGeom prst="rect">
            <a:avLst/>
          </a:prstGeom>
          <a:ln w="12700">
            <a:miter lim="400000"/>
          </a:ln>
        </p:spPr>
      </p:pic>
      <p:pic>
        <p:nvPicPr>
          <p:cNvPr id="25" name="HPDP LOGO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936282" y="5773570"/>
            <a:ext cx="2096550" cy="71748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1.jpeg" descr="PRC Inside Slide 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186318"/>
            <a:ext cx="9144000" cy="681229"/>
          </a:xfrm>
          <a:prstGeom prst="rect">
            <a:avLst/>
          </a:prstGeom>
          <a:ln w="12700">
            <a:miter lim="400000"/>
          </a:ln>
        </p:spPr>
      </p:pic>
      <p:sp>
        <p:nvSpPr>
          <p:cNvPr id="28" name="Shape 28"/>
          <p:cNvSpPr/>
          <p:nvPr/>
        </p:nvSpPr>
        <p:spPr>
          <a:xfrm>
            <a:off x="0" y="-1"/>
            <a:ext cx="9144000" cy="1300762"/>
          </a:xfrm>
          <a:prstGeom prst="rect">
            <a:avLst/>
          </a:prstGeom>
          <a:solidFill>
            <a:srgbClr val="DEDEC7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00761"/>
          </a:xfrm>
          <a:prstGeom prst="rect">
            <a:avLst/>
          </a:prstGeom>
        </p:spPr>
        <p:txBody>
          <a:bodyPr/>
          <a:lstStyle>
            <a:lvl1pPr defTabSz="457200">
              <a:defRPr sz="2800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38600" cy="5257800"/>
          </a:xfrm>
          <a:prstGeom prst="rect">
            <a:avLst/>
          </a:prstGeom>
        </p:spPr>
        <p:txBody>
          <a:bodyPr/>
          <a:lstStyle>
            <a:lvl1pPr marL="173037" indent="-173037" defTabSz="457200">
              <a:spcBef>
                <a:spcPts val="1200"/>
              </a:spcBef>
              <a:defRPr sz="2800"/>
            </a:lvl1pPr>
            <a:lvl2pPr marL="790575" indent="-333375" defTabSz="457200">
              <a:spcBef>
                <a:spcPts val="1200"/>
              </a:spcBef>
              <a:defRPr sz="2800"/>
            </a:lvl2pPr>
            <a:lvl3pPr marL="1234439" indent="-320039" defTabSz="457200">
              <a:spcBef>
                <a:spcPts val="1200"/>
              </a:spcBef>
              <a:defRPr sz="2800"/>
            </a:lvl3pPr>
            <a:lvl4pPr marL="1727200" indent="-355600" defTabSz="457200">
              <a:spcBef>
                <a:spcPts val="1200"/>
              </a:spcBef>
              <a:defRPr sz="2800"/>
            </a:lvl4pPr>
            <a:lvl5pPr marL="2184400" indent="-355600" defTabSz="457200">
              <a:spcBef>
                <a:spcPts val="1200"/>
              </a:spcBef>
              <a:defRPr sz="2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404040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404040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404040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404040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404040"/>
                </a:solidFill>
              </a:rPr>
              <a:t>Fifth level</a:t>
            </a:r>
          </a:p>
        </p:txBody>
      </p:sp>
      <p:pic>
        <p:nvPicPr>
          <p:cNvPr id="31" name="image2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018596"/>
            <a:ext cx="1717609" cy="8474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2" name="HPDP LOGO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936282" y="5773570"/>
            <a:ext cx="2096550" cy="71748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1.jpeg" descr="PRC Inside Slide 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186318"/>
            <a:ext cx="9144000" cy="681229"/>
          </a:xfrm>
          <a:prstGeom prst="rect">
            <a:avLst/>
          </a:prstGeom>
          <a:ln w="12700">
            <a:miter lim="400000"/>
          </a:ln>
        </p:spPr>
      </p:pic>
      <p:sp>
        <p:nvSpPr>
          <p:cNvPr id="35" name="Shape 35"/>
          <p:cNvSpPr/>
          <p:nvPr/>
        </p:nvSpPr>
        <p:spPr>
          <a:xfrm>
            <a:off x="0" y="-1"/>
            <a:ext cx="9144000" cy="1300762"/>
          </a:xfrm>
          <a:prstGeom prst="rect">
            <a:avLst/>
          </a:prstGeom>
          <a:solidFill>
            <a:srgbClr val="DEDEC7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6" name="Shape 36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00761"/>
          </a:xfrm>
          <a:prstGeom prst="rect">
            <a:avLst/>
          </a:prstGeom>
        </p:spPr>
        <p:txBody>
          <a:bodyPr/>
          <a:lstStyle>
            <a:lvl1pPr defTabSz="457200">
              <a:defRPr sz="2800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37" name="Shape 37"/>
          <p:cNvSpPr>
            <a:spLocks noGrp="1"/>
          </p:cNvSpPr>
          <p:nvPr>
            <p:ph type="body" idx="1"/>
          </p:nvPr>
        </p:nvSpPr>
        <p:spPr>
          <a:xfrm>
            <a:off x="457200" y="1300760"/>
            <a:ext cx="4040188" cy="874115"/>
          </a:xfrm>
          <a:prstGeom prst="rect">
            <a:avLst/>
          </a:prstGeom>
        </p:spPr>
        <p:txBody>
          <a:bodyPr anchor="b"/>
          <a:lstStyle>
            <a:lvl1pPr marL="0" indent="0" defTabSz="457200">
              <a:spcBef>
                <a:spcPts val="1200"/>
              </a:spcBef>
              <a:buClrTx/>
              <a:buSzTx/>
              <a:buFontTx/>
              <a:buNone/>
              <a:defRPr sz="2400" b="1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400" b="1">
                <a:solidFill>
                  <a:srgbClr val="404040"/>
                </a:solidFill>
              </a:rPr>
              <a:t>Click to edit Master text styles</a:t>
            </a:r>
          </a:p>
        </p:txBody>
      </p:sp>
      <p:pic>
        <p:nvPicPr>
          <p:cNvPr id="38" name="image2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018596"/>
            <a:ext cx="1717609" cy="8474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9" name="HPDP LOGO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936282" y="5773570"/>
            <a:ext cx="2096550" cy="71748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image1.jpeg" descr="PRC Inside Slide 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186318"/>
            <a:ext cx="9144000" cy="681229"/>
          </a:xfrm>
          <a:prstGeom prst="rect">
            <a:avLst/>
          </a:prstGeom>
          <a:ln w="12700">
            <a:miter lim="400000"/>
          </a:ln>
        </p:spPr>
      </p:pic>
      <p:sp>
        <p:nvSpPr>
          <p:cNvPr id="42" name="Shape 42"/>
          <p:cNvSpPr/>
          <p:nvPr/>
        </p:nvSpPr>
        <p:spPr>
          <a:xfrm>
            <a:off x="0" y="-1"/>
            <a:ext cx="9144000" cy="1300762"/>
          </a:xfrm>
          <a:prstGeom prst="rect">
            <a:avLst/>
          </a:prstGeom>
          <a:solidFill>
            <a:srgbClr val="DEDEC7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00761"/>
          </a:xfrm>
          <a:prstGeom prst="rect">
            <a:avLst/>
          </a:prstGeom>
        </p:spPr>
        <p:txBody>
          <a:bodyPr/>
          <a:lstStyle>
            <a:lvl1pPr defTabSz="457200">
              <a:defRPr sz="2800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618328"/>
                </a:solidFill>
              </a:rPr>
              <a:t>Click to edit Master title style</a:t>
            </a:r>
          </a:p>
        </p:txBody>
      </p:sp>
      <p:pic>
        <p:nvPicPr>
          <p:cNvPr id="44" name="image2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018596"/>
            <a:ext cx="1717609" cy="847496"/>
          </a:xfrm>
          <a:prstGeom prst="rect">
            <a:avLst/>
          </a:prstGeom>
          <a:ln w="12700">
            <a:miter lim="400000"/>
          </a:ln>
        </p:spPr>
      </p:pic>
      <p:pic>
        <p:nvPicPr>
          <p:cNvPr id="45" name="HPDP LOGO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936282" y="5773570"/>
            <a:ext cx="2096550" cy="71748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image1.jpeg" descr="PRC Inside Slide 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186318"/>
            <a:ext cx="9144000" cy="681229"/>
          </a:xfrm>
          <a:prstGeom prst="rect">
            <a:avLst/>
          </a:prstGeom>
          <a:ln w="12700">
            <a:miter lim="400000"/>
          </a:ln>
        </p:spPr>
      </p:pic>
      <p:sp>
        <p:nvSpPr>
          <p:cNvPr id="48" name="Shape 48"/>
          <p:cNvSpPr/>
          <p:nvPr/>
        </p:nvSpPr>
        <p:spPr>
          <a:xfrm>
            <a:off x="0" y="-1"/>
            <a:ext cx="9144000" cy="1300762"/>
          </a:xfrm>
          <a:prstGeom prst="rect">
            <a:avLst/>
          </a:prstGeom>
          <a:solidFill>
            <a:srgbClr val="DEDEC7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9" name="image2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018596"/>
            <a:ext cx="1717609" cy="847496"/>
          </a:xfrm>
          <a:prstGeom prst="rect">
            <a:avLst/>
          </a:prstGeom>
          <a:ln w="12700">
            <a:miter lim="400000"/>
          </a:ln>
        </p:spPr>
      </p:pic>
      <p:pic>
        <p:nvPicPr>
          <p:cNvPr id="50" name="HPDP LOGO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936282" y="5773570"/>
            <a:ext cx="2096550" cy="71748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image1.jpeg" descr="PRC Inside Slide 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186318"/>
            <a:ext cx="9144000" cy="681229"/>
          </a:xfrm>
          <a:prstGeom prst="rect">
            <a:avLst/>
          </a:prstGeom>
          <a:ln w="12700">
            <a:miter lim="400000"/>
          </a:ln>
        </p:spPr>
      </p:pic>
      <p:sp>
        <p:nvSpPr>
          <p:cNvPr id="53" name="Shape 53"/>
          <p:cNvSpPr/>
          <p:nvPr/>
        </p:nvSpPr>
        <p:spPr>
          <a:xfrm>
            <a:off x="0" y="-1"/>
            <a:ext cx="9144000" cy="1300762"/>
          </a:xfrm>
          <a:prstGeom prst="rect">
            <a:avLst/>
          </a:prstGeom>
          <a:solidFill>
            <a:srgbClr val="DEDEC7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4" name="Shape 54"/>
          <p:cNvSpPr>
            <a:spLocks noGrp="1"/>
          </p:cNvSpPr>
          <p:nvPr>
            <p:ph type="title"/>
          </p:nvPr>
        </p:nvSpPr>
        <p:spPr>
          <a:xfrm>
            <a:off x="457200" y="0"/>
            <a:ext cx="3008314" cy="1435100"/>
          </a:xfrm>
          <a:prstGeom prst="rect">
            <a:avLst/>
          </a:prstGeom>
        </p:spPr>
        <p:txBody>
          <a:bodyPr/>
          <a:lstStyle>
            <a:lvl1pPr algn="l" defTabSz="457200">
              <a:defRPr sz="2000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0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55" name="Shape 55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6584950"/>
          </a:xfrm>
          <a:prstGeom prst="rect">
            <a:avLst/>
          </a:prstGeom>
        </p:spPr>
        <p:txBody>
          <a:bodyPr/>
          <a:lstStyle>
            <a:lvl1pPr marL="173037" indent="-173037" defTabSz="457200">
              <a:spcBef>
                <a:spcPts val="1200"/>
              </a:spcBef>
              <a:defRPr sz="3200"/>
            </a:lvl1pPr>
            <a:lvl2pPr marL="783771" indent="-326571" defTabSz="457200">
              <a:spcBef>
                <a:spcPts val="1200"/>
              </a:spcBef>
              <a:defRPr sz="3200"/>
            </a:lvl2pPr>
            <a:lvl3pPr marL="1219200" indent="-304800" defTabSz="457200">
              <a:spcBef>
                <a:spcPts val="1200"/>
              </a:spcBef>
              <a:defRPr sz="3200"/>
            </a:lvl3pPr>
            <a:lvl4pPr marL="1737360" indent="-365760" defTabSz="457200">
              <a:spcBef>
                <a:spcPts val="1200"/>
              </a:spcBef>
              <a:defRPr sz="3200"/>
            </a:lvl4pPr>
            <a:lvl5pPr marL="2194560" indent="-365760" defTabSz="457200">
              <a:spcBef>
                <a:spcPts val="1200"/>
              </a:spcBef>
              <a:defRPr sz="32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404040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404040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404040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404040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404040"/>
                </a:solidFill>
              </a:rPr>
              <a:t>Fifth level</a:t>
            </a:r>
          </a:p>
        </p:txBody>
      </p:sp>
      <p:pic>
        <p:nvPicPr>
          <p:cNvPr id="56" name="image2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018596"/>
            <a:ext cx="1717609" cy="847496"/>
          </a:xfrm>
          <a:prstGeom prst="rect">
            <a:avLst/>
          </a:prstGeom>
          <a:ln w="12700">
            <a:miter lim="400000"/>
          </a:ln>
        </p:spPr>
      </p:pic>
      <p:pic>
        <p:nvPicPr>
          <p:cNvPr id="57" name="HPDP LOGO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936282" y="5773570"/>
            <a:ext cx="2096550" cy="71748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image1.jpeg" descr="PRC Inside Slide 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186318"/>
            <a:ext cx="9144000" cy="681229"/>
          </a:xfrm>
          <a:prstGeom prst="rect">
            <a:avLst/>
          </a:prstGeom>
          <a:ln w="12700">
            <a:miter lim="400000"/>
          </a:ln>
        </p:spPr>
      </p:pic>
      <p:sp>
        <p:nvSpPr>
          <p:cNvPr id="60" name="Shape 60"/>
          <p:cNvSpPr/>
          <p:nvPr/>
        </p:nvSpPr>
        <p:spPr>
          <a:xfrm>
            <a:off x="0" y="-1"/>
            <a:ext cx="9144000" cy="1300762"/>
          </a:xfrm>
          <a:prstGeom prst="rect">
            <a:avLst/>
          </a:prstGeom>
          <a:solidFill>
            <a:srgbClr val="DEDEC7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1" name="Shape 6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/>
          <a:lstStyle>
            <a:lvl1pPr algn="l" defTabSz="457200">
              <a:defRPr sz="2000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0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62" name="Shape 62"/>
          <p:cNvSpPr>
            <a:spLocks noGrp="1"/>
          </p:cNvSpPr>
          <p:nvPr>
            <p:ph type="body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 defTabSz="457200">
              <a:spcBef>
                <a:spcPts val="1200"/>
              </a:spcBef>
              <a:buClrTx/>
              <a:buSzTx/>
              <a:buFontTx/>
              <a:buNone/>
              <a:defRPr sz="14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rgbClr val="404040"/>
                </a:solidFill>
              </a:rPr>
              <a:t>Click to edit Master text styles</a:t>
            </a:r>
          </a:p>
        </p:txBody>
      </p:sp>
      <p:pic>
        <p:nvPicPr>
          <p:cNvPr id="63" name="image2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018596"/>
            <a:ext cx="1717609" cy="847496"/>
          </a:xfrm>
          <a:prstGeom prst="rect">
            <a:avLst/>
          </a:prstGeom>
          <a:ln w="12700">
            <a:miter lim="400000"/>
          </a:ln>
        </p:spPr>
      </p:pic>
      <p:pic>
        <p:nvPicPr>
          <p:cNvPr id="64" name="HPDP LOGO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936282" y="5773570"/>
            <a:ext cx="2096550" cy="71748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image1.jpeg" descr="PRC Inside Slide 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186318"/>
            <a:ext cx="9144000" cy="681229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Shape 67"/>
          <p:cNvSpPr/>
          <p:nvPr/>
        </p:nvSpPr>
        <p:spPr>
          <a:xfrm>
            <a:off x="0" y="-1"/>
            <a:ext cx="9144000" cy="1300762"/>
          </a:xfrm>
          <a:prstGeom prst="rect">
            <a:avLst/>
          </a:prstGeom>
          <a:solidFill>
            <a:srgbClr val="DEDEC7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8" name="Shape 68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00761"/>
          </a:xfrm>
          <a:prstGeom prst="rect">
            <a:avLst/>
          </a:prstGeom>
        </p:spPr>
        <p:txBody>
          <a:bodyPr/>
          <a:lstStyle>
            <a:lvl1pPr defTabSz="457200">
              <a:defRPr sz="2800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69" name="Shape 69"/>
          <p:cNvSpPr>
            <a:spLocks noGrp="1"/>
          </p:cNvSpPr>
          <p:nvPr>
            <p:ph type="body" idx="1"/>
          </p:nvPr>
        </p:nvSpPr>
        <p:spPr>
          <a:xfrm>
            <a:off x="1459253" y="1940553"/>
            <a:ext cx="7227547" cy="4917447"/>
          </a:xfrm>
          <a:prstGeom prst="rect">
            <a:avLst/>
          </a:prstGeom>
        </p:spPr>
        <p:txBody>
          <a:bodyPr/>
          <a:lstStyle>
            <a:lvl1pPr marL="173037" indent="-173037" defTabSz="457200">
              <a:spcBef>
                <a:spcPts val="1200"/>
              </a:spcBef>
              <a:defRPr sz="2000"/>
            </a:lvl1pPr>
            <a:lvl2pPr marL="742950" indent="-285750" defTabSz="457200">
              <a:spcBef>
                <a:spcPts val="1200"/>
              </a:spcBef>
              <a:defRPr sz="2000"/>
            </a:lvl2pPr>
            <a:lvl3pPr marL="1143000" indent="-228600" defTabSz="457200">
              <a:spcBef>
                <a:spcPts val="1200"/>
              </a:spcBef>
              <a:defRPr sz="2000"/>
            </a:lvl3pPr>
            <a:lvl4pPr marL="1600200" indent="-228600" defTabSz="457200">
              <a:spcBef>
                <a:spcPts val="1200"/>
              </a:spcBef>
              <a:defRPr sz="2000"/>
            </a:lvl4pPr>
            <a:lvl5pPr marL="2057400" indent="-228600" defTabSz="457200">
              <a:spcBef>
                <a:spcPts val="1200"/>
              </a:spcBef>
              <a:defRPr sz="20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Fifth level</a:t>
            </a:r>
          </a:p>
        </p:txBody>
      </p:sp>
      <p:pic>
        <p:nvPicPr>
          <p:cNvPr id="70" name="image2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018596"/>
            <a:ext cx="1717609" cy="847496"/>
          </a:xfrm>
          <a:prstGeom prst="rect">
            <a:avLst/>
          </a:prstGeom>
          <a:ln w="12700">
            <a:miter lim="400000"/>
          </a:ln>
        </p:spPr>
      </p:pic>
      <p:pic>
        <p:nvPicPr>
          <p:cNvPr id="71" name="HPDP LOGO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936282" y="5773570"/>
            <a:ext cx="2096550" cy="71748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image1.jpeg" descr="PRC Inside Slide 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186318"/>
            <a:ext cx="9144000" cy="681229"/>
          </a:xfrm>
          <a:prstGeom prst="rect">
            <a:avLst/>
          </a:prstGeom>
          <a:ln w="12700">
            <a:miter lim="400000"/>
          </a:ln>
        </p:spPr>
      </p:pic>
      <p:sp>
        <p:nvSpPr>
          <p:cNvPr id="74" name="Shape 74"/>
          <p:cNvSpPr/>
          <p:nvPr/>
        </p:nvSpPr>
        <p:spPr>
          <a:xfrm>
            <a:off x="0" y="-1"/>
            <a:ext cx="9144000" cy="1300762"/>
          </a:xfrm>
          <a:prstGeom prst="rect">
            <a:avLst/>
          </a:prstGeom>
          <a:solidFill>
            <a:srgbClr val="DEDEC7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5" name="Shape 75"/>
          <p:cNvSpPr>
            <a:spLocks noGrp="1"/>
          </p:cNvSpPr>
          <p:nvPr>
            <p:ph type="title"/>
          </p:nvPr>
        </p:nvSpPr>
        <p:spPr>
          <a:xfrm>
            <a:off x="6955856" y="-592838"/>
            <a:ext cx="2057401" cy="6126164"/>
          </a:xfrm>
          <a:prstGeom prst="rect">
            <a:avLst/>
          </a:prstGeom>
        </p:spPr>
        <p:txBody>
          <a:bodyPr/>
          <a:lstStyle>
            <a:lvl1pPr defTabSz="457200">
              <a:defRPr sz="2800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76" name="Shape 76"/>
          <p:cNvSpPr>
            <a:spLocks noGrp="1"/>
          </p:cNvSpPr>
          <p:nvPr>
            <p:ph type="body" idx="1"/>
          </p:nvPr>
        </p:nvSpPr>
        <p:spPr>
          <a:xfrm>
            <a:off x="457200" y="274638"/>
            <a:ext cx="6019800" cy="6583363"/>
          </a:xfrm>
          <a:prstGeom prst="rect">
            <a:avLst/>
          </a:prstGeom>
        </p:spPr>
        <p:txBody>
          <a:bodyPr/>
          <a:lstStyle>
            <a:lvl1pPr marL="173037" indent="-173037" defTabSz="457200">
              <a:spcBef>
                <a:spcPts val="1200"/>
              </a:spcBef>
              <a:defRPr sz="2000"/>
            </a:lvl1pPr>
            <a:lvl2pPr marL="742950" indent="-285750" defTabSz="457200">
              <a:spcBef>
                <a:spcPts val="1200"/>
              </a:spcBef>
              <a:defRPr sz="2000"/>
            </a:lvl2pPr>
            <a:lvl3pPr marL="1143000" indent="-228600" defTabSz="457200">
              <a:spcBef>
                <a:spcPts val="1200"/>
              </a:spcBef>
              <a:defRPr sz="2000"/>
            </a:lvl3pPr>
            <a:lvl4pPr marL="1600200" indent="-228600" defTabSz="457200">
              <a:spcBef>
                <a:spcPts val="1200"/>
              </a:spcBef>
              <a:defRPr sz="2000"/>
            </a:lvl4pPr>
            <a:lvl5pPr marL="2057400" indent="-228600" defTabSz="457200">
              <a:spcBef>
                <a:spcPts val="1200"/>
              </a:spcBef>
              <a:defRPr sz="20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404040"/>
                </a:solidFill>
              </a:rPr>
              <a:t>Fifth level</a:t>
            </a:r>
          </a:p>
        </p:txBody>
      </p:sp>
      <p:pic>
        <p:nvPicPr>
          <p:cNvPr id="77" name="image2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018596"/>
            <a:ext cx="1717609" cy="847496"/>
          </a:xfrm>
          <a:prstGeom prst="rect">
            <a:avLst/>
          </a:prstGeom>
          <a:ln w="12700">
            <a:miter lim="400000"/>
          </a:ln>
        </p:spPr>
      </p:pic>
      <p:pic>
        <p:nvPicPr>
          <p:cNvPr id="78" name="HPDP LOGO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936282" y="5773570"/>
            <a:ext cx="2096550" cy="71748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>
            <a:spLocks noGrp="1"/>
          </p:cNvSpPr>
          <p:nvPr>
            <p:ph type="title"/>
          </p:nvPr>
        </p:nvSpPr>
        <p:spPr>
          <a:xfrm>
            <a:off x="685800" y="415926"/>
            <a:ext cx="7772400" cy="3184526"/>
          </a:xfrm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1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81" name="Shape 81"/>
          <p:cNvSpPr>
            <a:spLocks noGrp="1"/>
          </p:cNvSpPr>
          <p:nvPr>
            <p:ph type="body" idx="1"/>
          </p:nvPr>
        </p:nvSpPr>
        <p:spPr>
          <a:xfrm>
            <a:off x="1371600" y="3886200"/>
            <a:ext cx="6400800" cy="2971800"/>
          </a:xfrm>
          <a:prstGeom prst="rect">
            <a:avLst/>
          </a:prstGeom>
        </p:spPr>
        <p:txBody>
          <a:bodyPr/>
          <a:lstStyle>
            <a:lvl1pPr marL="0" indent="0" algn="ctr">
              <a:buClrTx/>
              <a:buSzTx/>
              <a:buFontTx/>
              <a:buNone/>
              <a:defRPr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888888"/>
                </a:solidFill>
              </a:rPr>
              <a:t>Click to edit Master subtitle style</a:t>
            </a:r>
          </a:p>
        </p:txBody>
      </p:sp>
      <p:sp>
        <p:nvSpPr>
          <p:cNvPr id="82" name="Shape 8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/>
          </p:cNvSpPr>
          <p:nvPr>
            <p:ph type="title"/>
          </p:nvPr>
        </p:nvSpPr>
        <p:spPr>
          <a:xfrm>
            <a:off x="722312" y="4406901"/>
            <a:ext cx="7772401" cy="2451099"/>
          </a:xfrm>
          <a:prstGeom prst="rect">
            <a:avLst/>
          </a:prstGeom>
        </p:spPr>
        <p:txBody>
          <a:bodyPr anchor="t"/>
          <a:lstStyle>
            <a:lvl1pPr algn="l">
              <a:defRPr sz="3000" cap="all"/>
            </a:lvl1pPr>
          </a:lstStyle>
          <a:p>
            <a:pPr lvl="0">
              <a:defRPr sz="1800" b="0" cap="none">
                <a:solidFill>
                  <a:srgbClr val="000000"/>
                </a:solidFill>
              </a:defRPr>
            </a:pPr>
            <a:r>
              <a:rPr sz="3000" b="1" cap="all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89" name="Shape 89"/>
          <p:cNvSpPr>
            <a:spLocks noGrp="1"/>
          </p:cNvSpPr>
          <p:nvPr>
            <p:ph type="body" idx="1"/>
          </p:nvPr>
        </p:nvSpPr>
        <p:spPr>
          <a:xfrm>
            <a:off x="722312" y="1192213"/>
            <a:ext cx="7772401" cy="3214688"/>
          </a:xfrm>
          <a:prstGeom prst="rect">
            <a:avLst/>
          </a:prstGeom>
        </p:spPr>
        <p:txBody>
          <a:bodyPr anchor="b"/>
          <a:lstStyle>
            <a:lvl1pPr marL="0" indent="0">
              <a:buClrTx/>
              <a:buSzTx/>
              <a:buFontTx/>
              <a:buNone/>
              <a:defRPr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888888"/>
                </a:solidFill>
              </a:rPr>
              <a:t>Click to edit Master text styles</a:t>
            </a:r>
          </a:p>
        </p:txBody>
      </p:sp>
      <p:sp>
        <p:nvSpPr>
          <p:cNvPr id="90" name="Shape 9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00761"/>
          </a:xfrm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1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4038600" cy="5257799"/>
          </a:xfrm>
          <a:prstGeom prst="rect">
            <a:avLst/>
          </a:prstGeom>
        </p:spPr>
        <p:txBody>
          <a:bodyPr/>
          <a:lstStyle>
            <a:lvl1pPr>
              <a:defRPr sz="2100"/>
            </a:lvl1pPr>
            <a:lvl2pPr marL="592931" indent="-250031">
              <a:defRPr sz="2100"/>
            </a:lvl2pPr>
            <a:lvl3pPr marL="925830" indent="-240030">
              <a:defRPr sz="2100"/>
            </a:lvl3pPr>
            <a:lvl4pPr marL="1305657" indent="-276957">
              <a:defRPr sz="2100"/>
            </a:lvl4pPr>
            <a:lvl5pPr marL="1648557" indent="-276957">
              <a:defRPr sz="21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404040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404040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404040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404040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404040"/>
                </a:solidFill>
              </a:rPr>
              <a:t>Fifth level</a:t>
            </a:r>
          </a:p>
        </p:txBody>
      </p:sp>
      <p:sp>
        <p:nvSpPr>
          <p:cNvPr id="94" name="Shape 9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00761"/>
          </a:xfrm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1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97" name="Shape 97"/>
          <p:cNvSpPr>
            <a:spLocks noGrp="1"/>
          </p:cNvSpPr>
          <p:nvPr>
            <p:ph type="body" idx="1"/>
          </p:nvPr>
        </p:nvSpPr>
        <p:spPr>
          <a:xfrm>
            <a:off x="457200" y="1300760"/>
            <a:ext cx="4040188" cy="874115"/>
          </a:xfrm>
          <a:prstGeom prst="rect">
            <a:avLst/>
          </a:prstGeom>
        </p:spPr>
        <p:txBody>
          <a:bodyPr anchor="b"/>
          <a:lstStyle>
            <a:lvl1pPr marL="0" indent="0">
              <a:buClrTx/>
              <a:buSzTx/>
              <a:buFontTx/>
              <a:buNone/>
              <a:defRPr sz="1800" b="1"/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404040"/>
                </a:solidFill>
              </a:rPr>
              <a:t>Click to edit Master text styles</a:t>
            </a:r>
          </a:p>
        </p:txBody>
      </p:sp>
      <p:sp>
        <p:nvSpPr>
          <p:cNvPr id="98" name="Shape 9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00761"/>
          </a:xfrm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1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101" name="Shape 10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/>
          </p:cNvSpPr>
          <p:nvPr>
            <p:ph type="title"/>
          </p:nvPr>
        </p:nvSpPr>
        <p:spPr>
          <a:xfrm>
            <a:off x="457201" y="0"/>
            <a:ext cx="3008314" cy="1435100"/>
          </a:xfrm>
          <a:prstGeom prst="rect">
            <a:avLst/>
          </a:prstGeom>
        </p:spPr>
        <p:txBody>
          <a:bodyPr/>
          <a:lstStyle>
            <a:lvl1pPr algn="l">
              <a:defRPr sz="1500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15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106" name="Shape 106"/>
          <p:cNvSpPr>
            <a:spLocks noGrp="1"/>
          </p:cNvSpPr>
          <p:nvPr>
            <p:ph type="body" idx="1"/>
          </p:nvPr>
        </p:nvSpPr>
        <p:spPr>
          <a:xfrm>
            <a:off x="3575050" y="273052"/>
            <a:ext cx="5111750" cy="658494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 marL="587829" indent="-244929">
              <a:defRPr sz="2400"/>
            </a:lvl2pPr>
            <a:lvl3pPr marL="914400" indent="-228600">
              <a:defRPr sz="2400"/>
            </a:lvl3pPr>
            <a:lvl4pPr marL="1303019" indent="-274319">
              <a:defRPr sz="2400"/>
            </a:lvl4pPr>
            <a:lvl5pPr marL="1645920" indent="-274320">
              <a:defRPr sz="24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404040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404040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404040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404040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404040"/>
                </a:solidFill>
              </a:rPr>
              <a:t>Fifth level</a:t>
            </a:r>
          </a:p>
        </p:txBody>
      </p:sp>
      <p:sp>
        <p:nvSpPr>
          <p:cNvPr id="107" name="Shape 10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/>
          <a:lstStyle>
            <a:lvl1pPr algn="l">
              <a:defRPr sz="1500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15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110" name="Shape 110"/>
          <p:cNvSpPr>
            <a:spLocks noGrp="1"/>
          </p:cNvSpPr>
          <p:nvPr>
            <p:ph type="body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000">
                <a:solidFill>
                  <a:srgbClr val="404040"/>
                </a:solidFill>
              </a:rPr>
              <a:t>Click to edit Master text styles</a:t>
            </a:r>
          </a:p>
        </p:txBody>
      </p:sp>
      <p:sp>
        <p:nvSpPr>
          <p:cNvPr id="111" name="Shape 11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00761"/>
          </a:xfrm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1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114" name="Shape 114"/>
          <p:cNvSpPr>
            <a:spLocks noGrp="1"/>
          </p:cNvSpPr>
          <p:nvPr>
            <p:ph type="body" idx="1"/>
          </p:nvPr>
        </p:nvSpPr>
        <p:spPr>
          <a:xfrm>
            <a:off x="1459253" y="1940553"/>
            <a:ext cx="7227547" cy="4917447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Fifth level</a:t>
            </a:r>
          </a:p>
        </p:txBody>
      </p:sp>
      <p:sp>
        <p:nvSpPr>
          <p:cNvPr id="115" name="Shape 11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1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118" name="Shape 11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Fifth level</a:t>
            </a:r>
          </a:p>
        </p:txBody>
      </p:sp>
      <p:sp>
        <p:nvSpPr>
          <p:cNvPr id="119" name="Shape 11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id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331787"/>
            <a:ext cx="7543800" cy="963613"/>
          </a:xfrm>
          <a:prstGeom prst="rect">
            <a:avLst/>
          </a:prstGeom>
        </p:spPr>
        <p:txBody>
          <a:bodyPr wrap="square" anchor="ctr">
            <a:normAutofit/>
          </a:bodyPr>
          <a:lstStyle>
            <a:lvl1pPr marL="0" indent="0" algn="l">
              <a:spcAft>
                <a:spcPts val="0"/>
              </a:spcAft>
              <a:buNone/>
              <a:defRPr sz="3200" b="0" i="0" baseline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lvl="0"/>
            <a:r>
              <a:rPr lang="en-US" dirty="0" smtClean="0"/>
              <a:t>Interior slide - 32 point Georgia Regular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990600" y="1752600"/>
            <a:ext cx="7543800" cy="41148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 baseline="0"/>
            </a:lvl1pPr>
          </a:lstStyle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Slide body text is 24pt Arial regular</a:t>
            </a:r>
          </a:p>
        </p:txBody>
      </p:sp>
    </p:spTree>
    <p:extLst>
      <p:ext uri="{BB962C8B-B14F-4D97-AF65-F5344CB8AC3E}">
        <p14:creationId xmlns:p14="http://schemas.microsoft.com/office/powerpoint/2010/main" val="911492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/>
        </p:nvSpPr>
        <p:spPr>
          <a:xfrm>
            <a:off x="0" y="-1"/>
            <a:ext cx="9144000" cy="1300762"/>
          </a:xfrm>
          <a:prstGeom prst="rect">
            <a:avLst/>
          </a:prstGeom>
          <a:solidFill>
            <a:srgbClr val="DEDEC7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 sz="13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6629400" y="0"/>
            <a:ext cx="2057400" cy="612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100" b="1">
                <a:solidFill>
                  <a:srgbClr val="618328"/>
                </a:solidFill>
              </a:rPr>
              <a:t>Click to edit Master title style</a:t>
            </a:r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457200" y="274639"/>
            <a:ext cx="6019800" cy="6583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1500">
                <a:solidFill>
                  <a:srgbClr val="404040"/>
                </a:solidFill>
              </a:rPr>
              <a:t>Fifth level</a:t>
            </a:r>
          </a:p>
        </p:txBody>
      </p:sp>
      <p:sp>
        <p:nvSpPr>
          <p:cNvPr id="5" name="Shape 5"/>
          <p:cNvSpPr>
            <a:spLocks noGrp="1"/>
          </p:cNvSpPr>
          <p:nvPr>
            <p:ph type="sldNum" sz="quarter" idx="2"/>
          </p:nvPr>
        </p:nvSpPr>
        <p:spPr>
          <a:xfrm>
            <a:off x="6553200" y="6429694"/>
            <a:ext cx="2133600" cy="218441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spAutoFit/>
          </a:bodyPr>
          <a:lstStyle>
            <a:lvl1pPr algn="r">
              <a:defRPr sz="9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  <p:sldLayoutId id="2147483670" r:id="rId21"/>
    <p:sldLayoutId id="2147483671" r:id="rId22"/>
  </p:sldLayoutIdLst>
  <p:transition spd="med"/>
  <p:txStyles>
    <p:titleStyle>
      <a:lvl1pPr algn="ctr" defTabSz="342900">
        <a:lnSpc>
          <a:spcPct val="90000"/>
        </a:lnSpc>
        <a:defRPr sz="2100" b="1">
          <a:solidFill>
            <a:srgbClr val="618328"/>
          </a:solidFill>
          <a:latin typeface="+mn-lt"/>
          <a:ea typeface="+mn-ea"/>
          <a:cs typeface="+mn-cs"/>
          <a:sym typeface="Helvetica"/>
        </a:defRPr>
      </a:lvl1pPr>
      <a:lvl2pPr algn="ctr" defTabSz="342900">
        <a:lnSpc>
          <a:spcPct val="90000"/>
        </a:lnSpc>
        <a:defRPr sz="2100" b="1">
          <a:solidFill>
            <a:srgbClr val="618328"/>
          </a:solidFill>
          <a:latin typeface="+mn-lt"/>
          <a:ea typeface="+mn-ea"/>
          <a:cs typeface="+mn-cs"/>
          <a:sym typeface="Helvetica"/>
        </a:defRPr>
      </a:lvl2pPr>
      <a:lvl3pPr algn="ctr" defTabSz="342900">
        <a:lnSpc>
          <a:spcPct val="90000"/>
        </a:lnSpc>
        <a:defRPr sz="2100" b="1">
          <a:solidFill>
            <a:srgbClr val="618328"/>
          </a:solidFill>
          <a:latin typeface="+mn-lt"/>
          <a:ea typeface="+mn-ea"/>
          <a:cs typeface="+mn-cs"/>
          <a:sym typeface="Helvetica"/>
        </a:defRPr>
      </a:lvl3pPr>
      <a:lvl4pPr algn="ctr" defTabSz="342900">
        <a:lnSpc>
          <a:spcPct val="90000"/>
        </a:lnSpc>
        <a:defRPr sz="2100" b="1">
          <a:solidFill>
            <a:srgbClr val="618328"/>
          </a:solidFill>
          <a:latin typeface="+mn-lt"/>
          <a:ea typeface="+mn-ea"/>
          <a:cs typeface="+mn-cs"/>
          <a:sym typeface="Helvetica"/>
        </a:defRPr>
      </a:lvl4pPr>
      <a:lvl5pPr algn="ctr" defTabSz="342900">
        <a:lnSpc>
          <a:spcPct val="90000"/>
        </a:lnSpc>
        <a:defRPr sz="2100" b="1">
          <a:solidFill>
            <a:srgbClr val="618328"/>
          </a:solidFill>
          <a:latin typeface="+mn-lt"/>
          <a:ea typeface="+mn-ea"/>
          <a:cs typeface="+mn-cs"/>
          <a:sym typeface="Helvetica"/>
        </a:defRPr>
      </a:lvl5pPr>
      <a:lvl6pPr algn="ctr" defTabSz="342900">
        <a:lnSpc>
          <a:spcPct val="90000"/>
        </a:lnSpc>
        <a:defRPr sz="2100" b="1">
          <a:solidFill>
            <a:srgbClr val="618328"/>
          </a:solidFill>
          <a:latin typeface="+mn-lt"/>
          <a:ea typeface="+mn-ea"/>
          <a:cs typeface="+mn-cs"/>
          <a:sym typeface="Helvetica"/>
        </a:defRPr>
      </a:lvl6pPr>
      <a:lvl7pPr algn="ctr" defTabSz="342900">
        <a:lnSpc>
          <a:spcPct val="90000"/>
        </a:lnSpc>
        <a:defRPr sz="2100" b="1">
          <a:solidFill>
            <a:srgbClr val="618328"/>
          </a:solidFill>
          <a:latin typeface="+mn-lt"/>
          <a:ea typeface="+mn-ea"/>
          <a:cs typeface="+mn-cs"/>
          <a:sym typeface="Helvetica"/>
        </a:defRPr>
      </a:lvl7pPr>
      <a:lvl8pPr algn="ctr" defTabSz="342900">
        <a:lnSpc>
          <a:spcPct val="90000"/>
        </a:lnSpc>
        <a:defRPr sz="2100" b="1">
          <a:solidFill>
            <a:srgbClr val="618328"/>
          </a:solidFill>
          <a:latin typeface="+mn-lt"/>
          <a:ea typeface="+mn-ea"/>
          <a:cs typeface="+mn-cs"/>
          <a:sym typeface="Helvetica"/>
        </a:defRPr>
      </a:lvl8pPr>
      <a:lvl9pPr algn="ctr" defTabSz="342900">
        <a:lnSpc>
          <a:spcPct val="90000"/>
        </a:lnSpc>
        <a:defRPr sz="2100" b="1">
          <a:solidFill>
            <a:srgbClr val="618328"/>
          </a:solidFill>
          <a:latin typeface="+mn-lt"/>
          <a:ea typeface="+mn-ea"/>
          <a:cs typeface="+mn-cs"/>
          <a:sym typeface="Helvetica"/>
        </a:defRPr>
      </a:lvl9pPr>
    </p:titleStyle>
    <p:bodyStyle>
      <a:lvl1pPr marL="129778" indent="-129778" defTabSz="342900">
        <a:spcBef>
          <a:spcPts val="900"/>
        </a:spcBef>
        <a:buClr>
          <a:srgbClr val="C35320"/>
        </a:buClr>
        <a:buSzPct val="100000"/>
        <a:buFont typeface="Arial"/>
        <a:buChar char="•"/>
        <a:defRPr sz="1500">
          <a:solidFill>
            <a:srgbClr val="404040"/>
          </a:solidFill>
          <a:latin typeface="+mn-lt"/>
          <a:ea typeface="+mn-ea"/>
          <a:cs typeface="+mn-cs"/>
          <a:sym typeface="Helvetica"/>
        </a:defRPr>
      </a:lvl1pPr>
      <a:lvl2pPr marL="557212" indent="-214313" defTabSz="342900">
        <a:spcBef>
          <a:spcPts val="900"/>
        </a:spcBef>
        <a:buClr>
          <a:srgbClr val="C35320"/>
        </a:buClr>
        <a:buSzPct val="100000"/>
        <a:buFont typeface="Arial"/>
        <a:buChar char="–"/>
        <a:defRPr sz="1500">
          <a:solidFill>
            <a:srgbClr val="404040"/>
          </a:solidFill>
          <a:latin typeface="+mn-lt"/>
          <a:ea typeface="+mn-ea"/>
          <a:cs typeface="+mn-cs"/>
          <a:sym typeface="Helvetica"/>
        </a:defRPr>
      </a:lvl2pPr>
      <a:lvl3pPr marL="857250" indent="-171450" defTabSz="342900">
        <a:spcBef>
          <a:spcPts val="900"/>
        </a:spcBef>
        <a:buClr>
          <a:srgbClr val="C35320"/>
        </a:buClr>
        <a:buSzPct val="100000"/>
        <a:buFont typeface="Arial"/>
        <a:buChar char="•"/>
        <a:defRPr sz="1500">
          <a:solidFill>
            <a:srgbClr val="404040"/>
          </a:solidFill>
          <a:latin typeface="+mn-lt"/>
          <a:ea typeface="+mn-ea"/>
          <a:cs typeface="+mn-cs"/>
          <a:sym typeface="Helvetica"/>
        </a:defRPr>
      </a:lvl3pPr>
      <a:lvl4pPr marL="1200150" indent="-171450" defTabSz="342900">
        <a:spcBef>
          <a:spcPts val="900"/>
        </a:spcBef>
        <a:buClr>
          <a:srgbClr val="C35320"/>
        </a:buClr>
        <a:buSzPct val="100000"/>
        <a:buFont typeface="Arial"/>
        <a:buChar char="–"/>
        <a:defRPr sz="1500">
          <a:solidFill>
            <a:srgbClr val="404040"/>
          </a:solidFill>
          <a:latin typeface="+mn-lt"/>
          <a:ea typeface="+mn-ea"/>
          <a:cs typeface="+mn-cs"/>
          <a:sym typeface="Helvetica"/>
        </a:defRPr>
      </a:lvl4pPr>
      <a:lvl5pPr marL="1543050" indent="-171450" defTabSz="342900">
        <a:spcBef>
          <a:spcPts val="900"/>
        </a:spcBef>
        <a:buClr>
          <a:srgbClr val="C35320"/>
        </a:buClr>
        <a:buSzPct val="100000"/>
        <a:buFont typeface="Arial"/>
        <a:buChar char="»"/>
        <a:defRPr sz="1500">
          <a:solidFill>
            <a:srgbClr val="404040"/>
          </a:solidFill>
          <a:latin typeface="+mn-lt"/>
          <a:ea typeface="+mn-ea"/>
          <a:cs typeface="+mn-cs"/>
          <a:sym typeface="Helvetica"/>
        </a:defRPr>
      </a:lvl5pPr>
      <a:lvl6pPr marL="1885950" indent="-171450" defTabSz="342900">
        <a:spcBef>
          <a:spcPts val="900"/>
        </a:spcBef>
        <a:buClr>
          <a:srgbClr val="C35320"/>
        </a:buClr>
        <a:buSzPct val="100000"/>
        <a:buFont typeface="Arial"/>
        <a:buChar char="•"/>
        <a:defRPr sz="1500">
          <a:solidFill>
            <a:srgbClr val="404040"/>
          </a:solidFill>
          <a:latin typeface="+mn-lt"/>
          <a:ea typeface="+mn-ea"/>
          <a:cs typeface="+mn-cs"/>
          <a:sym typeface="Helvetica"/>
        </a:defRPr>
      </a:lvl6pPr>
      <a:lvl7pPr marL="2228850" indent="-171450" defTabSz="342900">
        <a:spcBef>
          <a:spcPts val="900"/>
        </a:spcBef>
        <a:buClr>
          <a:srgbClr val="C35320"/>
        </a:buClr>
        <a:buSzPct val="100000"/>
        <a:buFont typeface="Arial"/>
        <a:buChar char="•"/>
        <a:defRPr sz="1500">
          <a:solidFill>
            <a:srgbClr val="404040"/>
          </a:solidFill>
          <a:latin typeface="+mn-lt"/>
          <a:ea typeface="+mn-ea"/>
          <a:cs typeface="+mn-cs"/>
          <a:sym typeface="Helvetica"/>
        </a:defRPr>
      </a:lvl7pPr>
      <a:lvl8pPr marL="2571750" indent="-171450" defTabSz="342900">
        <a:spcBef>
          <a:spcPts val="900"/>
        </a:spcBef>
        <a:buClr>
          <a:srgbClr val="C35320"/>
        </a:buClr>
        <a:buSzPct val="100000"/>
        <a:buFont typeface="Arial"/>
        <a:buChar char="•"/>
        <a:defRPr sz="1500">
          <a:solidFill>
            <a:srgbClr val="404040"/>
          </a:solidFill>
          <a:latin typeface="+mn-lt"/>
          <a:ea typeface="+mn-ea"/>
          <a:cs typeface="+mn-cs"/>
          <a:sym typeface="Helvetica"/>
        </a:defRPr>
      </a:lvl8pPr>
      <a:lvl9pPr marL="2914650" indent="-171450" defTabSz="342900">
        <a:spcBef>
          <a:spcPts val="900"/>
        </a:spcBef>
        <a:buClr>
          <a:srgbClr val="C35320"/>
        </a:buClr>
        <a:buSzPct val="100000"/>
        <a:buFont typeface="Arial"/>
        <a:buChar char="•"/>
        <a:defRPr sz="1500">
          <a:solidFill>
            <a:srgbClr val="404040"/>
          </a:solidFill>
          <a:latin typeface="+mn-lt"/>
          <a:ea typeface="+mn-ea"/>
          <a:cs typeface="+mn-cs"/>
          <a:sym typeface="Helvetica"/>
        </a:defRPr>
      </a:lvl9pPr>
    </p:bodyStyle>
    <p:otherStyle>
      <a:lvl1pPr algn="r" defTabSz="457200">
        <a:defRPr sz="900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indent="457200" algn="r" defTabSz="457200">
        <a:defRPr sz="900"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indent="914400" algn="r" defTabSz="457200">
        <a:defRPr sz="900"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indent="1371600" algn="r" defTabSz="457200">
        <a:defRPr sz="900"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indent="1828800" algn="r" defTabSz="457200">
        <a:defRPr sz="900"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indent="2286000" algn="r" defTabSz="457200">
        <a:defRPr sz="900"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indent="2743200" algn="r" defTabSz="457200">
        <a:defRPr sz="900"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indent="3200400" algn="r" defTabSz="457200">
        <a:defRPr sz="900"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indent="3657600" algn="r" defTabSz="457200">
        <a:defRPr sz="900"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5.emf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>
            <a:spLocks noGrp="1"/>
          </p:cNvSpPr>
          <p:nvPr>
            <p:ph type="title"/>
          </p:nvPr>
        </p:nvSpPr>
        <p:spPr>
          <a:xfrm>
            <a:off x="294540" y="0"/>
            <a:ext cx="8458201" cy="1143001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3200" b="1" dirty="0" smtClean="0">
                <a:solidFill>
                  <a:srgbClr val="618328"/>
                </a:solidFill>
              </a:rPr>
              <a:t>Cancer Prevention and Control Research Network Coordinating Center</a:t>
            </a:r>
            <a:endParaRPr sz="3200" b="1" dirty="0">
              <a:solidFill>
                <a:srgbClr val="618328"/>
              </a:solidFill>
            </a:endParaRPr>
          </a:p>
        </p:txBody>
      </p:sp>
      <p:sp>
        <p:nvSpPr>
          <p:cNvPr id="124" name="Shape 124"/>
          <p:cNvSpPr>
            <a:spLocks noGrp="1"/>
          </p:cNvSpPr>
          <p:nvPr>
            <p:ph type="body" idx="1"/>
          </p:nvPr>
        </p:nvSpPr>
        <p:spPr>
          <a:xfrm>
            <a:off x="292231" y="1733162"/>
            <a:ext cx="8121192" cy="4686492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  <a:defRPr sz="1800">
                <a:solidFill>
                  <a:srgbClr val="000000"/>
                </a:solidFill>
              </a:defRPr>
            </a:pPr>
            <a:r>
              <a:rPr lang="en-US" sz="2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CPCRN:</a:t>
            </a:r>
          </a:p>
          <a:p>
            <a:pPr marL="0" indent="0" algn="ctr">
              <a:lnSpc>
                <a:spcPct val="15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sz="2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A </a:t>
            </a:r>
            <a:r>
              <a:rPr lang="en-US" sz="2800" dirty="0">
                <a:latin typeface="Helvetica" panose="020B0604020202020204" pitchFamily="34" charset="0"/>
                <a:cs typeface="Helvetica" panose="020B0604020202020204" pitchFamily="34" charset="0"/>
              </a:rPr>
              <a:t>national network of academic, public health, and community partners who work together to reduce the burden of cancer, especially among those disproportionately affected. </a:t>
            </a:r>
            <a:endParaRPr lang="en-US" sz="2800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ctr">
              <a:buNone/>
              <a:defRPr sz="1800">
                <a:solidFill>
                  <a:srgbClr val="000000"/>
                </a:solidFill>
              </a:defRPr>
            </a:pPr>
            <a:endParaRPr lang="en-US" sz="2400" b="1" dirty="0" smtClean="0">
              <a:solidFill>
                <a:srgbClr val="6699CC"/>
              </a:solidFill>
            </a:endParaRPr>
          </a:p>
          <a:p>
            <a:pPr marL="0" indent="0" algn="ctr">
              <a:buNone/>
              <a:defRPr sz="1800">
                <a:solidFill>
                  <a:srgbClr val="000000"/>
                </a:solidFill>
              </a:defRPr>
            </a:pPr>
            <a:r>
              <a:rPr lang="en-US" sz="2400" b="1" dirty="0" smtClean="0">
                <a:solidFill>
                  <a:srgbClr val="6699CC"/>
                </a:solidFill>
              </a:rPr>
              <a:t>PI</a:t>
            </a:r>
            <a:r>
              <a:rPr lang="en-US" sz="2400" b="1" dirty="0">
                <a:solidFill>
                  <a:srgbClr val="6699CC"/>
                </a:solidFill>
              </a:rPr>
              <a:t>: </a:t>
            </a:r>
            <a:r>
              <a:rPr lang="en-US" sz="2400" b="1" dirty="0" smtClean="0">
                <a:solidFill>
                  <a:srgbClr val="6699CC"/>
                </a:solidFill>
              </a:rPr>
              <a:t>Bryan Weiner</a:t>
            </a:r>
            <a:endParaRPr lang="en-US" sz="2400" b="1" dirty="0">
              <a:solidFill>
                <a:srgbClr val="6699CC"/>
              </a:solidFill>
            </a:endParaRPr>
          </a:p>
          <a:p>
            <a:pPr marL="0" indent="0" algn="ctr">
              <a:buNone/>
              <a:defRPr sz="1800">
                <a:solidFill>
                  <a:srgbClr val="000000"/>
                </a:solidFill>
              </a:defRPr>
            </a:pPr>
            <a:endParaRPr lang="en-US" sz="2400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l">
              <a:buNone/>
              <a:defRPr sz="1800">
                <a:solidFill>
                  <a:srgbClr val="000000"/>
                </a:solidFill>
              </a:defRPr>
            </a:pPr>
            <a:endParaRPr lang="en-US" sz="240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lvl="0" indent="0">
              <a:buNone/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40404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66738" y="-314312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CPCRN Network Center Map</a:t>
            </a:r>
            <a:endParaRPr lang="en-US" sz="3600" dirty="0"/>
          </a:p>
        </p:txBody>
      </p:sp>
      <p:grpSp>
        <p:nvGrpSpPr>
          <p:cNvPr id="5" name="Group 143"/>
          <p:cNvGrpSpPr>
            <a:grpSpLocks/>
          </p:cNvGrpSpPr>
          <p:nvPr/>
        </p:nvGrpSpPr>
        <p:grpSpPr bwMode="auto">
          <a:xfrm>
            <a:off x="955675" y="1501775"/>
            <a:ext cx="6945313" cy="4289425"/>
            <a:chOff x="602" y="827"/>
            <a:chExt cx="4375" cy="2702"/>
          </a:xfrm>
          <a:solidFill>
            <a:srgbClr val="BDD2FF"/>
          </a:solidFill>
        </p:grpSpPr>
        <p:sp>
          <p:nvSpPr>
            <p:cNvPr id="6" name="Freeform 2"/>
            <p:cNvSpPr>
              <a:spLocks/>
            </p:cNvSpPr>
            <p:nvPr/>
          </p:nvSpPr>
          <p:spPr bwMode="auto">
            <a:xfrm>
              <a:off x="656" y="1085"/>
              <a:ext cx="669" cy="556"/>
            </a:xfrm>
            <a:custGeom>
              <a:avLst/>
              <a:gdLst>
                <a:gd name="T0" fmla="*/ 0 w 483"/>
                <a:gd name="T1" fmla="*/ 275 h 401"/>
                <a:gd name="T2" fmla="*/ 8 w 483"/>
                <a:gd name="T3" fmla="*/ 259 h 401"/>
                <a:gd name="T4" fmla="*/ 7 w 483"/>
                <a:gd name="T5" fmla="*/ 235 h 401"/>
                <a:gd name="T6" fmla="*/ 28 w 483"/>
                <a:gd name="T7" fmla="*/ 207 h 401"/>
                <a:gd name="T8" fmla="*/ 34 w 483"/>
                <a:gd name="T9" fmla="*/ 200 h 401"/>
                <a:gd name="T10" fmla="*/ 34 w 483"/>
                <a:gd name="T11" fmla="*/ 200 h 401"/>
                <a:gd name="T12" fmla="*/ 32 w 483"/>
                <a:gd name="T13" fmla="*/ 198 h 401"/>
                <a:gd name="T14" fmla="*/ 44 w 483"/>
                <a:gd name="T15" fmla="*/ 180 h 401"/>
                <a:gd name="T16" fmla="*/ 43 w 483"/>
                <a:gd name="T17" fmla="*/ 180 h 401"/>
                <a:gd name="T18" fmla="*/ 57 w 483"/>
                <a:gd name="T19" fmla="*/ 144 h 401"/>
                <a:gd name="T20" fmla="*/ 67 w 483"/>
                <a:gd name="T21" fmla="*/ 128 h 401"/>
                <a:gd name="T22" fmla="*/ 71 w 483"/>
                <a:gd name="T23" fmla="*/ 112 h 401"/>
                <a:gd name="T24" fmla="*/ 81 w 483"/>
                <a:gd name="T25" fmla="*/ 83 h 401"/>
                <a:gd name="T26" fmla="*/ 90 w 483"/>
                <a:gd name="T27" fmla="*/ 65 h 401"/>
                <a:gd name="T28" fmla="*/ 92 w 483"/>
                <a:gd name="T29" fmla="*/ 51 h 401"/>
                <a:gd name="T30" fmla="*/ 96 w 483"/>
                <a:gd name="T31" fmla="*/ 42 h 401"/>
                <a:gd name="T32" fmla="*/ 98 w 483"/>
                <a:gd name="T33" fmla="*/ 30 h 401"/>
                <a:gd name="T34" fmla="*/ 101 w 483"/>
                <a:gd name="T35" fmla="*/ 20 h 401"/>
                <a:gd name="T36" fmla="*/ 108 w 483"/>
                <a:gd name="T37" fmla="*/ 0 h 401"/>
                <a:gd name="T38" fmla="*/ 116 w 483"/>
                <a:gd name="T39" fmla="*/ 6 h 401"/>
                <a:gd name="T40" fmla="*/ 119 w 483"/>
                <a:gd name="T41" fmla="*/ 2 h 401"/>
                <a:gd name="T42" fmla="*/ 129 w 483"/>
                <a:gd name="T43" fmla="*/ 3 h 401"/>
                <a:gd name="T44" fmla="*/ 137 w 483"/>
                <a:gd name="T45" fmla="*/ 12 h 401"/>
                <a:gd name="T46" fmla="*/ 151 w 483"/>
                <a:gd name="T47" fmla="*/ 14 h 401"/>
                <a:gd name="T48" fmla="*/ 161 w 483"/>
                <a:gd name="T49" fmla="*/ 32 h 401"/>
                <a:gd name="T50" fmla="*/ 168 w 483"/>
                <a:gd name="T51" fmla="*/ 64 h 401"/>
                <a:gd name="T52" fmla="*/ 180 w 483"/>
                <a:gd name="T53" fmla="*/ 70 h 401"/>
                <a:gd name="T54" fmla="*/ 199 w 483"/>
                <a:gd name="T55" fmla="*/ 69 h 401"/>
                <a:gd name="T56" fmla="*/ 214 w 483"/>
                <a:gd name="T57" fmla="*/ 68 h 401"/>
                <a:gd name="T58" fmla="*/ 232 w 483"/>
                <a:gd name="T59" fmla="*/ 73 h 401"/>
                <a:gd name="T60" fmla="*/ 248 w 483"/>
                <a:gd name="T61" fmla="*/ 80 h 401"/>
                <a:gd name="T62" fmla="*/ 273 w 483"/>
                <a:gd name="T63" fmla="*/ 80 h 401"/>
                <a:gd name="T64" fmla="*/ 287 w 483"/>
                <a:gd name="T65" fmla="*/ 85 h 401"/>
                <a:gd name="T66" fmla="*/ 322 w 483"/>
                <a:gd name="T67" fmla="*/ 81 h 401"/>
                <a:gd name="T68" fmla="*/ 342 w 483"/>
                <a:gd name="T69" fmla="*/ 81 h 401"/>
                <a:gd name="T70" fmla="*/ 358 w 483"/>
                <a:gd name="T71" fmla="*/ 80 h 401"/>
                <a:gd name="T72" fmla="*/ 467 w 483"/>
                <a:gd name="T73" fmla="*/ 112 h 401"/>
                <a:gd name="T74" fmla="*/ 481 w 483"/>
                <a:gd name="T75" fmla="*/ 128 h 401"/>
                <a:gd name="T76" fmla="*/ 469 w 483"/>
                <a:gd name="T77" fmla="*/ 156 h 401"/>
                <a:gd name="T78" fmla="*/ 452 w 483"/>
                <a:gd name="T79" fmla="*/ 183 h 401"/>
                <a:gd name="T80" fmla="*/ 438 w 483"/>
                <a:gd name="T81" fmla="*/ 198 h 401"/>
                <a:gd name="T82" fmla="*/ 423 w 483"/>
                <a:gd name="T83" fmla="*/ 227 h 401"/>
                <a:gd name="T84" fmla="*/ 434 w 483"/>
                <a:gd name="T85" fmla="*/ 235 h 401"/>
                <a:gd name="T86" fmla="*/ 433 w 483"/>
                <a:gd name="T87" fmla="*/ 251 h 401"/>
                <a:gd name="T88" fmla="*/ 424 w 483"/>
                <a:gd name="T89" fmla="*/ 266 h 401"/>
                <a:gd name="T90" fmla="*/ 233 w 483"/>
                <a:gd name="T91" fmla="*/ 364 h 401"/>
                <a:gd name="T92" fmla="*/ 7 w 483"/>
                <a:gd name="T93" fmla="*/ 304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83" h="401">
                  <a:moveTo>
                    <a:pt x="7" y="304"/>
                  </a:moveTo>
                  <a:lnTo>
                    <a:pt x="2" y="294"/>
                  </a:lnTo>
                  <a:lnTo>
                    <a:pt x="0" y="275"/>
                  </a:lnTo>
                  <a:lnTo>
                    <a:pt x="3" y="269"/>
                  </a:lnTo>
                  <a:lnTo>
                    <a:pt x="4" y="264"/>
                  </a:lnTo>
                  <a:lnTo>
                    <a:pt x="8" y="259"/>
                  </a:lnTo>
                  <a:lnTo>
                    <a:pt x="9" y="254"/>
                  </a:lnTo>
                  <a:lnTo>
                    <a:pt x="7" y="244"/>
                  </a:lnTo>
                  <a:lnTo>
                    <a:pt x="7" y="235"/>
                  </a:lnTo>
                  <a:lnTo>
                    <a:pt x="17" y="222"/>
                  </a:lnTo>
                  <a:lnTo>
                    <a:pt x="25" y="202"/>
                  </a:lnTo>
                  <a:lnTo>
                    <a:pt x="28" y="207"/>
                  </a:lnTo>
                  <a:lnTo>
                    <a:pt x="29" y="202"/>
                  </a:lnTo>
                  <a:lnTo>
                    <a:pt x="34" y="200"/>
                  </a:lnTo>
                  <a:lnTo>
                    <a:pt x="34" y="200"/>
                  </a:lnTo>
                  <a:lnTo>
                    <a:pt x="35" y="203"/>
                  </a:lnTo>
                  <a:lnTo>
                    <a:pt x="37" y="200"/>
                  </a:lnTo>
                  <a:lnTo>
                    <a:pt x="34" y="200"/>
                  </a:lnTo>
                  <a:lnTo>
                    <a:pt x="34" y="198"/>
                  </a:lnTo>
                  <a:lnTo>
                    <a:pt x="34" y="200"/>
                  </a:lnTo>
                  <a:lnTo>
                    <a:pt x="32" y="198"/>
                  </a:lnTo>
                  <a:lnTo>
                    <a:pt x="34" y="193"/>
                  </a:lnTo>
                  <a:lnTo>
                    <a:pt x="39" y="185"/>
                  </a:lnTo>
                  <a:lnTo>
                    <a:pt x="44" y="180"/>
                  </a:lnTo>
                  <a:lnTo>
                    <a:pt x="49" y="180"/>
                  </a:lnTo>
                  <a:lnTo>
                    <a:pt x="48" y="177"/>
                  </a:lnTo>
                  <a:lnTo>
                    <a:pt x="43" y="180"/>
                  </a:lnTo>
                  <a:lnTo>
                    <a:pt x="44" y="175"/>
                  </a:lnTo>
                  <a:lnTo>
                    <a:pt x="48" y="169"/>
                  </a:lnTo>
                  <a:lnTo>
                    <a:pt x="57" y="144"/>
                  </a:lnTo>
                  <a:lnTo>
                    <a:pt x="61" y="136"/>
                  </a:lnTo>
                  <a:lnTo>
                    <a:pt x="63" y="131"/>
                  </a:lnTo>
                  <a:lnTo>
                    <a:pt x="67" y="128"/>
                  </a:lnTo>
                  <a:lnTo>
                    <a:pt x="67" y="125"/>
                  </a:lnTo>
                  <a:lnTo>
                    <a:pt x="66" y="120"/>
                  </a:lnTo>
                  <a:lnTo>
                    <a:pt x="71" y="112"/>
                  </a:lnTo>
                  <a:lnTo>
                    <a:pt x="72" y="102"/>
                  </a:lnTo>
                  <a:lnTo>
                    <a:pt x="80" y="88"/>
                  </a:lnTo>
                  <a:lnTo>
                    <a:pt x="81" y="83"/>
                  </a:lnTo>
                  <a:lnTo>
                    <a:pt x="86" y="75"/>
                  </a:lnTo>
                  <a:lnTo>
                    <a:pt x="87" y="70"/>
                  </a:lnTo>
                  <a:lnTo>
                    <a:pt x="90" y="65"/>
                  </a:lnTo>
                  <a:lnTo>
                    <a:pt x="90" y="60"/>
                  </a:lnTo>
                  <a:lnTo>
                    <a:pt x="92" y="55"/>
                  </a:lnTo>
                  <a:lnTo>
                    <a:pt x="92" y="51"/>
                  </a:lnTo>
                  <a:lnTo>
                    <a:pt x="97" y="53"/>
                  </a:lnTo>
                  <a:lnTo>
                    <a:pt x="95" y="47"/>
                  </a:lnTo>
                  <a:lnTo>
                    <a:pt x="96" y="42"/>
                  </a:lnTo>
                  <a:lnTo>
                    <a:pt x="101" y="37"/>
                  </a:lnTo>
                  <a:lnTo>
                    <a:pt x="98" y="35"/>
                  </a:lnTo>
                  <a:lnTo>
                    <a:pt x="98" y="30"/>
                  </a:lnTo>
                  <a:lnTo>
                    <a:pt x="101" y="25"/>
                  </a:lnTo>
                  <a:lnTo>
                    <a:pt x="102" y="20"/>
                  </a:lnTo>
                  <a:lnTo>
                    <a:pt x="101" y="20"/>
                  </a:lnTo>
                  <a:lnTo>
                    <a:pt x="105" y="15"/>
                  </a:lnTo>
                  <a:lnTo>
                    <a:pt x="107" y="5"/>
                  </a:lnTo>
                  <a:lnTo>
                    <a:pt x="108" y="0"/>
                  </a:lnTo>
                  <a:lnTo>
                    <a:pt x="113" y="3"/>
                  </a:lnTo>
                  <a:lnTo>
                    <a:pt x="115" y="5"/>
                  </a:lnTo>
                  <a:lnTo>
                    <a:pt x="116" y="6"/>
                  </a:lnTo>
                  <a:lnTo>
                    <a:pt x="113" y="3"/>
                  </a:lnTo>
                  <a:lnTo>
                    <a:pt x="115" y="1"/>
                  </a:lnTo>
                  <a:lnTo>
                    <a:pt x="119" y="2"/>
                  </a:lnTo>
                  <a:lnTo>
                    <a:pt x="120" y="5"/>
                  </a:lnTo>
                  <a:lnTo>
                    <a:pt x="124" y="5"/>
                  </a:lnTo>
                  <a:lnTo>
                    <a:pt x="129" y="3"/>
                  </a:lnTo>
                  <a:lnTo>
                    <a:pt x="134" y="7"/>
                  </a:lnTo>
                  <a:lnTo>
                    <a:pt x="136" y="11"/>
                  </a:lnTo>
                  <a:lnTo>
                    <a:pt x="137" y="12"/>
                  </a:lnTo>
                  <a:lnTo>
                    <a:pt x="142" y="14"/>
                  </a:lnTo>
                  <a:lnTo>
                    <a:pt x="147" y="12"/>
                  </a:lnTo>
                  <a:lnTo>
                    <a:pt x="151" y="14"/>
                  </a:lnTo>
                  <a:lnTo>
                    <a:pt x="154" y="17"/>
                  </a:lnTo>
                  <a:lnTo>
                    <a:pt x="159" y="22"/>
                  </a:lnTo>
                  <a:lnTo>
                    <a:pt x="161" y="32"/>
                  </a:lnTo>
                  <a:lnTo>
                    <a:pt x="159" y="58"/>
                  </a:lnTo>
                  <a:lnTo>
                    <a:pt x="160" y="60"/>
                  </a:lnTo>
                  <a:lnTo>
                    <a:pt x="168" y="64"/>
                  </a:lnTo>
                  <a:lnTo>
                    <a:pt x="173" y="66"/>
                  </a:lnTo>
                  <a:lnTo>
                    <a:pt x="175" y="68"/>
                  </a:lnTo>
                  <a:lnTo>
                    <a:pt x="180" y="70"/>
                  </a:lnTo>
                  <a:lnTo>
                    <a:pt x="185" y="71"/>
                  </a:lnTo>
                  <a:lnTo>
                    <a:pt x="195" y="70"/>
                  </a:lnTo>
                  <a:lnTo>
                    <a:pt x="199" y="69"/>
                  </a:lnTo>
                  <a:lnTo>
                    <a:pt x="204" y="66"/>
                  </a:lnTo>
                  <a:lnTo>
                    <a:pt x="209" y="66"/>
                  </a:lnTo>
                  <a:lnTo>
                    <a:pt x="214" y="68"/>
                  </a:lnTo>
                  <a:lnTo>
                    <a:pt x="223" y="69"/>
                  </a:lnTo>
                  <a:lnTo>
                    <a:pt x="228" y="71"/>
                  </a:lnTo>
                  <a:lnTo>
                    <a:pt x="232" y="73"/>
                  </a:lnTo>
                  <a:lnTo>
                    <a:pt x="238" y="76"/>
                  </a:lnTo>
                  <a:lnTo>
                    <a:pt x="238" y="80"/>
                  </a:lnTo>
                  <a:lnTo>
                    <a:pt x="248" y="80"/>
                  </a:lnTo>
                  <a:lnTo>
                    <a:pt x="253" y="81"/>
                  </a:lnTo>
                  <a:lnTo>
                    <a:pt x="268" y="79"/>
                  </a:lnTo>
                  <a:lnTo>
                    <a:pt x="273" y="80"/>
                  </a:lnTo>
                  <a:lnTo>
                    <a:pt x="278" y="84"/>
                  </a:lnTo>
                  <a:lnTo>
                    <a:pt x="282" y="85"/>
                  </a:lnTo>
                  <a:lnTo>
                    <a:pt x="287" y="85"/>
                  </a:lnTo>
                  <a:lnTo>
                    <a:pt x="297" y="83"/>
                  </a:lnTo>
                  <a:lnTo>
                    <a:pt x="307" y="81"/>
                  </a:lnTo>
                  <a:lnTo>
                    <a:pt x="322" y="81"/>
                  </a:lnTo>
                  <a:lnTo>
                    <a:pt x="327" y="79"/>
                  </a:lnTo>
                  <a:lnTo>
                    <a:pt x="331" y="80"/>
                  </a:lnTo>
                  <a:lnTo>
                    <a:pt x="342" y="81"/>
                  </a:lnTo>
                  <a:lnTo>
                    <a:pt x="347" y="83"/>
                  </a:lnTo>
                  <a:lnTo>
                    <a:pt x="352" y="84"/>
                  </a:lnTo>
                  <a:lnTo>
                    <a:pt x="358" y="80"/>
                  </a:lnTo>
                  <a:lnTo>
                    <a:pt x="405" y="92"/>
                  </a:lnTo>
                  <a:lnTo>
                    <a:pt x="467" y="104"/>
                  </a:lnTo>
                  <a:lnTo>
                    <a:pt x="467" y="112"/>
                  </a:lnTo>
                  <a:lnTo>
                    <a:pt x="469" y="117"/>
                  </a:lnTo>
                  <a:lnTo>
                    <a:pt x="472" y="119"/>
                  </a:lnTo>
                  <a:lnTo>
                    <a:pt x="481" y="128"/>
                  </a:lnTo>
                  <a:lnTo>
                    <a:pt x="483" y="138"/>
                  </a:lnTo>
                  <a:lnTo>
                    <a:pt x="480" y="143"/>
                  </a:lnTo>
                  <a:lnTo>
                    <a:pt x="469" y="156"/>
                  </a:lnTo>
                  <a:lnTo>
                    <a:pt x="462" y="169"/>
                  </a:lnTo>
                  <a:lnTo>
                    <a:pt x="453" y="180"/>
                  </a:lnTo>
                  <a:lnTo>
                    <a:pt x="452" y="183"/>
                  </a:lnTo>
                  <a:lnTo>
                    <a:pt x="449" y="188"/>
                  </a:lnTo>
                  <a:lnTo>
                    <a:pt x="446" y="193"/>
                  </a:lnTo>
                  <a:lnTo>
                    <a:pt x="438" y="198"/>
                  </a:lnTo>
                  <a:lnTo>
                    <a:pt x="432" y="208"/>
                  </a:lnTo>
                  <a:lnTo>
                    <a:pt x="427" y="212"/>
                  </a:lnTo>
                  <a:lnTo>
                    <a:pt x="423" y="227"/>
                  </a:lnTo>
                  <a:lnTo>
                    <a:pt x="425" y="231"/>
                  </a:lnTo>
                  <a:lnTo>
                    <a:pt x="430" y="232"/>
                  </a:lnTo>
                  <a:lnTo>
                    <a:pt x="434" y="235"/>
                  </a:lnTo>
                  <a:lnTo>
                    <a:pt x="438" y="240"/>
                  </a:lnTo>
                  <a:lnTo>
                    <a:pt x="434" y="245"/>
                  </a:lnTo>
                  <a:lnTo>
                    <a:pt x="433" y="251"/>
                  </a:lnTo>
                  <a:lnTo>
                    <a:pt x="429" y="261"/>
                  </a:lnTo>
                  <a:lnTo>
                    <a:pt x="427" y="263"/>
                  </a:lnTo>
                  <a:lnTo>
                    <a:pt x="424" y="266"/>
                  </a:lnTo>
                  <a:lnTo>
                    <a:pt x="397" y="401"/>
                  </a:lnTo>
                  <a:lnTo>
                    <a:pt x="329" y="387"/>
                  </a:lnTo>
                  <a:lnTo>
                    <a:pt x="233" y="364"/>
                  </a:lnTo>
                  <a:lnTo>
                    <a:pt x="130" y="338"/>
                  </a:lnTo>
                  <a:lnTo>
                    <a:pt x="8" y="304"/>
                  </a:lnTo>
                  <a:lnTo>
                    <a:pt x="7" y="304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3"/>
            <p:cNvSpPr>
              <a:spLocks/>
            </p:cNvSpPr>
            <p:nvPr/>
          </p:nvSpPr>
          <p:spPr bwMode="auto">
            <a:xfrm>
              <a:off x="656" y="1085"/>
              <a:ext cx="669" cy="556"/>
            </a:xfrm>
            <a:custGeom>
              <a:avLst/>
              <a:gdLst>
                <a:gd name="T0" fmla="*/ 0 w 483"/>
                <a:gd name="T1" fmla="*/ 275 h 401"/>
                <a:gd name="T2" fmla="*/ 8 w 483"/>
                <a:gd name="T3" fmla="*/ 259 h 401"/>
                <a:gd name="T4" fmla="*/ 7 w 483"/>
                <a:gd name="T5" fmla="*/ 235 h 401"/>
                <a:gd name="T6" fmla="*/ 28 w 483"/>
                <a:gd name="T7" fmla="*/ 207 h 401"/>
                <a:gd name="T8" fmla="*/ 34 w 483"/>
                <a:gd name="T9" fmla="*/ 200 h 401"/>
                <a:gd name="T10" fmla="*/ 34 w 483"/>
                <a:gd name="T11" fmla="*/ 200 h 401"/>
                <a:gd name="T12" fmla="*/ 32 w 483"/>
                <a:gd name="T13" fmla="*/ 198 h 401"/>
                <a:gd name="T14" fmla="*/ 44 w 483"/>
                <a:gd name="T15" fmla="*/ 180 h 401"/>
                <a:gd name="T16" fmla="*/ 43 w 483"/>
                <a:gd name="T17" fmla="*/ 180 h 401"/>
                <a:gd name="T18" fmla="*/ 57 w 483"/>
                <a:gd name="T19" fmla="*/ 144 h 401"/>
                <a:gd name="T20" fmla="*/ 67 w 483"/>
                <a:gd name="T21" fmla="*/ 128 h 401"/>
                <a:gd name="T22" fmla="*/ 71 w 483"/>
                <a:gd name="T23" fmla="*/ 112 h 401"/>
                <a:gd name="T24" fmla="*/ 81 w 483"/>
                <a:gd name="T25" fmla="*/ 83 h 401"/>
                <a:gd name="T26" fmla="*/ 90 w 483"/>
                <a:gd name="T27" fmla="*/ 65 h 401"/>
                <a:gd name="T28" fmla="*/ 92 w 483"/>
                <a:gd name="T29" fmla="*/ 51 h 401"/>
                <a:gd name="T30" fmla="*/ 96 w 483"/>
                <a:gd name="T31" fmla="*/ 42 h 401"/>
                <a:gd name="T32" fmla="*/ 98 w 483"/>
                <a:gd name="T33" fmla="*/ 30 h 401"/>
                <a:gd name="T34" fmla="*/ 101 w 483"/>
                <a:gd name="T35" fmla="*/ 20 h 401"/>
                <a:gd name="T36" fmla="*/ 108 w 483"/>
                <a:gd name="T37" fmla="*/ 0 h 401"/>
                <a:gd name="T38" fmla="*/ 116 w 483"/>
                <a:gd name="T39" fmla="*/ 6 h 401"/>
                <a:gd name="T40" fmla="*/ 119 w 483"/>
                <a:gd name="T41" fmla="*/ 2 h 401"/>
                <a:gd name="T42" fmla="*/ 129 w 483"/>
                <a:gd name="T43" fmla="*/ 3 h 401"/>
                <a:gd name="T44" fmla="*/ 137 w 483"/>
                <a:gd name="T45" fmla="*/ 12 h 401"/>
                <a:gd name="T46" fmla="*/ 151 w 483"/>
                <a:gd name="T47" fmla="*/ 14 h 401"/>
                <a:gd name="T48" fmla="*/ 161 w 483"/>
                <a:gd name="T49" fmla="*/ 32 h 401"/>
                <a:gd name="T50" fmla="*/ 168 w 483"/>
                <a:gd name="T51" fmla="*/ 64 h 401"/>
                <a:gd name="T52" fmla="*/ 180 w 483"/>
                <a:gd name="T53" fmla="*/ 70 h 401"/>
                <a:gd name="T54" fmla="*/ 199 w 483"/>
                <a:gd name="T55" fmla="*/ 69 h 401"/>
                <a:gd name="T56" fmla="*/ 214 w 483"/>
                <a:gd name="T57" fmla="*/ 68 h 401"/>
                <a:gd name="T58" fmla="*/ 232 w 483"/>
                <a:gd name="T59" fmla="*/ 73 h 401"/>
                <a:gd name="T60" fmla="*/ 248 w 483"/>
                <a:gd name="T61" fmla="*/ 80 h 401"/>
                <a:gd name="T62" fmla="*/ 273 w 483"/>
                <a:gd name="T63" fmla="*/ 80 h 401"/>
                <a:gd name="T64" fmla="*/ 287 w 483"/>
                <a:gd name="T65" fmla="*/ 85 h 401"/>
                <a:gd name="T66" fmla="*/ 322 w 483"/>
                <a:gd name="T67" fmla="*/ 81 h 401"/>
                <a:gd name="T68" fmla="*/ 342 w 483"/>
                <a:gd name="T69" fmla="*/ 81 h 401"/>
                <a:gd name="T70" fmla="*/ 358 w 483"/>
                <a:gd name="T71" fmla="*/ 80 h 401"/>
                <a:gd name="T72" fmla="*/ 467 w 483"/>
                <a:gd name="T73" fmla="*/ 112 h 401"/>
                <a:gd name="T74" fmla="*/ 481 w 483"/>
                <a:gd name="T75" fmla="*/ 128 h 401"/>
                <a:gd name="T76" fmla="*/ 469 w 483"/>
                <a:gd name="T77" fmla="*/ 156 h 401"/>
                <a:gd name="T78" fmla="*/ 452 w 483"/>
                <a:gd name="T79" fmla="*/ 183 h 401"/>
                <a:gd name="T80" fmla="*/ 438 w 483"/>
                <a:gd name="T81" fmla="*/ 198 h 401"/>
                <a:gd name="T82" fmla="*/ 423 w 483"/>
                <a:gd name="T83" fmla="*/ 227 h 401"/>
                <a:gd name="T84" fmla="*/ 434 w 483"/>
                <a:gd name="T85" fmla="*/ 235 h 401"/>
                <a:gd name="T86" fmla="*/ 433 w 483"/>
                <a:gd name="T87" fmla="*/ 251 h 401"/>
                <a:gd name="T88" fmla="*/ 424 w 483"/>
                <a:gd name="T89" fmla="*/ 266 h 401"/>
                <a:gd name="T90" fmla="*/ 233 w 483"/>
                <a:gd name="T91" fmla="*/ 364 h 401"/>
                <a:gd name="T92" fmla="*/ 7 w 483"/>
                <a:gd name="T93" fmla="*/ 304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83" h="401">
                  <a:moveTo>
                    <a:pt x="7" y="304"/>
                  </a:moveTo>
                  <a:lnTo>
                    <a:pt x="2" y="294"/>
                  </a:lnTo>
                  <a:lnTo>
                    <a:pt x="0" y="275"/>
                  </a:lnTo>
                  <a:lnTo>
                    <a:pt x="3" y="269"/>
                  </a:lnTo>
                  <a:lnTo>
                    <a:pt x="4" y="264"/>
                  </a:lnTo>
                  <a:lnTo>
                    <a:pt x="8" y="259"/>
                  </a:lnTo>
                  <a:lnTo>
                    <a:pt x="9" y="254"/>
                  </a:lnTo>
                  <a:lnTo>
                    <a:pt x="7" y="244"/>
                  </a:lnTo>
                  <a:lnTo>
                    <a:pt x="7" y="235"/>
                  </a:lnTo>
                  <a:lnTo>
                    <a:pt x="17" y="222"/>
                  </a:lnTo>
                  <a:lnTo>
                    <a:pt x="25" y="202"/>
                  </a:lnTo>
                  <a:lnTo>
                    <a:pt x="28" y="207"/>
                  </a:lnTo>
                  <a:lnTo>
                    <a:pt x="29" y="202"/>
                  </a:lnTo>
                  <a:lnTo>
                    <a:pt x="34" y="200"/>
                  </a:lnTo>
                  <a:lnTo>
                    <a:pt x="34" y="200"/>
                  </a:lnTo>
                  <a:lnTo>
                    <a:pt x="35" y="203"/>
                  </a:lnTo>
                  <a:lnTo>
                    <a:pt x="37" y="200"/>
                  </a:lnTo>
                  <a:lnTo>
                    <a:pt x="34" y="200"/>
                  </a:lnTo>
                  <a:lnTo>
                    <a:pt x="34" y="198"/>
                  </a:lnTo>
                  <a:lnTo>
                    <a:pt x="34" y="200"/>
                  </a:lnTo>
                  <a:lnTo>
                    <a:pt x="32" y="198"/>
                  </a:lnTo>
                  <a:lnTo>
                    <a:pt x="34" y="193"/>
                  </a:lnTo>
                  <a:lnTo>
                    <a:pt x="39" y="185"/>
                  </a:lnTo>
                  <a:lnTo>
                    <a:pt x="44" y="180"/>
                  </a:lnTo>
                  <a:lnTo>
                    <a:pt x="49" y="180"/>
                  </a:lnTo>
                  <a:lnTo>
                    <a:pt x="48" y="177"/>
                  </a:lnTo>
                  <a:lnTo>
                    <a:pt x="43" y="180"/>
                  </a:lnTo>
                  <a:lnTo>
                    <a:pt x="44" y="175"/>
                  </a:lnTo>
                  <a:lnTo>
                    <a:pt x="48" y="169"/>
                  </a:lnTo>
                  <a:lnTo>
                    <a:pt x="57" y="144"/>
                  </a:lnTo>
                  <a:lnTo>
                    <a:pt x="61" y="136"/>
                  </a:lnTo>
                  <a:lnTo>
                    <a:pt x="63" y="131"/>
                  </a:lnTo>
                  <a:lnTo>
                    <a:pt x="67" y="128"/>
                  </a:lnTo>
                  <a:lnTo>
                    <a:pt x="67" y="125"/>
                  </a:lnTo>
                  <a:lnTo>
                    <a:pt x="66" y="120"/>
                  </a:lnTo>
                  <a:lnTo>
                    <a:pt x="71" y="112"/>
                  </a:lnTo>
                  <a:lnTo>
                    <a:pt x="72" y="102"/>
                  </a:lnTo>
                  <a:lnTo>
                    <a:pt x="80" y="88"/>
                  </a:lnTo>
                  <a:lnTo>
                    <a:pt x="81" y="83"/>
                  </a:lnTo>
                  <a:lnTo>
                    <a:pt x="86" y="75"/>
                  </a:lnTo>
                  <a:lnTo>
                    <a:pt x="87" y="70"/>
                  </a:lnTo>
                  <a:lnTo>
                    <a:pt x="90" y="65"/>
                  </a:lnTo>
                  <a:lnTo>
                    <a:pt x="90" y="60"/>
                  </a:lnTo>
                  <a:lnTo>
                    <a:pt x="92" y="55"/>
                  </a:lnTo>
                  <a:lnTo>
                    <a:pt x="92" y="51"/>
                  </a:lnTo>
                  <a:lnTo>
                    <a:pt x="97" y="53"/>
                  </a:lnTo>
                  <a:lnTo>
                    <a:pt x="95" y="47"/>
                  </a:lnTo>
                  <a:lnTo>
                    <a:pt x="96" y="42"/>
                  </a:lnTo>
                  <a:lnTo>
                    <a:pt x="101" y="37"/>
                  </a:lnTo>
                  <a:lnTo>
                    <a:pt x="98" y="35"/>
                  </a:lnTo>
                  <a:lnTo>
                    <a:pt x="98" y="30"/>
                  </a:lnTo>
                  <a:lnTo>
                    <a:pt x="101" y="25"/>
                  </a:lnTo>
                  <a:lnTo>
                    <a:pt x="102" y="20"/>
                  </a:lnTo>
                  <a:lnTo>
                    <a:pt x="101" y="20"/>
                  </a:lnTo>
                  <a:lnTo>
                    <a:pt x="105" y="15"/>
                  </a:lnTo>
                  <a:lnTo>
                    <a:pt x="107" y="5"/>
                  </a:lnTo>
                  <a:lnTo>
                    <a:pt x="108" y="0"/>
                  </a:lnTo>
                  <a:lnTo>
                    <a:pt x="113" y="3"/>
                  </a:lnTo>
                  <a:lnTo>
                    <a:pt x="115" y="5"/>
                  </a:lnTo>
                  <a:lnTo>
                    <a:pt x="116" y="6"/>
                  </a:lnTo>
                  <a:lnTo>
                    <a:pt x="113" y="3"/>
                  </a:lnTo>
                  <a:lnTo>
                    <a:pt x="115" y="1"/>
                  </a:lnTo>
                  <a:lnTo>
                    <a:pt x="119" y="2"/>
                  </a:lnTo>
                  <a:lnTo>
                    <a:pt x="120" y="5"/>
                  </a:lnTo>
                  <a:lnTo>
                    <a:pt x="124" y="5"/>
                  </a:lnTo>
                  <a:lnTo>
                    <a:pt x="129" y="3"/>
                  </a:lnTo>
                  <a:lnTo>
                    <a:pt x="134" y="7"/>
                  </a:lnTo>
                  <a:lnTo>
                    <a:pt x="136" y="11"/>
                  </a:lnTo>
                  <a:lnTo>
                    <a:pt x="137" y="12"/>
                  </a:lnTo>
                  <a:lnTo>
                    <a:pt x="142" y="14"/>
                  </a:lnTo>
                  <a:lnTo>
                    <a:pt x="147" y="12"/>
                  </a:lnTo>
                  <a:lnTo>
                    <a:pt x="151" y="14"/>
                  </a:lnTo>
                  <a:lnTo>
                    <a:pt x="154" y="17"/>
                  </a:lnTo>
                  <a:lnTo>
                    <a:pt x="159" y="22"/>
                  </a:lnTo>
                  <a:lnTo>
                    <a:pt x="161" y="32"/>
                  </a:lnTo>
                  <a:lnTo>
                    <a:pt x="159" y="58"/>
                  </a:lnTo>
                  <a:lnTo>
                    <a:pt x="160" y="60"/>
                  </a:lnTo>
                  <a:lnTo>
                    <a:pt x="168" y="64"/>
                  </a:lnTo>
                  <a:lnTo>
                    <a:pt x="173" y="66"/>
                  </a:lnTo>
                  <a:lnTo>
                    <a:pt x="175" y="68"/>
                  </a:lnTo>
                  <a:lnTo>
                    <a:pt x="180" y="70"/>
                  </a:lnTo>
                  <a:lnTo>
                    <a:pt x="185" y="71"/>
                  </a:lnTo>
                  <a:lnTo>
                    <a:pt x="195" y="70"/>
                  </a:lnTo>
                  <a:lnTo>
                    <a:pt x="199" y="69"/>
                  </a:lnTo>
                  <a:lnTo>
                    <a:pt x="204" y="66"/>
                  </a:lnTo>
                  <a:lnTo>
                    <a:pt x="209" y="66"/>
                  </a:lnTo>
                  <a:lnTo>
                    <a:pt x="214" y="68"/>
                  </a:lnTo>
                  <a:lnTo>
                    <a:pt x="223" y="69"/>
                  </a:lnTo>
                  <a:lnTo>
                    <a:pt x="228" y="71"/>
                  </a:lnTo>
                  <a:lnTo>
                    <a:pt x="232" y="73"/>
                  </a:lnTo>
                  <a:lnTo>
                    <a:pt x="238" y="76"/>
                  </a:lnTo>
                  <a:lnTo>
                    <a:pt x="238" y="80"/>
                  </a:lnTo>
                  <a:lnTo>
                    <a:pt x="248" y="80"/>
                  </a:lnTo>
                  <a:lnTo>
                    <a:pt x="253" y="81"/>
                  </a:lnTo>
                  <a:lnTo>
                    <a:pt x="268" y="79"/>
                  </a:lnTo>
                  <a:lnTo>
                    <a:pt x="273" y="80"/>
                  </a:lnTo>
                  <a:lnTo>
                    <a:pt x="278" y="84"/>
                  </a:lnTo>
                  <a:lnTo>
                    <a:pt x="282" y="85"/>
                  </a:lnTo>
                  <a:lnTo>
                    <a:pt x="287" y="85"/>
                  </a:lnTo>
                  <a:lnTo>
                    <a:pt x="297" y="83"/>
                  </a:lnTo>
                  <a:lnTo>
                    <a:pt x="307" y="81"/>
                  </a:lnTo>
                  <a:lnTo>
                    <a:pt x="322" y="81"/>
                  </a:lnTo>
                  <a:lnTo>
                    <a:pt x="327" y="79"/>
                  </a:lnTo>
                  <a:lnTo>
                    <a:pt x="331" y="80"/>
                  </a:lnTo>
                  <a:lnTo>
                    <a:pt x="342" y="81"/>
                  </a:lnTo>
                  <a:lnTo>
                    <a:pt x="347" y="83"/>
                  </a:lnTo>
                  <a:lnTo>
                    <a:pt x="352" y="84"/>
                  </a:lnTo>
                  <a:lnTo>
                    <a:pt x="358" y="80"/>
                  </a:lnTo>
                  <a:lnTo>
                    <a:pt x="405" y="92"/>
                  </a:lnTo>
                  <a:lnTo>
                    <a:pt x="467" y="104"/>
                  </a:lnTo>
                  <a:lnTo>
                    <a:pt x="467" y="112"/>
                  </a:lnTo>
                  <a:lnTo>
                    <a:pt x="469" y="117"/>
                  </a:lnTo>
                  <a:lnTo>
                    <a:pt x="472" y="119"/>
                  </a:lnTo>
                  <a:lnTo>
                    <a:pt x="481" y="128"/>
                  </a:lnTo>
                  <a:lnTo>
                    <a:pt x="483" y="138"/>
                  </a:lnTo>
                  <a:lnTo>
                    <a:pt x="480" y="143"/>
                  </a:lnTo>
                  <a:lnTo>
                    <a:pt x="469" y="156"/>
                  </a:lnTo>
                  <a:lnTo>
                    <a:pt x="462" y="169"/>
                  </a:lnTo>
                  <a:lnTo>
                    <a:pt x="453" y="180"/>
                  </a:lnTo>
                  <a:lnTo>
                    <a:pt x="452" y="183"/>
                  </a:lnTo>
                  <a:lnTo>
                    <a:pt x="449" y="188"/>
                  </a:lnTo>
                  <a:lnTo>
                    <a:pt x="446" y="193"/>
                  </a:lnTo>
                  <a:lnTo>
                    <a:pt x="438" y="198"/>
                  </a:lnTo>
                  <a:lnTo>
                    <a:pt x="432" y="208"/>
                  </a:lnTo>
                  <a:lnTo>
                    <a:pt x="427" y="212"/>
                  </a:lnTo>
                  <a:lnTo>
                    <a:pt x="423" y="227"/>
                  </a:lnTo>
                  <a:lnTo>
                    <a:pt x="425" y="231"/>
                  </a:lnTo>
                  <a:lnTo>
                    <a:pt x="430" y="232"/>
                  </a:lnTo>
                  <a:lnTo>
                    <a:pt x="434" y="235"/>
                  </a:lnTo>
                  <a:lnTo>
                    <a:pt x="438" y="240"/>
                  </a:lnTo>
                  <a:lnTo>
                    <a:pt x="434" y="245"/>
                  </a:lnTo>
                  <a:lnTo>
                    <a:pt x="433" y="251"/>
                  </a:lnTo>
                  <a:lnTo>
                    <a:pt x="429" y="261"/>
                  </a:lnTo>
                  <a:lnTo>
                    <a:pt x="427" y="263"/>
                  </a:lnTo>
                  <a:lnTo>
                    <a:pt x="424" y="266"/>
                  </a:lnTo>
                  <a:lnTo>
                    <a:pt x="397" y="401"/>
                  </a:lnTo>
                  <a:lnTo>
                    <a:pt x="329" y="387"/>
                  </a:lnTo>
                  <a:lnTo>
                    <a:pt x="233" y="364"/>
                  </a:lnTo>
                  <a:lnTo>
                    <a:pt x="130" y="338"/>
                  </a:lnTo>
                  <a:lnTo>
                    <a:pt x="8" y="304"/>
                  </a:lnTo>
                  <a:lnTo>
                    <a:pt x="7" y="304"/>
                  </a:lnTo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4"/>
            <p:cNvSpPr>
              <a:spLocks/>
            </p:cNvSpPr>
            <p:nvPr/>
          </p:nvSpPr>
          <p:spPr bwMode="auto">
            <a:xfrm>
              <a:off x="904" y="1589"/>
              <a:ext cx="529" cy="820"/>
            </a:xfrm>
            <a:custGeom>
              <a:avLst/>
              <a:gdLst>
                <a:gd name="T0" fmla="*/ 12 w 382"/>
                <a:gd name="T1" fmla="*/ 173 h 592"/>
                <a:gd name="T2" fmla="*/ 54 w 382"/>
                <a:gd name="T3" fmla="*/ 0 h 592"/>
                <a:gd name="T4" fmla="*/ 150 w 382"/>
                <a:gd name="T5" fmla="*/ 23 h 592"/>
                <a:gd name="T6" fmla="*/ 218 w 382"/>
                <a:gd name="T7" fmla="*/ 37 h 592"/>
                <a:gd name="T8" fmla="*/ 307 w 382"/>
                <a:gd name="T9" fmla="*/ 56 h 592"/>
                <a:gd name="T10" fmla="*/ 382 w 382"/>
                <a:gd name="T11" fmla="*/ 70 h 592"/>
                <a:gd name="T12" fmla="*/ 314 w 382"/>
                <a:gd name="T13" fmla="*/ 447 h 592"/>
                <a:gd name="T14" fmla="*/ 303 w 382"/>
                <a:gd name="T15" fmla="*/ 506 h 592"/>
                <a:gd name="T16" fmla="*/ 299 w 382"/>
                <a:gd name="T17" fmla="*/ 514 h 592"/>
                <a:gd name="T18" fmla="*/ 293 w 382"/>
                <a:gd name="T19" fmla="*/ 519 h 592"/>
                <a:gd name="T20" fmla="*/ 288 w 382"/>
                <a:gd name="T21" fmla="*/ 518 h 592"/>
                <a:gd name="T22" fmla="*/ 287 w 382"/>
                <a:gd name="T23" fmla="*/ 512 h 592"/>
                <a:gd name="T24" fmla="*/ 282 w 382"/>
                <a:gd name="T25" fmla="*/ 507 h 592"/>
                <a:gd name="T26" fmla="*/ 277 w 382"/>
                <a:gd name="T27" fmla="*/ 507 h 592"/>
                <a:gd name="T28" fmla="*/ 272 w 382"/>
                <a:gd name="T29" fmla="*/ 504 h 592"/>
                <a:gd name="T30" fmla="*/ 267 w 382"/>
                <a:gd name="T31" fmla="*/ 505 h 592"/>
                <a:gd name="T32" fmla="*/ 260 w 382"/>
                <a:gd name="T33" fmla="*/ 509 h 592"/>
                <a:gd name="T34" fmla="*/ 259 w 382"/>
                <a:gd name="T35" fmla="*/ 515 h 592"/>
                <a:gd name="T36" fmla="*/ 262 w 382"/>
                <a:gd name="T37" fmla="*/ 525 h 592"/>
                <a:gd name="T38" fmla="*/ 259 w 382"/>
                <a:gd name="T39" fmla="*/ 530 h 592"/>
                <a:gd name="T40" fmla="*/ 259 w 382"/>
                <a:gd name="T41" fmla="*/ 534 h 592"/>
                <a:gd name="T42" fmla="*/ 259 w 382"/>
                <a:gd name="T43" fmla="*/ 544 h 592"/>
                <a:gd name="T44" fmla="*/ 258 w 382"/>
                <a:gd name="T45" fmla="*/ 550 h 592"/>
                <a:gd name="T46" fmla="*/ 257 w 382"/>
                <a:gd name="T47" fmla="*/ 555 h 592"/>
                <a:gd name="T48" fmla="*/ 259 w 382"/>
                <a:gd name="T49" fmla="*/ 565 h 592"/>
                <a:gd name="T50" fmla="*/ 258 w 382"/>
                <a:gd name="T51" fmla="*/ 577 h 592"/>
                <a:gd name="T52" fmla="*/ 253 w 382"/>
                <a:gd name="T53" fmla="*/ 582 h 592"/>
                <a:gd name="T54" fmla="*/ 251 w 382"/>
                <a:gd name="T55" fmla="*/ 592 h 592"/>
                <a:gd name="T56" fmla="*/ 177 w 382"/>
                <a:gd name="T57" fmla="*/ 481 h 592"/>
                <a:gd name="T58" fmla="*/ 0 w 382"/>
                <a:gd name="T59" fmla="*/ 223 h 592"/>
                <a:gd name="T60" fmla="*/ 12 w 382"/>
                <a:gd name="T61" fmla="*/ 173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82" h="592">
                  <a:moveTo>
                    <a:pt x="12" y="173"/>
                  </a:moveTo>
                  <a:lnTo>
                    <a:pt x="54" y="0"/>
                  </a:lnTo>
                  <a:lnTo>
                    <a:pt x="150" y="23"/>
                  </a:lnTo>
                  <a:lnTo>
                    <a:pt x="218" y="37"/>
                  </a:lnTo>
                  <a:lnTo>
                    <a:pt x="307" y="56"/>
                  </a:lnTo>
                  <a:lnTo>
                    <a:pt x="382" y="70"/>
                  </a:lnTo>
                  <a:lnTo>
                    <a:pt x="314" y="447"/>
                  </a:lnTo>
                  <a:lnTo>
                    <a:pt x="303" y="506"/>
                  </a:lnTo>
                  <a:lnTo>
                    <a:pt x="299" y="514"/>
                  </a:lnTo>
                  <a:lnTo>
                    <a:pt x="293" y="519"/>
                  </a:lnTo>
                  <a:lnTo>
                    <a:pt x="288" y="518"/>
                  </a:lnTo>
                  <a:lnTo>
                    <a:pt x="287" y="512"/>
                  </a:lnTo>
                  <a:lnTo>
                    <a:pt x="282" y="507"/>
                  </a:lnTo>
                  <a:lnTo>
                    <a:pt x="277" y="507"/>
                  </a:lnTo>
                  <a:lnTo>
                    <a:pt x="272" y="504"/>
                  </a:lnTo>
                  <a:lnTo>
                    <a:pt x="267" y="505"/>
                  </a:lnTo>
                  <a:lnTo>
                    <a:pt x="260" y="509"/>
                  </a:lnTo>
                  <a:lnTo>
                    <a:pt x="259" y="515"/>
                  </a:lnTo>
                  <a:lnTo>
                    <a:pt x="262" y="525"/>
                  </a:lnTo>
                  <a:lnTo>
                    <a:pt x="259" y="530"/>
                  </a:lnTo>
                  <a:lnTo>
                    <a:pt x="259" y="534"/>
                  </a:lnTo>
                  <a:lnTo>
                    <a:pt x="259" y="544"/>
                  </a:lnTo>
                  <a:lnTo>
                    <a:pt x="258" y="550"/>
                  </a:lnTo>
                  <a:lnTo>
                    <a:pt x="257" y="555"/>
                  </a:lnTo>
                  <a:lnTo>
                    <a:pt x="259" y="565"/>
                  </a:lnTo>
                  <a:lnTo>
                    <a:pt x="258" y="577"/>
                  </a:lnTo>
                  <a:lnTo>
                    <a:pt x="253" y="582"/>
                  </a:lnTo>
                  <a:lnTo>
                    <a:pt x="251" y="592"/>
                  </a:lnTo>
                  <a:lnTo>
                    <a:pt x="177" y="481"/>
                  </a:lnTo>
                  <a:lnTo>
                    <a:pt x="0" y="223"/>
                  </a:lnTo>
                  <a:lnTo>
                    <a:pt x="12" y="173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904" y="1589"/>
              <a:ext cx="529" cy="820"/>
            </a:xfrm>
            <a:custGeom>
              <a:avLst/>
              <a:gdLst>
                <a:gd name="T0" fmla="*/ 12 w 382"/>
                <a:gd name="T1" fmla="*/ 173 h 592"/>
                <a:gd name="T2" fmla="*/ 54 w 382"/>
                <a:gd name="T3" fmla="*/ 0 h 592"/>
                <a:gd name="T4" fmla="*/ 150 w 382"/>
                <a:gd name="T5" fmla="*/ 23 h 592"/>
                <a:gd name="T6" fmla="*/ 218 w 382"/>
                <a:gd name="T7" fmla="*/ 37 h 592"/>
                <a:gd name="T8" fmla="*/ 307 w 382"/>
                <a:gd name="T9" fmla="*/ 56 h 592"/>
                <a:gd name="T10" fmla="*/ 382 w 382"/>
                <a:gd name="T11" fmla="*/ 70 h 592"/>
                <a:gd name="T12" fmla="*/ 314 w 382"/>
                <a:gd name="T13" fmla="*/ 447 h 592"/>
                <a:gd name="T14" fmla="*/ 303 w 382"/>
                <a:gd name="T15" fmla="*/ 506 h 592"/>
                <a:gd name="T16" fmla="*/ 299 w 382"/>
                <a:gd name="T17" fmla="*/ 514 h 592"/>
                <a:gd name="T18" fmla="*/ 293 w 382"/>
                <a:gd name="T19" fmla="*/ 519 h 592"/>
                <a:gd name="T20" fmla="*/ 288 w 382"/>
                <a:gd name="T21" fmla="*/ 518 h 592"/>
                <a:gd name="T22" fmla="*/ 287 w 382"/>
                <a:gd name="T23" fmla="*/ 512 h 592"/>
                <a:gd name="T24" fmla="*/ 282 w 382"/>
                <a:gd name="T25" fmla="*/ 507 h 592"/>
                <a:gd name="T26" fmla="*/ 277 w 382"/>
                <a:gd name="T27" fmla="*/ 507 h 592"/>
                <a:gd name="T28" fmla="*/ 272 w 382"/>
                <a:gd name="T29" fmla="*/ 504 h 592"/>
                <a:gd name="T30" fmla="*/ 267 w 382"/>
                <a:gd name="T31" fmla="*/ 505 h 592"/>
                <a:gd name="T32" fmla="*/ 260 w 382"/>
                <a:gd name="T33" fmla="*/ 509 h 592"/>
                <a:gd name="T34" fmla="*/ 259 w 382"/>
                <a:gd name="T35" fmla="*/ 515 h 592"/>
                <a:gd name="T36" fmla="*/ 262 w 382"/>
                <a:gd name="T37" fmla="*/ 525 h 592"/>
                <a:gd name="T38" fmla="*/ 259 w 382"/>
                <a:gd name="T39" fmla="*/ 530 h 592"/>
                <a:gd name="T40" fmla="*/ 259 w 382"/>
                <a:gd name="T41" fmla="*/ 534 h 592"/>
                <a:gd name="T42" fmla="*/ 259 w 382"/>
                <a:gd name="T43" fmla="*/ 544 h 592"/>
                <a:gd name="T44" fmla="*/ 258 w 382"/>
                <a:gd name="T45" fmla="*/ 550 h 592"/>
                <a:gd name="T46" fmla="*/ 257 w 382"/>
                <a:gd name="T47" fmla="*/ 555 h 592"/>
                <a:gd name="T48" fmla="*/ 259 w 382"/>
                <a:gd name="T49" fmla="*/ 565 h 592"/>
                <a:gd name="T50" fmla="*/ 258 w 382"/>
                <a:gd name="T51" fmla="*/ 577 h 592"/>
                <a:gd name="T52" fmla="*/ 253 w 382"/>
                <a:gd name="T53" fmla="*/ 582 h 592"/>
                <a:gd name="T54" fmla="*/ 251 w 382"/>
                <a:gd name="T55" fmla="*/ 592 h 592"/>
                <a:gd name="T56" fmla="*/ 177 w 382"/>
                <a:gd name="T57" fmla="*/ 481 h 592"/>
                <a:gd name="T58" fmla="*/ 0 w 382"/>
                <a:gd name="T59" fmla="*/ 223 h 592"/>
                <a:gd name="T60" fmla="*/ 12 w 382"/>
                <a:gd name="T61" fmla="*/ 173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82" h="592">
                  <a:moveTo>
                    <a:pt x="12" y="173"/>
                  </a:moveTo>
                  <a:lnTo>
                    <a:pt x="54" y="0"/>
                  </a:lnTo>
                  <a:lnTo>
                    <a:pt x="150" y="23"/>
                  </a:lnTo>
                  <a:lnTo>
                    <a:pt x="218" y="37"/>
                  </a:lnTo>
                  <a:lnTo>
                    <a:pt x="307" y="56"/>
                  </a:lnTo>
                  <a:lnTo>
                    <a:pt x="382" y="70"/>
                  </a:lnTo>
                  <a:lnTo>
                    <a:pt x="314" y="447"/>
                  </a:lnTo>
                  <a:lnTo>
                    <a:pt x="303" y="506"/>
                  </a:lnTo>
                  <a:lnTo>
                    <a:pt x="299" y="514"/>
                  </a:lnTo>
                  <a:lnTo>
                    <a:pt x="293" y="519"/>
                  </a:lnTo>
                  <a:lnTo>
                    <a:pt x="288" y="518"/>
                  </a:lnTo>
                  <a:lnTo>
                    <a:pt x="287" y="512"/>
                  </a:lnTo>
                  <a:lnTo>
                    <a:pt x="282" y="507"/>
                  </a:lnTo>
                  <a:lnTo>
                    <a:pt x="277" y="507"/>
                  </a:lnTo>
                  <a:lnTo>
                    <a:pt x="272" y="504"/>
                  </a:lnTo>
                  <a:lnTo>
                    <a:pt x="267" y="505"/>
                  </a:lnTo>
                  <a:lnTo>
                    <a:pt x="260" y="509"/>
                  </a:lnTo>
                  <a:lnTo>
                    <a:pt x="259" y="515"/>
                  </a:lnTo>
                  <a:lnTo>
                    <a:pt x="262" y="525"/>
                  </a:lnTo>
                  <a:lnTo>
                    <a:pt x="259" y="530"/>
                  </a:lnTo>
                  <a:lnTo>
                    <a:pt x="259" y="534"/>
                  </a:lnTo>
                  <a:lnTo>
                    <a:pt x="259" y="544"/>
                  </a:lnTo>
                  <a:lnTo>
                    <a:pt x="258" y="550"/>
                  </a:lnTo>
                  <a:lnTo>
                    <a:pt x="257" y="555"/>
                  </a:lnTo>
                  <a:lnTo>
                    <a:pt x="259" y="565"/>
                  </a:lnTo>
                  <a:lnTo>
                    <a:pt x="258" y="577"/>
                  </a:lnTo>
                  <a:lnTo>
                    <a:pt x="253" y="582"/>
                  </a:lnTo>
                  <a:lnTo>
                    <a:pt x="251" y="592"/>
                  </a:lnTo>
                  <a:lnTo>
                    <a:pt x="177" y="481"/>
                  </a:lnTo>
                  <a:lnTo>
                    <a:pt x="0" y="223"/>
                  </a:lnTo>
                  <a:lnTo>
                    <a:pt x="12" y="173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188" y="2208"/>
              <a:ext cx="562" cy="657"/>
            </a:xfrm>
            <a:custGeom>
              <a:avLst/>
              <a:gdLst>
                <a:gd name="T0" fmla="*/ 11 w 406"/>
                <a:gd name="T1" fmla="*/ 315 h 474"/>
                <a:gd name="T2" fmla="*/ 16 w 406"/>
                <a:gd name="T3" fmla="*/ 315 h 474"/>
                <a:gd name="T4" fmla="*/ 23 w 406"/>
                <a:gd name="T5" fmla="*/ 311 h 474"/>
                <a:gd name="T6" fmla="*/ 28 w 406"/>
                <a:gd name="T7" fmla="*/ 299 h 474"/>
                <a:gd name="T8" fmla="*/ 23 w 406"/>
                <a:gd name="T9" fmla="*/ 292 h 474"/>
                <a:gd name="T10" fmla="*/ 16 w 406"/>
                <a:gd name="T11" fmla="*/ 286 h 474"/>
                <a:gd name="T12" fmla="*/ 19 w 406"/>
                <a:gd name="T13" fmla="*/ 276 h 474"/>
                <a:gd name="T14" fmla="*/ 19 w 406"/>
                <a:gd name="T15" fmla="*/ 266 h 474"/>
                <a:gd name="T16" fmla="*/ 33 w 406"/>
                <a:gd name="T17" fmla="*/ 252 h 474"/>
                <a:gd name="T18" fmla="*/ 38 w 406"/>
                <a:gd name="T19" fmla="*/ 240 h 474"/>
                <a:gd name="T20" fmla="*/ 40 w 406"/>
                <a:gd name="T21" fmla="*/ 223 h 474"/>
                <a:gd name="T22" fmla="*/ 48 w 406"/>
                <a:gd name="T23" fmla="*/ 215 h 474"/>
                <a:gd name="T24" fmla="*/ 68 w 406"/>
                <a:gd name="T25" fmla="*/ 201 h 474"/>
                <a:gd name="T26" fmla="*/ 55 w 406"/>
                <a:gd name="T27" fmla="*/ 188 h 474"/>
                <a:gd name="T28" fmla="*/ 54 w 406"/>
                <a:gd name="T29" fmla="*/ 176 h 474"/>
                <a:gd name="T30" fmla="*/ 52 w 406"/>
                <a:gd name="T31" fmla="*/ 165 h 474"/>
                <a:gd name="T32" fmla="*/ 46 w 406"/>
                <a:gd name="T33" fmla="*/ 150 h 474"/>
                <a:gd name="T34" fmla="*/ 48 w 406"/>
                <a:gd name="T35" fmla="*/ 135 h 474"/>
                <a:gd name="T36" fmla="*/ 54 w 406"/>
                <a:gd name="T37" fmla="*/ 118 h 474"/>
                <a:gd name="T38" fmla="*/ 53 w 406"/>
                <a:gd name="T39" fmla="*/ 103 h 474"/>
                <a:gd name="T40" fmla="*/ 54 w 406"/>
                <a:gd name="T41" fmla="*/ 87 h 474"/>
                <a:gd name="T42" fmla="*/ 57 w 406"/>
                <a:gd name="T43" fmla="*/ 78 h 474"/>
                <a:gd name="T44" fmla="*/ 55 w 406"/>
                <a:gd name="T45" fmla="*/ 62 h 474"/>
                <a:gd name="T46" fmla="*/ 67 w 406"/>
                <a:gd name="T47" fmla="*/ 57 h 474"/>
                <a:gd name="T48" fmla="*/ 77 w 406"/>
                <a:gd name="T49" fmla="*/ 60 h 474"/>
                <a:gd name="T50" fmla="*/ 83 w 406"/>
                <a:gd name="T51" fmla="*/ 71 h 474"/>
                <a:gd name="T52" fmla="*/ 94 w 406"/>
                <a:gd name="T53" fmla="*/ 67 h 474"/>
                <a:gd name="T54" fmla="*/ 109 w 406"/>
                <a:gd name="T55" fmla="*/ 0 h 474"/>
                <a:gd name="T56" fmla="*/ 245 w 406"/>
                <a:gd name="T57" fmla="*/ 23 h 474"/>
                <a:gd name="T58" fmla="*/ 406 w 406"/>
                <a:gd name="T59" fmla="*/ 45 h 474"/>
                <a:gd name="T60" fmla="*/ 352 w 406"/>
                <a:gd name="T61" fmla="*/ 474 h 474"/>
                <a:gd name="T62" fmla="*/ 224 w 406"/>
                <a:gd name="T63" fmla="*/ 458 h 474"/>
                <a:gd name="T64" fmla="*/ 15 w 406"/>
                <a:gd name="T65" fmla="*/ 338 h 474"/>
                <a:gd name="T66" fmla="*/ 2 w 406"/>
                <a:gd name="T67" fmla="*/ 325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06" h="474">
                  <a:moveTo>
                    <a:pt x="10" y="315"/>
                  </a:moveTo>
                  <a:lnTo>
                    <a:pt x="11" y="315"/>
                  </a:lnTo>
                  <a:lnTo>
                    <a:pt x="14" y="313"/>
                  </a:lnTo>
                  <a:lnTo>
                    <a:pt x="16" y="315"/>
                  </a:lnTo>
                  <a:lnTo>
                    <a:pt x="20" y="316"/>
                  </a:lnTo>
                  <a:lnTo>
                    <a:pt x="23" y="311"/>
                  </a:lnTo>
                  <a:lnTo>
                    <a:pt x="28" y="308"/>
                  </a:lnTo>
                  <a:lnTo>
                    <a:pt x="28" y="299"/>
                  </a:lnTo>
                  <a:lnTo>
                    <a:pt x="26" y="296"/>
                  </a:lnTo>
                  <a:lnTo>
                    <a:pt x="23" y="292"/>
                  </a:lnTo>
                  <a:lnTo>
                    <a:pt x="18" y="291"/>
                  </a:lnTo>
                  <a:lnTo>
                    <a:pt x="16" y="286"/>
                  </a:lnTo>
                  <a:lnTo>
                    <a:pt x="19" y="281"/>
                  </a:lnTo>
                  <a:lnTo>
                    <a:pt x="19" y="276"/>
                  </a:lnTo>
                  <a:lnTo>
                    <a:pt x="18" y="271"/>
                  </a:lnTo>
                  <a:lnTo>
                    <a:pt x="19" y="266"/>
                  </a:lnTo>
                  <a:lnTo>
                    <a:pt x="24" y="263"/>
                  </a:lnTo>
                  <a:lnTo>
                    <a:pt x="33" y="252"/>
                  </a:lnTo>
                  <a:lnTo>
                    <a:pt x="35" y="245"/>
                  </a:lnTo>
                  <a:lnTo>
                    <a:pt x="38" y="240"/>
                  </a:lnTo>
                  <a:lnTo>
                    <a:pt x="38" y="232"/>
                  </a:lnTo>
                  <a:lnTo>
                    <a:pt x="40" y="223"/>
                  </a:lnTo>
                  <a:lnTo>
                    <a:pt x="45" y="220"/>
                  </a:lnTo>
                  <a:lnTo>
                    <a:pt x="48" y="215"/>
                  </a:lnTo>
                  <a:lnTo>
                    <a:pt x="64" y="206"/>
                  </a:lnTo>
                  <a:lnTo>
                    <a:pt x="68" y="201"/>
                  </a:lnTo>
                  <a:lnTo>
                    <a:pt x="64" y="196"/>
                  </a:lnTo>
                  <a:lnTo>
                    <a:pt x="55" y="188"/>
                  </a:lnTo>
                  <a:lnTo>
                    <a:pt x="55" y="181"/>
                  </a:lnTo>
                  <a:lnTo>
                    <a:pt x="54" y="176"/>
                  </a:lnTo>
                  <a:lnTo>
                    <a:pt x="54" y="171"/>
                  </a:lnTo>
                  <a:lnTo>
                    <a:pt x="52" y="165"/>
                  </a:lnTo>
                  <a:lnTo>
                    <a:pt x="46" y="155"/>
                  </a:lnTo>
                  <a:lnTo>
                    <a:pt x="46" y="150"/>
                  </a:lnTo>
                  <a:lnTo>
                    <a:pt x="46" y="145"/>
                  </a:lnTo>
                  <a:lnTo>
                    <a:pt x="48" y="135"/>
                  </a:lnTo>
                  <a:lnTo>
                    <a:pt x="53" y="130"/>
                  </a:lnTo>
                  <a:lnTo>
                    <a:pt x="54" y="118"/>
                  </a:lnTo>
                  <a:lnTo>
                    <a:pt x="52" y="108"/>
                  </a:lnTo>
                  <a:lnTo>
                    <a:pt x="53" y="103"/>
                  </a:lnTo>
                  <a:lnTo>
                    <a:pt x="54" y="97"/>
                  </a:lnTo>
                  <a:lnTo>
                    <a:pt x="54" y="87"/>
                  </a:lnTo>
                  <a:lnTo>
                    <a:pt x="54" y="83"/>
                  </a:lnTo>
                  <a:lnTo>
                    <a:pt x="57" y="78"/>
                  </a:lnTo>
                  <a:lnTo>
                    <a:pt x="54" y="68"/>
                  </a:lnTo>
                  <a:lnTo>
                    <a:pt x="55" y="62"/>
                  </a:lnTo>
                  <a:lnTo>
                    <a:pt x="62" y="58"/>
                  </a:lnTo>
                  <a:lnTo>
                    <a:pt x="67" y="57"/>
                  </a:lnTo>
                  <a:lnTo>
                    <a:pt x="72" y="60"/>
                  </a:lnTo>
                  <a:lnTo>
                    <a:pt x="77" y="60"/>
                  </a:lnTo>
                  <a:lnTo>
                    <a:pt x="82" y="65"/>
                  </a:lnTo>
                  <a:lnTo>
                    <a:pt x="83" y="71"/>
                  </a:lnTo>
                  <a:lnTo>
                    <a:pt x="88" y="72"/>
                  </a:lnTo>
                  <a:lnTo>
                    <a:pt x="94" y="67"/>
                  </a:lnTo>
                  <a:lnTo>
                    <a:pt x="98" y="59"/>
                  </a:lnTo>
                  <a:lnTo>
                    <a:pt x="109" y="0"/>
                  </a:lnTo>
                  <a:lnTo>
                    <a:pt x="163" y="9"/>
                  </a:lnTo>
                  <a:lnTo>
                    <a:pt x="245" y="23"/>
                  </a:lnTo>
                  <a:lnTo>
                    <a:pt x="324" y="34"/>
                  </a:lnTo>
                  <a:lnTo>
                    <a:pt x="406" y="45"/>
                  </a:lnTo>
                  <a:lnTo>
                    <a:pt x="352" y="472"/>
                  </a:lnTo>
                  <a:lnTo>
                    <a:pt x="352" y="474"/>
                  </a:lnTo>
                  <a:lnTo>
                    <a:pt x="319" y="471"/>
                  </a:lnTo>
                  <a:lnTo>
                    <a:pt x="224" y="458"/>
                  </a:lnTo>
                  <a:lnTo>
                    <a:pt x="142" y="411"/>
                  </a:lnTo>
                  <a:lnTo>
                    <a:pt x="15" y="338"/>
                  </a:lnTo>
                  <a:lnTo>
                    <a:pt x="0" y="330"/>
                  </a:lnTo>
                  <a:lnTo>
                    <a:pt x="2" y="325"/>
                  </a:lnTo>
                  <a:lnTo>
                    <a:pt x="10" y="315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1188" y="2208"/>
              <a:ext cx="562" cy="657"/>
            </a:xfrm>
            <a:custGeom>
              <a:avLst/>
              <a:gdLst>
                <a:gd name="T0" fmla="*/ 11 w 406"/>
                <a:gd name="T1" fmla="*/ 315 h 474"/>
                <a:gd name="T2" fmla="*/ 16 w 406"/>
                <a:gd name="T3" fmla="*/ 315 h 474"/>
                <a:gd name="T4" fmla="*/ 23 w 406"/>
                <a:gd name="T5" fmla="*/ 311 h 474"/>
                <a:gd name="T6" fmla="*/ 28 w 406"/>
                <a:gd name="T7" fmla="*/ 299 h 474"/>
                <a:gd name="T8" fmla="*/ 23 w 406"/>
                <a:gd name="T9" fmla="*/ 292 h 474"/>
                <a:gd name="T10" fmla="*/ 16 w 406"/>
                <a:gd name="T11" fmla="*/ 286 h 474"/>
                <a:gd name="T12" fmla="*/ 19 w 406"/>
                <a:gd name="T13" fmla="*/ 276 h 474"/>
                <a:gd name="T14" fmla="*/ 19 w 406"/>
                <a:gd name="T15" fmla="*/ 266 h 474"/>
                <a:gd name="T16" fmla="*/ 33 w 406"/>
                <a:gd name="T17" fmla="*/ 252 h 474"/>
                <a:gd name="T18" fmla="*/ 38 w 406"/>
                <a:gd name="T19" fmla="*/ 240 h 474"/>
                <a:gd name="T20" fmla="*/ 40 w 406"/>
                <a:gd name="T21" fmla="*/ 223 h 474"/>
                <a:gd name="T22" fmla="*/ 48 w 406"/>
                <a:gd name="T23" fmla="*/ 215 h 474"/>
                <a:gd name="T24" fmla="*/ 68 w 406"/>
                <a:gd name="T25" fmla="*/ 201 h 474"/>
                <a:gd name="T26" fmla="*/ 55 w 406"/>
                <a:gd name="T27" fmla="*/ 188 h 474"/>
                <a:gd name="T28" fmla="*/ 54 w 406"/>
                <a:gd name="T29" fmla="*/ 176 h 474"/>
                <a:gd name="T30" fmla="*/ 52 w 406"/>
                <a:gd name="T31" fmla="*/ 165 h 474"/>
                <a:gd name="T32" fmla="*/ 46 w 406"/>
                <a:gd name="T33" fmla="*/ 150 h 474"/>
                <a:gd name="T34" fmla="*/ 48 w 406"/>
                <a:gd name="T35" fmla="*/ 135 h 474"/>
                <a:gd name="T36" fmla="*/ 54 w 406"/>
                <a:gd name="T37" fmla="*/ 118 h 474"/>
                <a:gd name="T38" fmla="*/ 53 w 406"/>
                <a:gd name="T39" fmla="*/ 103 h 474"/>
                <a:gd name="T40" fmla="*/ 54 w 406"/>
                <a:gd name="T41" fmla="*/ 87 h 474"/>
                <a:gd name="T42" fmla="*/ 57 w 406"/>
                <a:gd name="T43" fmla="*/ 78 h 474"/>
                <a:gd name="T44" fmla="*/ 55 w 406"/>
                <a:gd name="T45" fmla="*/ 62 h 474"/>
                <a:gd name="T46" fmla="*/ 67 w 406"/>
                <a:gd name="T47" fmla="*/ 57 h 474"/>
                <a:gd name="T48" fmla="*/ 77 w 406"/>
                <a:gd name="T49" fmla="*/ 60 h 474"/>
                <a:gd name="T50" fmla="*/ 83 w 406"/>
                <a:gd name="T51" fmla="*/ 71 h 474"/>
                <a:gd name="T52" fmla="*/ 94 w 406"/>
                <a:gd name="T53" fmla="*/ 67 h 474"/>
                <a:gd name="T54" fmla="*/ 109 w 406"/>
                <a:gd name="T55" fmla="*/ 0 h 474"/>
                <a:gd name="T56" fmla="*/ 245 w 406"/>
                <a:gd name="T57" fmla="*/ 23 h 474"/>
                <a:gd name="T58" fmla="*/ 406 w 406"/>
                <a:gd name="T59" fmla="*/ 45 h 474"/>
                <a:gd name="T60" fmla="*/ 352 w 406"/>
                <a:gd name="T61" fmla="*/ 474 h 474"/>
                <a:gd name="T62" fmla="*/ 224 w 406"/>
                <a:gd name="T63" fmla="*/ 458 h 474"/>
                <a:gd name="T64" fmla="*/ 15 w 406"/>
                <a:gd name="T65" fmla="*/ 338 h 474"/>
                <a:gd name="T66" fmla="*/ 2 w 406"/>
                <a:gd name="T67" fmla="*/ 325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06" h="474">
                  <a:moveTo>
                    <a:pt x="10" y="315"/>
                  </a:moveTo>
                  <a:lnTo>
                    <a:pt x="11" y="315"/>
                  </a:lnTo>
                  <a:lnTo>
                    <a:pt x="14" y="313"/>
                  </a:lnTo>
                  <a:lnTo>
                    <a:pt x="16" y="315"/>
                  </a:lnTo>
                  <a:lnTo>
                    <a:pt x="20" y="316"/>
                  </a:lnTo>
                  <a:lnTo>
                    <a:pt x="23" y="311"/>
                  </a:lnTo>
                  <a:lnTo>
                    <a:pt x="28" y="308"/>
                  </a:lnTo>
                  <a:lnTo>
                    <a:pt x="28" y="299"/>
                  </a:lnTo>
                  <a:lnTo>
                    <a:pt x="26" y="296"/>
                  </a:lnTo>
                  <a:lnTo>
                    <a:pt x="23" y="292"/>
                  </a:lnTo>
                  <a:lnTo>
                    <a:pt x="18" y="291"/>
                  </a:lnTo>
                  <a:lnTo>
                    <a:pt x="16" y="286"/>
                  </a:lnTo>
                  <a:lnTo>
                    <a:pt x="19" y="281"/>
                  </a:lnTo>
                  <a:lnTo>
                    <a:pt x="19" y="276"/>
                  </a:lnTo>
                  <a:lnTo>
                    <a:pt x="18" y="271"/>
                  </a:lnTo>
                  <a:lnTo>
                    <a:pt x="19" y="266"/>
                  </a:lnTo>
                  <a:lnTo>
                    <a:pt x="24" y="263"/>
                  </a:lnTo>
                  <a:lnTo>
                    <a:pt x="33" y="252"/>
                  </a:lnTo>
                  <a:lnTo>
                    <a:pt x="35" y="245"/>
                  </a:lnTo>
                  <a:lnTo>
                    <a:pt x="38" y="240"/>
                  </a:lnTo>
                  <a:lnTo>
                    <a:pt x="38" y="232"/>
                  </a:lnTo>
                  <a:lnTo>
                    <a:pt x="40" y="223"/>
                  </a:lnTo>
                  <a:lnTo>
                    <a:pt x="45" y="220"/>
                  </a:lnTo>
                  <a:lnTo>
                    <a:pt x="48" y="215"/>
                  </a:lnTo>
                  <a:lnTo>
                    <a:pt x="64" y="206"/>
                  </a:lnTo>
                  <a:lnTo>
                    <a:pt x="68" y="201"/>
                  </a:lnTo>
                  <a:lnTo>
                    <a:pt x="64" y="196"/>
                  </a:lnTo>
                  <a:lnTo>
                    <a:pt x="55" y="188"/>
                  </a:lnTo>
                  <a:lnTo>
                    <a:pt x="55" y="181"/>
                  </a:lnTo>
                  <a:lnTo>
                    <a:pt x="54" y="176"/>
                  </a:lnTo>
                  <a:lnTo>
                    <a:pt x="54" y="171"/>
                  </a:lnTo>
                  <a:lnTo>
                    <a:pt x="52" y="165"/>
                  </a:lnTo>
                  <a:lnTo>
                    <a:pt x="46" y="155"/>
                  </a:lnTo>
                  <a:lnTo>
                    <a:pt x="46" y="150"/>
                  </a:lnTo>
                  <a:lnTo>
                    <a:pt x="46" y="145"/>
                  </a:lnTo>
                  <a:lnTo>
                    <a:pt x="48" y="135"/>
                  </a:lnTo>
                  <a:lnTo>
                    <a:pt x="53" y="130"/>
                  </a:lnTo>
                  <a:lnTo>
                    <a:pt x="54" y="118"/>
                  </a:lnTo>
                  <a:lnTo>
                    <a:pt x="52" y="108"/>
                  </a:lnTo>
                  <a:lnTo>
                    <a:pt x="53" y="103"/>
                  </a:lnTo>
                  <a:lnTo>
                    <a:pt x="54" y="97"/>
                  </a:lnTo>
                  <a:lnTo>
                    <a:pt x="54" y="87"/>
                  </a:lnTo>
                  <a:lnTo>
                    <a:pt x="54" y="83"/>
                  </a:lnTo>
                  <a:lnTo>
                    <a:pt x="57" y="78"/>
                  </a:lnTo>
                  <a:lnTo>
                    <a:pt x="54" y="68"/>
                  </a:lnTo>
                  <a:lnTo>
                    <a:pt x="55" y="62"/>
                  </a:lnTo>
                  <a:lnTo>
                    <a:pt x="62" y="58"/>
                  </a:lnTo>
                  <a:lnTo>
                    <a:pt x="67" y="57"/>
                  </a:lnTo>
                  <a:lnTo>
                    <a:pt x="72" y="60"/>
                  </a:lnTo>
                  <a:lnTo>
                    <a:pt x="77" y="60"/>
                  </a:lnTo>
                  <a:lnTo>
                    <a:pt x="82" y="65"/>
                  </a:lnTo>
                  <a:lnTo>
                    <a:pt x="83" y="71"/>
                  </a:lnTo>
                  <a:lnTo>
                    <a:pt x="88" y="72"/>
                  </a:lnTo>
                  <a:lnTo>
                    <a:pt x="94" y="67"/>
                  </a:lnTo>
                  <a:lnTo>
                    <a:pt x="98" y="59"/>
                  </a:lnTo>
                  <a:lnTo>
                    <a:pt x="109" y="0"/>
                  </a:lnTo>
                  <a:lnTo>
                    <a:pt x="163" y="9"/>
                  </a:lnTo>
                  <a:lnTo>
                    <a:pt x="245" y="23"/>
                  </a:lnTo>
                  <a:lnTo>
                    <a:pt x="324" y="34"/>
                  </a:lnTo>
                  <a:lnTo>
                    <a:pt x="406" y="45"/>
                  </a:lnTo>
                  <a:lnTo>
                    <a:pt x="352" y="472"/>
                  </a:lnTo>
                  <a:lnTo>
                    <a:pt x="352" y="474"/>
                  </a:lnTo>
                  <a:lnTo>
                    <a:pt x="319" y="471"/>
                  </a:lnTo>
                  <a:lnTo>
                    <a:pt x="224" y="458"/>
                  </a:lnTo>
                  <a:lnTo>
                    <a:pt x="142" y="411"/>
                  </a:lnTo>
                  <a:lnTo>
                    <a:pt x="15" y="338"/>
                  </a:lnTo>
                  <a:lnTo>
                    <a:pt x="0" y="330"/>
                  </a:lnTo>
                  <a:lnTo>
                    <a:pt x="2" y="325"/>
                  </a:lnTo>
                  <a:lnTo>
                    <a:pt x="10" y="315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1206" y="921"/>
              <a:ext cx="494" cy="801"/>
            </a:xfrm>
            <a:custGeom>
              <a:avLst/>
              <a:gdLst>
                <a:gd name="T0" fmla="*/ 27 w 357"/>
                <a:gd name="T1" fmla="*/ 385 h 579"/>
                <a:gd name="T2" fmla="*/ 32 w 357"/>
                <a:gd name="T3" fmla="*/ 380 h 579"/>
                <a:gd name="T4" fmla="*/ 37 w 357"/>
                <a:gd name="T5" fmla="*/ 364 h 579"/>
                <a:gd name="T6" fmla="*/ 37 w 357"/>
                <a:gd name="T7" fmla="*/ 354 h 579"/>
                <a:gd name="T8" fmla="*/ 28 w 357"/>
                <a:gd name="T9" fmla="*/ 350 h 579"/>
                <a:gd name="T10" fmla="*/ 30 w 357"/>
                <a:gd name="T11" fmla="*/ 331 h 579"/>
                <a:gd name="T12" fmla="*/ 41 w 357"/>
                <a:gd name="T13" fmla="*/ 317 h 579"/>
                <a:gd name="T14" fmla="*/ 52 w 357"/>
                <a:gd name="T15" fmla="*/ 307 h 579"/>
                <a:gd name="T16" fmla="*/ 56 w 357"/>
                <a:gd name="T17" fmla="*/ 299 h 579"/>
                <a:gd name="T18" fmla="*/ 72 w 357"/>
                <a:gd name="T19" fmla="*/ 275 h 579"/>
                <a:gd name="T20" fmla="*/ 86 w 357"/>
                <a:gd name="T21" fmla="*/ 257 h 579"/>
                <a:gd name="T22" fmla="*/ 75 w 357"/>
                <a:gd name="T23" fmla="*/ 238 h 579"/>
                <a:gd name="T24" fmla="*/ 70 w 357"/>
                <a:gd name="T25" fmla="*/ 231 h 579"/>
                <a:gd name="T26" fmla="*/ 69 w 357"/>
                <a:gd name="T27" fmla="*/ 219 h 579"/>
                <a:gd name="T28" fmla="*/ 67 w 357"/>
                <a:gd name="T29" fmla="*/ 194 h 579"/>
                <a:gd name="T30" fmla="*/ 71 w 357"/>
                <a:gd name="T31" fmla="*/ 174 h 579"/>
                <a:gd name="T32" fmla="*/ 109 w 357"/>
                <a:gd name="T33" fmla="*/ 0 h 579"/>
                <a:gd name="T34" fmla="*/ 158 w 357"/>
                <a:gd name="T35" fmla="*/ 10 h 579"/>
                <a:gd name="T36" fmla="*/ 143 w 357"/>
                <a:gd name="T37" fmla="*/ 85 h 579"/>
                <a:gd name="T38" fmla="*/ 150 w 357"/>
                <a:gd name="T39" fmla="*/ 102 h 579"/>
                <a:gd name="T40" fmla="*/ 156 w 357"/>
                <a:gd name="T41" fmla="*/ 117 h 579"/>
                <a:gd name="T42" fmla="*/ 157 w 357"/>
                <a:gd name="T43" fmla="*/ 127 h 579"/>
                <a:gd name="T44" fmla="*/ 159 w 357"/>
                <a:gd name="T45" fmla="*/ 138 h 579"/>
                <a:gd name="T46" fmla="*/ 168 w 357"/>
                <a:gd name="T47" fmla="*/ 146 h 579"/>
                <a:gd name="T48" fmla="*/ 173 w 357"/>
                <a:gd name="T49" fmla="*/ 155 h 579"/>
                <a:gd name="T50" fmla="*/ 181 w 357"/>
                <a:gd name="T51" fmla="*/ 170 h 579"/>
                <a:gd name="T52" fmla="*/ 184 w 357"/>
                <a:gd name="T53" fmla="*/ 178 h 579"/>
                <a:gd name="T54" fmla="*/ 189 w 357"/>
                <a:gd name="T55" fmla="*/ 187 h 579"/>
                <a:gd name="T56" fmla="*/ 197 w 357"/>
                <a:gd name="T57" fmla="*/ 192 h 579"/>
                <a:gd name="T58" fmla="*/ 201 w 357"/>
                <a:gd name="T59" fmla="*/ 199 h 579"/>
                <a:gd name="T60" fmla="*/ 211 w 357"/>
                <a:gd name="T61" fmla="*/ 200 h 579"/>
                <a:gd name="T62" fmla="*/ 201 w 357"/>
                <a:gd name="T63" fmla="*/ 226 h 579"/>
                <a:gd name="T64" fmla="*/ 196 w 357"/>
                <a:gd name="T65" fmla="*/ 236 h 579"/>
                <a:gd name="T66" fmla="*/ 195 w 357"/>
                <a:gd name="T67" fmla="*/ 244 h 579"/>
                <a:gd name="T68" fmla="*/ 196 w 357"/>
                <a:gd name="T69" fmla="*/ 260 h 579"/>
                <a:gd name="T70" fmla="*/ 188 w 357"/>
                <a:gd name="T71" fmla="*/ 265 h 579"/>
                <a:gd name="T72" fmla="*/ 186 w 357"/>
                <a:gd name="T73" fmla="*/ 275 h 579"/>
                <a:gd name="T74" fmla="*/ 191 w 357"/>
                <a:gd name="T75" fmla="*/ 282 h 579"/>
                <a:gd name="T76" fmla="*/ 200 w 357"/>
                <a:gd name="T77" fmla="*/ 287 h 579"/>
                <a:gd name="T78" fmla="*/ 221 w 357"/>
                <a:gd name="T79" fmla="*/ 281 h 579"/>
                <a:gd name="T80" fmla="*/ 225 w 357"/>
                <a:gd name="T81" fmla="*/ 296 h 579"/>
                <a:gd name="T82" fmla="*/ 231 w 357"/>
                <a:gd name="T83" fmla="*/ 319 h 579"/>
                <a:gd name="T84" fmla="*/ 236 w 357"/>
                <a:gd name="T85" fmla="*/ 329 h 579"/>
                <a:gd name="T86" fmla="*/ 234 w 357"/>
                <a:gd name="T87" fmla="*/ 340 h 579"/>
                <a:gd name="T88" fmla="*/ 239 w 357"/>
                <a:gd name="T89" fmla="*/ 350 h 579"/>
                <a:gd name="T90" fmla="*/ 250 w 357"/>
                <a:gd name="T91" fmla="*/ 353 h 579"/>
                <a:gd name="T92" fmla="*/ 251 w 357"/>
                <a:gd name="T93" fmla="*/ 366 h 579"/>
                <a:gd name="T94" fmla="*/ 252 w 357"/>
                <a:gd name="T95" fmla="*/ 375 h 579"/>
                <a:gd name="T96" fmla="*/ 260 w 357"/>
                <a:gd name="T97" fmla="*/ 385 h 579"/>
                <a:gd name="T98" fmla="*/ 262 w 357"/>
                <a:gd name="T99" fmla="*/ 379 h 579"/>
                <a:gd name="T100" fmla="*/ 278 w 357"/>
                <a:gd name="T101" fmla="*/ 379 h 579"/>
                <a:gd name="T102" fmla="*/ 288 w 357"/>
                <a:gd name="T103" fmla="*/ 380 h 579"/>
                <a:gd name="T104" fmla="*/ 295 w 357"/>
                <a:gd name="T105" fmla="*/ 375 h 579"/>
                <a:gd name="T106" fmla="*/ 314 w 357"/>
                <a:gd name="T107" fmla="*/ 379 h 579"/>
                <a:gd name="T108" fmla="*/ 324 w 357"/>
                <a:gd name="T109" fmla="*/ 380 h 579"/>
                <a:gd name="T110" fmla="*/ 334 w 357"/>
                <a:gd name="T111" fmla="*/ 380 h 579"/>
                <a:gd name="T112" fmla="*/ 347 w 357"/>
                <a:gd name="T113" fmla="*/ 372 h 579"/>
                <a:gd name="T114" fmla="*/ 353 w 357"/>
                <a:gd name="T115" fmla="*/ 387 h 579"/>
                <a:gd name="T116" fmla="*/ 329 w 357"/>
                <a:gd name="T117" fmla="*/ 579 h 579"/>
                <a:gd name="T118" fmla="*/ 186 w 357"/>
                <a:gd name="T119" fmla="*/ 556 h 579"/>
                <a:gd name="T120" fmla="*/ 89 w 357"/>
                <a:gd name="T121" fmla="*/ 53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57" h="579">
                  <a:moveTo>
                    <a:pt x="0" y="520"/>
                  </a:moveTo>
                  <a:lnTo>
                    <a:pt x="27" y="385"/>
                  </a:lnTo>
                  <a:lnTo>
                    <a:pt x="30" y="382"/>
                  </a:lnTo>
                  <a:lnTo>
                    <a:pt x="32" y="380"/>
                  </a:lnTo>
                  <a:lnTo>
                    <a:pt x="36" y="370"/>
                  </a:lnTo>
                  <a:lnTo>
                    <a:pt x="37" y="364"/>
                  </a:lnTo>
                  <a:lnTo>
                    <a:pt x="41" y="359"/>
                  </a:lnTo>
                  <a:lnTo>
                    <a:pt x="37" y="354"/>
                  </a:lnTo>
                  <a:lnTo>
                    <a:pt x="33" y="351"/>
                  </a:lnTo>
                  <a:lnTo>
                    <a:pt x="28" y="350"/>
                  </a:lnTo>
                  <a:lnTo>
                    <a:pt x="26" y="346"/>
                  </a:lnTo>
                  <a:lnTo>
                    <a:pt x="30" y="331"/>
                  </a:lnTo>
                  <a:lnTo>
                    <a:pt x="35" y="327"/>
                  </a:lnTo>
                  <a:lnTo>
                    <a:pt x="41" y="317"/>
                  </a:lnTo>
                  <a:lnTo>
                    <a:pt x="49" y="312"/>
                  </a:lnTo>
                  <a:lnTo>
                    <a:pt x="52" y="307"/>
                  </a:lnTo>
                  <a:lnTo>
                    <a:pt x="55" y="302"/>
                  </a:lnTo>
                  <a:lnTo>
                    <a:pt x="56" y="299"/>
                  </a:lnTo>
                  <a:lnTo>
                    <a:pt x="65" y="288"/>
                  </a:lnTo>
                  <a:lnTo>
                    <a:pt x="72" y="275"/>
                  </a:lnTo>
                  <a:lnTo>
                    <a:pt x="83" y="262"/>
                  </a:lnTo>
                  <a:lnTo>
                    <a:pt x="86" y="257"/>
                  </a:lnTo>
                  <a:lnTo>
                    <a:pt x="84" y="247"/>
                  </a:lnTo>
                  <a:lnTo>
                    <a:pt x="75" y="238"/>
                  </a:lnTo>
                  <a:lnTo>
                    <a:pt x="72" y="236"/>
                  </a:lnTo>
                  <a:lnTo>
                    <a:pt x="70" y="231"/>
                  </a:lnTo>
                  <a:lnTo>
                    <a:pt x="70" y="223"/>
                  </a:lnTo>
                  <a:lnTo>
                    <a:pt x="69" y="219"/>
                  </a:lnTo>
                  <a:lnTo>
                    <a:pt x="70" y="204"/>
                  </a:lnTo>
                  <a:lnTo>
                    <a:pt x="67" y="194"/>
                  </a:lnTo>
                  <a:lnTo>
                    <a:pt x="70" y="189"/>
                  </a:lnTo>
                  <a:lnTo>
                    <a:pt x="71" y="174"/>
                  </a:lnTo>
                  <a:lnTo>
                    <a:pt x="108" y="3"/>
                  </a:lnTo>
                  <a:lnTo>
                    <a:pt x="109" y="0"/>
                  </a:lnTo>
                  <a:lnTo>
                    <a:pt x="147" y="8"/>
                  </a:lnTo>
                  <a:lnTo>
                    <a:pt x="158" y="10"/>
                  </a:lnTo>
                  <a:lnTo>
                    <a:pt x="157" y="13"/>
                  </a:lnTo>
                  <a:lnTo>
                    <a:pt x="143" y="85"/>
                  </a:lnTo>
                  <a:lnTo>
                    <a:pt x="150" y="100"/>
                  </a:lnTo>
                  <a:lnTo>
                    <a:pt x="150" y="102"/>
                  </a:lnTo>
                  <a:lnTo>
                    <a:pt x="154" y="112"/>
                  </a:lnTo>
                  <a:lnTo>
                    <a:pt x="156" y="117"/>
                  </a:lnTo>
                  <a:lnTo>
                    <a:pt x="153" y="122"/>
                  </a:lnTo>
                  <a:lnTo>
                    <a:pt x="157" y="127"/>
                  </a:lnTo>
                  <a:lnTo>
                    <a:pt x="150" y="127"/>
                  </a:lnTo>
                  <a:lnTo>
                    <a:pt x="159" y="138"/>
                  </a:lnTo>
                  <a:lnTo>
                    <a:pt x="161" y="143"/>
                  </a:lnTo>
                  <a:lnTo>
                    <a:pt x="168" y="146"/>
                  </a:lnTo>
                  <a:lnTo>
                    <a:pt x="169" y="151"/>
                  </a:lnTo>
                  <a:lnTo>
                    <a:pt x="173" y="155"/>
                  </a:lnTo>
                  <a:lnTo>
                    <a:pt x="174" y="160"/>
                  </a:lnTo>
                  <a:lnTo>
                    <a:pt x="181" y="170"/>
                  </a:lnTo>
                  <a:lnTo>
                    <a:pt x="184" y="175"/>
                  </a:lnTo>
                  <a:lnTo>
                    <a:pt x="184" y="178"/>
                  </a:lnTo>
                  <a:lnTo>
                    <a:pt x="184" y="183"/>
                  </a:lnTo>
                  <a:lnTo>
                    <a:pt x="189" y="187"/>
                  </a:lnTo>
                  <a:lnTo>
                    <a:pt x="192" y="192"/>
                  </a:lnTo>
                  <a:lnTo>
                    <a:pt x="197" y="192"/>
                  </a:lnTo>
                  <a:lnTo>
                    <a:pt x="196" y="197"/>
                  </a:lnTo>
                  <a:lnTo>
                    <a:pt x="201" y="199"/>
                  </a:lnTo>
                  <a:lnTo>
                    <a:pt x="207" y="199"/>
                  </a:lnTo>
                  <a:lnTo>
                    <a:pt x="211" y="200"/>
                  </a:lnTo>
                  <a:lnTo>
                    <a:pt x="206" y="216"/>
                  </a:lnTo>
                  <a:lnTo>
                    <a:pt x="201" y="226"/>
                  </a:lnTo>
                  <a:lnTo>
                    <a:pt x="200" y="231"/>
                  </a:lnTo>
                  <a:lnTo>
                    <a:pt x="196" y="236"/>
                  </a:lnTo>
                  <a:lnTo>
                    <a:pt x="197" y="239"/>
                  </a:lnTo>
                  <a:lnTo>
                    <a:pt x="195" y="244"/>
                  </a:lnTo>
                  <a:lnTo>
                    <a:pt x="198" y="250"/>
                  </a:lnTo>
                  <a:lnTo>
                    <a:pt x="196" y="260"/>
                  </a:lnTo>
                  <a:lnTo>
                    <a:pt x="191" y="261"/>
                  </a:lnTo>
                  <a:lnTo>
                    <a:pt x="188" y="265"/>
                  </a:lnTo>
                  <a:lnTo>
                    <a:pt x="189" y="271"/>
                  </a:lnTo>
                  <a:lnTo>
                    <a:pt x="186" y="275"/>
                  </a:lnTo>
                  <a:lnTo>
                    <a:pt x="184" y="280"/>
                  </a:lnTo>
                  <a:lnTo>
                    <a:pt x="191" y="282"/>
                  </a:lnTo>
                  <a:lnTo>
                    <a:pt x="195" y="288"/>
                  </a:lnTo>
                  <a:lnTo>
                    <a:pt x="200" y="287"/>
                  </a:lnTo>
                  <a:lnTo>
                    <a:pt x="220" y="277"/>
                  </a:lnTo>
                  <a:lnTo>
                    <a:pt x="221" y="281"/>
                  </a:lnTo>
                  <a:lnTo>
                    <a:pt x="225" y="286"/>
                  </a:lnTo>
                  <a:lnTo>
                    <a:pt x="225" y="296"/>
                  </a:lnTo>
                  <a:lnTo>
                    <a:pt x="227" y="309"/>
                  </a:lnTo>
                  <a:lnTo>
                    <a:pt x="231" y="319"/>
                  </a:lnTo>
                  <a:lnTo>
                    <a:pt x="235" y="324"/>
                  </a:lnTo>
                  <a:lnTo>
                    <a:pt x="236" y="329"/>
                  </a:lnTo>
                  <a:lnTo>
                    <a:pt x="236" y="334"/>
                  </a:lnTo>
                  <a:lnTo>
                    <a:pt x="234" y="340"/>
                  </a:lnTo>
                  <a:lnTo>
                    <a:pt x="235" y="345"/>
                  </a:lnTo>
                  <a:lnTo>
                    <a:pt x="239" y="350"/>
                  </a:lnTo>
                  <a:lnTo>
                    <a:pt x="245" y="348"/>
                  </a:lnTo>
                  <a:lnTo>
                    <a:pt x="250" y="353"/>
                  </a:lnTo>
                  <a:lnTo>
                    <a:pt x="252" y="361"/>
                  </a:lnTo>
                  <a:lnTo>
                    <a:pt x="251" y="366"/>
                  </a:lnTo>
                  <a:lnTo>
                    <a:pt x="254" y="372"/>
                  </a:lnTo>
                  <a:lnTo>
                    <a:pt x="252" y="375"/>
                  </a:lnTo>
                  <a:lnTo>
                    <a:pt x="256" y="380"/>
                  </a:lnTo>
                  <a:lnTo>
                    <a:pt x="260" y="385"/>
                  </a:lnTo>
                  <a:lnTo>
                    <a:pt x="262" y="384"/>
                  </a:lnTo>
                  <a:lnTo>
                    <a:pt x="262" y="379"/>
                  </a:lnTo>
                  <a:lnTo>
                    <a:pt x="267" y="378"/>
                  </a:lnTo>
                  <a:lnTo>
                    <a:pt x="278" y="379"/>
                  </a:lnTo>
                  <a:lnTo>
                    <a:pt x="283" y="380"/>
                  </a:lnTo>
                  <a:lnTo>
                    <a:pt x="288" y="380"/>
                  </a:lnTo>
                  <a:lnTo>
                    <a:pt x="293" y="377"/>
                  </a:lnTo>
                  <a:lnTo>
                    <a:pt x="295" y="375"/>
                  </a:lnTo>
                  <a:lnTo>
                    <a:pt x="305" y="379"/>
                  </a:lnTo>
                  <a:lnTo>
                    <a:pt x="314" y="379"/>
                  </a:lnTo>
                  <a:lnTo>
                    <a:pt x="320" y="383"/>
                  </a:lnTo>
                  <a:lnTo>
                    <a:pt x="324" y="380"/>
                  </a:lnTo>
                  <a:lnTo>
                    <a:pt x="334" y="384"/>
                  </a:lnTo>
                  <a:lnTo>
                    <a:pt x="334" y="380"/>
                  </a:lnTo>
                  <a:lnTo>
                    <a:pt x="342" y="370"/>
                  </a:lnTo>
                  <a:lnTo>
                    <a:pt x="347" y="372"/>
                  </a:lnTo>
                  <a:lnTo>
                    <a:pt x="349" y="380"/>
                  </a:lnTo>
                  <a:lnTo>
                    <a:pt x="353" y="387"/>
                  </a:lnTo>
                  <a:lnTo>
                    <a:pt x="357" y="390"/>
                  </a:lnTo>
                  <a:lnTo>
                    <a:pt x="329" y="579"/>
                  </a:lnTo>
                  <a:lnTo>
                    <a:pt x="264" y="570"/>
                  </a:lnTo>
                  <a:lnTo>
                    <a:pt x="186" y="556"/>
                  </a:lnTo>
                  <a:lnTo>
                    <a:pt x="164" y="553"/>
                  </a:lnTo>
                  <a:lnTo>
                    <a:pt x="89" y="539"/>
                  </a:lnTo>
                  <a:lnTo>
                    <a:pt x="0" y="520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1206" y="921"/>
              <a:ext cx="494" cy="801"/>
            </a:xfrm>
            <a:custGeom>
              <a:avLst/>
              <a:gdLst>
                <a:gd name="T0" fmla="*/ 27 w 357"/>
                <a:gd name="T1" fmla="*/ 385 h 579"/>
                <a:gd name="T2" fmla="*/ 32 w 357"/>
                <a:gd name="T3" fmla="*/ 380 h 579"/>
                <a:gd name="T4" fmla="*/ 37 w 357"/>
                <a:gd name="T5" fmla="*/ 364 h 579"/>
                <a:gd name="T6" fmla="*/ 37 w 357"/>
                <a:gd name="T7" fmla="*/ 354 h 579"/>
                <a:gd name="T8" fmla="*/ 28 w 357"/>
                <a:gd name="T9" fmla="*/ 350 h 579"/>
                <a:gd name="T10" fmla="*/ 30 w 357"/>
                <a:gd name="T11" fmla="*/ 331 h 579"/>
                <a:gd name="T12" fmla="*/ 41 w 357"/>
                <a:gd name="T13" fmla="*/ 317 h 579"/>
                <a:gd name="T14" fmla="*/ 52 w 357"/>
                <a:gd name="T15" fmla="*/ 307 h 579"/>
                <a:gd name="T16" fmla="*/ 56 w 357"/>
                <a:gd name="T17" fmla="*/ 299 h 579"/>
                <a:gd name="T18" fmla="*/ 72 w 357"/>
                <a:gd name="T19" fmla="*/ 275 h 579"/>
                <a:gd name="T20" fmla="*/ 86 w 357"/>
                <a:gd name="T21" fmla="*/ 257 h 579"/>
                <a:gd name="T22" fmla="*/ 75 w 357"/>
                <a:gd name="T23" fmla="*/ 238 h 579"/>
                <a:gd name="T24" fmla="*/ 70 w 357"/>
                <a:gd name="T25" fmla="*/ 231 h 579"/>
                <a:gd name="T26" fmla="*/ 69 w 357"/>
                <a:gd name="T27" fmla="*/ 219 h 579"/>
                <a:gd name="T28" fmla="*/ 67 w 357"/>
                <a:gd name="T29" fmla="*/ 194 h 579"/>
                <a:gd name="T30" fmla="*/ 71 w 357"/>
                <a:gd name="T31" fmla="*/ 174 h 579"/>
                <a:gd name="T32" fmla="*/ 109 w 357"/>
                <a:gd name="T33" fmla="*/ 0 h 579"/>
                <a:gd name="T34" fmla="*/ 158 w 357"/>
                <a:gd name="T35" fmla="*/ 10 h 579"/>
                <a:gd name="T36" fmla="*/ 143 w 357"/>
                <a:gd name="T37" fmla="*/ 85 h 579"/>
                <a:gd name="T38" fmla="*/ 150 w 357"/>
                <a:gd name="T39" fmla="*/ 102 h 579"/>
                <a:gd name="T40" fmla="*/ 156 w 357"/>
                <a:gd name="T41" fmla="*/ 117 h 579"/>
                <a:gd name="T42" fmla="*/ 157 w 357"/>
                <a:gd name="T43" fmla="*/ 127 h 579"/>
                <a:gd name="T44" fmla="*/ 159 w 357"/>
                <a:gd name="T45" fmla="*/ 138 h 579"/>
                <a:gd name="T46" fmla="*/ 168 w 357"/>
                <a:gd name="T47" fmla="*/ 146 h 579"/>
                <a:gd name="T48" fmla="*/ 173 w 357"/>
                <a:gd name="T49" fmla="*/ 155 h 579"/>
                <a:gd name="T50" fmla="*/ 181 w 357"/>
                <a:gd name="T51" fmla="*/ 170 h 579"/>
                <a:gd name="T52" fmla="*/ 184 w 357"/>
                <a:gd name="T53" fmla="*/ 178 h 579"/>
                <a:gd name="T54" fmla="*/ 189 w 357"/>
                <a:gd name="T55" fmla="*/ 187 h 579"/>
                <a:gd name="T56" fmla="*/ 197 w 357"/>
                <a:gd name="T57" fmla="*/ 192 h 579"/>
                <a:gd name="T58" fmla="*/ 201 w 357"/>
                <a:gd name="T59" fmla="*/ 199 h 579"/>
                <a:gd name="T60" fmla="*/ 211 w 357"/>
                <a:gd name="T61" fmla="*/ 200 h 579"/>
                <a:gd name="T62" fmla="*/ 201 w 357"/>
                <a:gd name="T63" fmla="*/ 226 h 579"/>
                <a:gd name="T64" fmla="*/ 196 w 357"/>
                <a:gd name="T65" fmla="*/ 236 h 579"/>
                <a:gd name="T66" fmla="*/ 195 w 357"/>
                <a:gd name="T67" fmla="*/ 244 h 579"/>
                <a:gd name="T68" fmla="*/ 196 w 357"/>
                <a:gd name="T69" fmla="*/ 260 h 579"/>
                <a:gd name="T70" fmla="*/ 188 w 357"/>
                <a:gd name="T71" fmla="*/ 265 h 579"/>
                <a:gd name="T72" fmla="*/ 186 w 357"/>
                <a:gd name="T73" fmla="*/ 275 h 579"/>
                <a:gd name="T74" fmla="*/ 191 w 357"/>
                <a:gd name="T75" fmla="*/ 282 h 579"/>
                <a:gd name="T76" fmla="*/ 200 w 357"/>
                <a:gd name="T77" fmla="*/ 287 h 579"/>
                <a:gd name="T78" fmla="*/ 221 w 357"/>
                <a:gd name="T79" fmla="*/ 281 h 579"/>
                <a:gd name="T80" fmla="*/ 225 w 357"/>
                <a:gd name="T81" fmla="*/ 296 h 579"/>
                <a:gd name="T82" fmla="*/ 231 w 357"/>
                <a:gd name="T83" fmla="*/ 319 h 579"/>
                <a:gd name="T84" fmla="*/ 236 w 357"/>
                <a:gd name="T85" fmla="*/ 329 h 579"/>
                <a:gd name="T86" fmla="*/ 234 w 357"/>
                <a:gd name="T87" fmla="*/ 340 h 579"/>
                <a:gd name="T88" fmla="*/ 239 w 357"/>
                <a:gd name="T89" fmla="*/ 350 h 579"/>
                <a:gd name="T90" fmla="*/ 250 w 357"/>
                <a:gd name="T91" fmla="*/ 353 h 579"/>
                <a:gd name="T92" fmla="*/ 251 w 357"/>
                <a:gd name="T93" fmla="*/ 366 h 579"/>
                <a:gd name="T94" fmla="*/ 252 w 357"/>
                <a:gd name="T95" fmla="*/ 375 h 579"/>
                <a:gd name="T96" fmla="*/ 260 w 357"/>
                <a:gd name="T97" fmla="*/ 385 h 579"/>
                <a:gd name="T98" fmla="*/ 262 w 357"/>
                <a:gd name="T99" fmla="*/ 379 h 579"/>
                <a:gd name="T100" fmla="*/ 278 w 357"/>
                <a:gd name="T101" fmla="*/ 379 h 579"/>
                <a:gd name="T102" fmla="*/ 288 w 357"/>
                <a:gd name="T103" fmla="*/ 380 h 579"/>
                <a:gd name="T104" fmla="*/ 295 w 357"/>
                <a:gd name="T105" fmla="*/ 375 h 579"/>
                <a:gd name="T106" fmla="*/ 314 w 357"/>
                <a:gd name="T107" fmla="*/ 379 h 579"/>
                <a:gd name="T108" fmla="*/ 324 w 357"/>
                <a:gd name="T109" fmla="*/ 380 h 579"/>
                <a:gd name="T110" fmla="*/ 334 w 357"/>
                <a:gd name="T111" fmla="*/ 380 h 579"/>
                <a:gd name="T112" fmla="*/ 347 w 357"/>
                <a:gd name="T113" fmla="*/ 372 h 579"/>
                <a:gd name="T114" fmla="*/ 353 w 357"/>
                <a:gd name="T115" fmla="*/ 387 h 579"/>
                <a:gd name="T116" fmla="*/ 329 w 357"/>
                <a:gd name="T117" fmla="*/ 579 h 579"/>
                <a:gd name="T118" fmla="*/ 186 w 357"/>
                <a:gd name="T119" fmla="*/ 556 h 579"/>
                <a:gd name="T120" fmla="*/ 89 w 357"/>
                <a:gd name="T121" fmla="*/ 53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57" h="579">
                  <a:moveTo>
                    <a:pt x="0" y="520"/>
                  </a:moveTo>
                  <a:lnTo>
                    <a:pt x="27" y="385"/>
                  </a:lnTo>
                  <a:lnTo>
                    <a:pt x="30" y="382"/>
                  </a:lnTo>
                  <a:lnTo>
                    <a:pt x="32" y="380"/>
                  </a:lnTo>
                  <a:lnTo>
                    <a:pt x="36" y="370"/>
                  </a:lnTo>
                  <a:lnTo>
                    <a:pt x="37" y="364"/>
                  </a:lnTo>
                  <a:lnTo>
                    <a:pt x="41" y="359"/>
                  </a:lnTo>
                  <a:lnTo>
                    <a:pt x="37" y="354"/>
                  </a:lnTo>
                  <a:lnTo>
                    <a:pt x="33" y="351"/>
                  </a:lnTo>
                  <a:lnTo>
                    <a:pt x="28" y="350"/>
                  </a:lnTo>
                  <a:lnTo>
                    <a:pt x="26" y="346"/>
                  </a:lnTo>
                  <a:lnTo>
                    <a:pt x="30" y="331"/>
                  </a:lnTo>
                  <a:lnTo>
                    <a:pt x="35" y="327"/>
                  </a:lnTo>
                  <a:lnTo>
                    <a:pt x="41" y="317"/>
                  </a:lnTo>
                  <a:lnTo>
                    <a:pt x="49" y="312"/>
                  </a:lnTo>
                  <a:lnTo>
                    <a:pt x="52" y="307"/>
                  </a:lnTo>
                  <a:lnTo>
                    <a:pt x="55" y="302"/>
                  </a:lnTo>
                  <a:lnTo>
                    <a:pt x="56" y="299"/>
                  </a:lnTo>
                  <a:lnTo>
                    <a:pt x="65" y="288"/>
                  </a:lnTo>
                  <a:lnTo>
                    <a:pt x="72" y="275"/>
                  </a:lnTo>
                  <a:lnTo>
                    <a:pt x="83" y="262"/>
                  </a:lnTo>
                  <a:lnTo>
                    <a:pt x="86" y="257"/>
                  </a:lnTo>
                  <a:lnTo>
                    <a:pt x="84" y="247"/>
                  </a:lnTo>
                  <a:lnTo>
                    <a:pt x="75" y="238"/>
                  </a:lnTo>
                  <a:lnTo>
                    <a:pt x="72" y="236"/>
                  </a:lnTo>
                  <a:lnTo>
                    <a:pt x="70" y="231"/>
                  </a:lnTo>
                  <a:lnTo>
                    <a:pt x="70" y="223"/>
                  </a:lnTo>
                  <a:lnTo>
                    <a:pt x="69" y="219"/>
                  </a:lnTo>
                  <a:lnTo>
                    <a:pt x="70" y="204"/>
                  </a:lnTo>
                  <a:lnTo>
                    <a:pt x="67" y="194"/>
                  </a:lnTo>
                  <a:lnTo>
                    <a:pt x="70" y="189"/>
                  </a:lnTo>
                  <a:lnTo>
                    <a:pt x="71" y="174"/>
                  </a:lnTo>
                  <a:lnTo>
                    <a:pt x="108" y="3"/>
                  </a:lnTo>
                  <a:lnTo>
                    <a:pt x="109" y="0"/>
                  </a:lnTo>
                  <a:lnTo>
                    <a:pt x="147" y="8"/>
                  </a:lnTo>
                  <a:lnTo>
                    <a:pt x="158" y="10"/>
                  </a:lnTo>
                  <a:lnTo>
                    <a:pt x="157" y="13"/>
                  </a:lnTo>
                  <a:lnTo>
                    <a:pt x="143" y="85"/>
                  </a:lnTo>
                  <a:lnTo>
                    <a:pt x="150" y="100"/>
                  </a:lnTo>
                  <a:lnTo>
                    <a:pt x="150" y="102"/>
                  </a:lnTo>
                  <a:lnTo>
                    <a:pt x="154" y="112"/>
                  </a:lnTo>
                  <a:lnTo>
                    <a:pt x="156" y="117"/>
                  </a:lnTo>
                  <a:lnTo>
                    <a:pt x="153" y="122"/>
                  </a:lnTo>
                  <a:lnTo>
                    <a:pt x="157" y="127"/>
                  </a:lnTo>
                  <a:lnTo>
                    <a:pt x="150" y="127"/>
                  </a:lnTo>
                  <a:lnTo>
                    <a:pt x="159" y="138"/>
                  </a:lnTo>
                  <a:lnTo>
                    <a:pt x="161" y="143"/>
                  </a:lnTo>
                  <a:lnTo>
                    <a:pt x="168" y="146"/>
                  </a:lnTo>
                  <a:lnTo>
                    <a:pt x="169" y="151"/>
                  </a:lnTo>
                  <a:lnTo>
                    <a:pt x="173" y="155"/>
                  </a:lnTo>
                  <a:lnTo>
                    <a:pt x="174" y="160"/>
                  </a:lnTo>
                  <a:lnTo>
                    <a:pt x="181" y="170"/>
                  </a:lnTo>
                  <a:lnTo>
                    <a:pt x="184" y="175"/>
                  </a:lnTo>
                  <a:lnTo>
                    <a:pt x="184" y="178"/>
                  </a:lnTo>
                  <a:lnTo>
                    <a:pt x="184" y="183"/>
                  </a:lnTo>
                  <a:lnTo>
                    <a:pt x="189" y="187"/>
                  </a:lnTo>
                  <a:lnTo>
                    <a:pt x="192" y="192"/>
                  </a:lnTo>
                  <a:lnTo>
                    <a:pt x="197" y="192"/>
                  </a:lnTo>
                  <a:lnTo>
                    <a:pt x="196" y="197"/>
                  </a:lnTo>
                  <a:lnTo>
                    <a:pt x="201" y="199"/>
                  </a:lnTo>
                  <a:lnTo>
                    <a:pt x="207" y="199"/>
                  </a:lnTo>
                  <a:lnTo>
                    <a:pt x="211" y="200"/>
                  </a:lnTo>
                  <a:lnTo>
                    <a:pt x="206" y="216"/>
                  </a:lnTo>
                  <a:lnTo>
                    <a:pt x="201" y="226"/>
                  </a:lnTo>
                  <a:lnTo>
                    <a:pt x="200" y="231"/>
                  </a:lnTo>
                  <a:lnTo>
                    <a:pt x="196" y="236"/>
                  </a:lnTo>
                  <a:lnTo>
                    <a:pt x="197" y="239"/>
                  </a:lnTo>
                  <a:lnTo>
                    <a:pt x="195" y="244"/>
                  </a:lnTo>
                  <a:lnTo>
                    <a:pt x="198" y="250"/>
                  </a:lnTo>
                  <a:lnTo>
                    <a:pt x="196" y="260"/>
                  </a:lnTo>
                  <a:lnTo>
                    <a:pt x="191" y="261"/>
                  </a:lnTo>
                  <a:lnTo>
                    <a:pt x="188" y="265"/>
                  </a:lnTo>
                  <a:lnTo>
                    <a:pt x="189" y="271"/>
                  </a:lnTo>
                  <a:lnTo>
                    <a:pt x="186" y="275"/>
                  </a:lnTo>
                  <a:lnTo>
                    <a:pt x="184" y="280"/>
                  </a:lnTo>
                  <a:lnTo>
                    <a:pt x="191" y="282"/>
                  </a:lnTo>
                  <a:lnTo>
                    <a:pt x="195" y="288"/>
                  </a:lnTo>
                  <a:lnTo>
                    <a:pt x="200" y="287"/>
                  </a:lnTo>
                  <a:lnTo>
                    <a:pt x="220" y="277"/>
                  </a:lnTo>
                  <a:lnTo>
                    <a:pt x="221" y="281"/>
                  </a:lnTo>
                  <a:lnTo>
                    <a:pt x="225" y="286"/>
                  </a:lnTo>
                  <a:lnTo>
                    <a:pt x="225" y="296"/>
                  </a:lnTo>
                  <a:lnTo>
                    <a:pt x="227" y="309"/>
                  </a:lnTo>
                  <a:lnTo>
                    <a:pt x="231" y="319"/>
                  </a:lnTo>
                  <a:lnTo>
                    <a:pt x="235" y="324"/>
                  </a:lnTo>
                  <a:lnTo>
                    <a:pt x="236" y="329"/>
                  </a:lnTo>
                  <a:lnTo>
                    <a:pt x="236" y="334"/>
                  </a:lnTo>
                  <a:lnTo>
                    <a:pt x="234" y="340"/>
                  </a:lnTo>
                  <a:lnTo>
                    <a:pt x="235" y="345"/>
                  </a:lnTo>
                  <a:lnTo>
                    <a:pt x="239" y="350"/>
                  </a:lnTo>
                  <a:lnTo>
                    <a:pt x="245" y="348"/>
                  </a:lnTo>
                  <a:lnTo>
                    <a:pt x="250" y="353"/>
                  </a:lnTo>
                  <a:lnTo>
                    <a:pt x="252" y="361"/>
                  </a:lnTo>
                  <a:lnTo>
                    <a:pt x="251" y="366"/>
                  </a:lnTo>
                  <a:lnTo>
                    <a:pt x="254" y="372"/>
                  </a:lnTo>
                  <a:lnTo>
                    <a:pt x="252" y="375"/>
                  </a:lnTo>
                  <a:lnTo>
                    <a:pt x="256" y="380"/>
                  </a:lnTo>
                  <a:lnTo>
                    <a:pt x="260" y="385"/>
                  </a:lnTo>
                  <a:lnTo>
                    <a:pt x="262" y="384"/>
                  </a:lnTo>
                  <a:lnTo>
                    <a:pt x="262" y="379"/>
                  </a:lnTo>
                  <a:lnTo>
                    <a:pt x="267" y="378"/>
                  </a:lnTo>
                  <a:lnTo>
                    <a:pt x="278" y="379"/>
                  </a:lnTo>
                  <a:lnTo>
                    <a:pt x="283" y="380"/>
                  </a:lnTo>
                  <a:lnTo>
                    <a:pt x="288" y="380"/>
                  </a:lnTo>
                  <a:lnTo>
                    <a:pt x="293" y="377"/>
                  </a:lnTo>
                  <a:lnTo>
                    <a:pt x="295" y="375"/>
                  </a:lnTo>
                  <a:lnTo>
                    <a:pt x="305" y="379"/>
                  </a:lnTo>
                  <a:lnTo>
                    <a:pt x="314" y="379"/>
                  </a:lnTo>
                  <a:lnTo>
                    <a:pt x="320" y="383"/>
                  </a:lnTo>
                  <a:lnTo>
                    <a:pt x="324" y="380"/>
                  </a:lnTo>
                  <a:lnTo>
                    <a:pt x="334" y="384"/>
                  </a:lnTo>
                  <a:lnTo>
                    <a:pt x="334" y="380"/>
                  </a:lnTo>
                  <a:lnTo>
                    <a:pt x="342" y="370"/>
                  </a:lnTo>
                  <a:lnTo>
                    <a:pt x="347" y="372"/>
                  </a:lnTo>
                  <a:lnTo>
                    <a:pt x="349" y="380"/>
                  </a:lnTo>
                  <a:lnTo>
                    <a:pt x="353" y="387"/>
                  </a:lnTo>
                  <a:lnTo>
                    <a:pt x="357" y="390"/>
                  </a:lnTo>
                  <a:lnTo>
                    <a:pt x="329" y="579"/>
                  </a:lnTo>
                  <a:lnTo>
                    <a:pt x="264" y="570"/>
                  </a:lnTo>
                  <a:lnTo>
                    <a:pt x="186" y="556"/>
                  </a:lnTo>
                  <a:lnTo>
                    <a:pt x="164" y="553"/>
                  </a:lnTo>
                  <a:lnTo>
                    <a:pt x="89" y="539"/>
                  </a:lnTo>
                  <a:lnTo>
                    <a:pt x="0" y="520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1339" y="1686"/>
              <a:ext cx="465" cy="585"/>
            </a:xfrm>
            <a:custGeom>
              <a:avLst/>
              <a:gdLst>
                <a:gd name="T0" fmla="*/ 0 w 336"/>
                <a:gd name="T1" fmla="*/ 377 h 422"/>
                <a:gd name="T2" fmla="*/ 68 w 336"/>
                <a:gd name="T3" fmla="*/ 0 h 422"/>
                <a:gd name="T4" fmla="*/ 90 w 336"/>
                <a:gd name="T5" fmla="*/ 3 h 422"/>
                <a:gd name="T6" fmla="*/ 168 w 336"/>
                <a:gd name="T7" fmla="*/ 17 h 422"/>
                <a:gd name="T8" fmla="*/ 233 w 336"/>
                <a:gd name="T9" fmla="*/ 26 h 422"/>
                <a:gd name="T10" fmla="*/ 222 w 336"/>
                <a:gd name="T11" fmla="*/ 103 h 422"/>
                <a:gd name="T12" fmla="*/ 336 w 336"/>
                <a:gd name="T13" fmla="*/ 118 h 422"/>
                <a:gd name="T14" fmla="*/ 297 w 336"/>
                <a:gd name="T15" fmla="*/ 422 h 422"/>
                <a:gd name="T16" fmla="*/ 215 w 336"/>
                <a:gd name="T17" fmla="*/ 411 h 422"/>
                <a:gd name="T18" fmla="*/ 136 w 336"/>
                <a:gd name="T19" fmla="*/ 400 h 422"/>
                <a:gd name="T20" fmla="*/ 54 w 336"/>
                <a:gd name="T21" fmla="*/ 386 h 422"/>
                <a:gd name="T22" fmla="*/ 0 w 336"/>
                <a:gd name="T23" fmla="*/ 377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6" h="422">
                  <a:moveTo>
                    <a:pt x="0" y="377"/>
                  </a:moveTo>
                  <a:lnTo>
                    <a:pt x="68" y="0"/>
                  </a:lnTo>
                  <a:lnTo>
                    <a:pt x="90" y="3"/>
                  </a:lnTo>
                  <a:lnTo>
                    <a:pt x="168" y="17"/>
                  </a:lnTo>
                  <a:lnTo>
                    <a:pt x="233" y="26"/>
                  </a:lnTo>
                  <a:lnTo>
                    <a:pt x="222" y="103"/>
                  </a:lnTo>
                  <a:lnTo>
                    <a:pt x="336" y="118"/>
                  </a:lnTo>
                  <a:lnTo>
                    <a:pt x="297" y="422"/>
                  </a:lnTo>
                  <a:lnTo>
                    <a:pt x="215" y="411"/>
                  </a:lnTo>
                  <a:lnTo>
                    <a:pt x="136" y="400"/>
                  </a:lnTo>
                  <a:lnTo>
                    <a:pt x="54" y="386"/>
                  </a:lnTo>
                  <a:lnTo>
                    <a:pt x="0" y="377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1339" y="1686"/>
              <a:ext cx="465" cy="585"/>
            </a:xfrm>
            <a:custGeom>
              <a:avLst/>
              <a:gdLst>
                <a:gd name="T0" fmla="*/ 0 w 336"/>
                <a:gd name="T1" fmla="*/ 377 h 422"/>
                <a:gd name="T2" fmla="*/ 68 w 336"/>
                <a:gd name="T3" fmla="*/ 0 h 422"/>
                <a:gd name="T4" fmla="*/ 90 w 336"/>
                <a:gd name="T5" fmla="*/ 3 h 422"/>
                <a:gd name="T6" fmla="*/ 168 w 336"/>
                <a:gd name="T7" fmla="*/ 17 h 422"/>
                <a:gd name="T8" fmla="*/ 233 w 336"/>
                <a:gd name="T9" fmla="*/ 26 h 422"/>
                <a:gd name="T10" fmla="*/ 222 w 336"/>
                <a:gd name="T11" fmla="*/ 103 h 422"/>
                <a:gd name="T12" fmla="*/ 336 w 336"/>
                <a:gd name="T13" fmla="*/ 118 h 422"/>
                <a:gd name="T14" fmla="*/ 297 w 336"/>
                <a:gd name="T15" fmla="*/ 422 h 422"/>
                <a:gd name="T16" fmla="*/ 215 w 336"/>
                <a:gd name="T17" fmla="*/ 411 h 422"/>
                <a:gd name="T18" fmla="*/ 136 w 336"/>
                <a:gd name="T19" fmla="*/ 400 h 422"/>
                <a:gd name="T20" fmla="*/ 54 w 336"/>
                <a:gd name="T21" fmla="*/ 386 h 422"/>
                <a:gd name="T22" fmla="*/ 0 w 336"/>
                <a:gd name="T23" fmla="*/ 377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6" h="422">
                  <a:moveTo>
                    <a:pt x="0" y="377"/>
                  </a:moveTo>
                  <a:lnTo>
                    <a:pt x="68" y="0"/>
                  </a:lnTo>
                  <a:lnTo>
                    <a:pt x="90" y="3"/>
                  </a:lnTo>
                  <a:lnTo>
                    <a:pt x="168" y="17"/>
                  </a:lnTo>
                  <a:lnTo>
                    <a:pt x="233" y="26"/>
                  </a:lnTo>
                  <a:lnTo>
                    <a:pt x="222" y="103"/>
                  </a:lnTo>
                  <a:lnTo>
                    <a:pt x="336" y="118"/>
                  </a:lnTo>
                  <a:lnTo>
                    <a:pt x="297" y="422"/>
                  </a:lnTo>
                  <a:lnTo>
                    <a:pt x="215" y="411"/>
                  </a:lnTo>
                  <a:lnTo>
                    <a:pt x="136" y="400"/>
                  </a:lnTo>
                  <a:lnTo>
                    <a:pt x="54" y="386"/>
                  </a:lnTo>
                  <a:lnTo>
                    <a:pt x="0" y="377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1404" y="935"/>
              <a:ext cx="855" cy="531"/>
            </a:xfrm>
            <a:custGeom>
              <a:avLst/>
              <a:gdLst>
                <a:gd name="T0" fmla="*/ 13 w 618"/>
                <a:gd name="T1" fmla="*/ 107 h 384"/>
                <a:gd name="T2" fmla="*/ 7 w 618"/>
                <a:gd name="T3" fmla="*/ 92 h 384"/>
                <a:gd name="T4" fmla="*/ 0 w 618"/>
                <a:gd name="T5" fmla="*/ 75 h 384"/>
                <a:gd name="T6" fmla="*/ 15 w 618"/>
                <a:gd name="T7" fmla="*/ 0 h 384"/>
                <a:gd name="T8" fmla="*/ 218 w 618"/>
                <a:gd name="T9" fmla="*/ 37 h 384"/>
                <a:gd name="T10" fmla="*/ 405 w 618"/>
                <a:gd name="T11" fmla="*/ 62 h 384"/>
                <a:gd name="T12" fmla="*/ 581 w 618"/>
                <a:gd name="T13" fmla="*/ 81 h 384"/>
                <a:gd name="T14" fmla="*/ 618 w 618"/>
                <a:gd name="T15" fmla="*/ 85 h 384"/>
                <a:gd name="T16" fmla="*/ 597 w 618"/>
                <a:gd name="T17" fmla="*/ 379 h 384"/>
                <a:gd name="T18" fmla="*/ 522 w 618"/>
                <a:gd name="T19" fmla="*/ 379 h 384"/>
                <a:gd name="T20" fmla="*/ 322 w 618"/>
                <a:gd name="T21" fmla="*/ 358 h 384"/>
                <a:gd name="T22" fmla="*/ 219 w 618"/>
                <a:gd name="T23" fmla="*/ 348 h 384"/>
                <a:gd name="T24" fmla="*/ 210 w 618"/>
                <a:gd name="T25" fmla="*/ 377 h 384"/>
                <a:gd name="T26" fmla="*/ 204 w 618"/>
                <a:gd name="T27" fmla="*/ 362 h 384"/>
                <a:gd name="T28" fmla="*/ 191 w 618"/>
                <a:gd name="T29" fmla="*/ 370 h 384"/>
                <a:gd name="T30" fmla="*/ 181 w 618"/>
                <a:gd name="T31" fmla="*/ 370 h 384"/>
                <a:gd name="T32" fmla="*/ 171 w 618"/>
                <a:gd name="T33" fmla="*/ 369 h 384"/>
                <a:gd name="T34" fmla="*/ 152 w 618"/>
                <a:gd name="T35" fmla="*/ 365 h 384"/>
                <a:gd name="T36" fmla="*/ 145 w 618"/>
                <a:gd name="T37" fmla="*/ 370 h 384"/>
                <a:gd name="T38" fmla="*/ 135 w 618"/>
                <a:gd name="T39" fmla="*/ 369 h 384"/>
                <a:gd name="T40" fmla="*/ 119 w 618"/>
                <a:gd name="T41" fmla="*/ 369 h 384"/>
                <a:gd name="T42" fmla="*/ 117 w 618"/>
                <a:gd name="T43" fmla="*/ 375 h 384"/>
                <a:gd name="T44" fmla="*/ 109 w 618"/>
                <a:gd name="T45" fmla="*/ 365 h 384"/>
                <a:gd name="T46" fmla="*/ 108 w 618"/>
                <a:gd name="T47" fmla="*/ 356 h 384"/>
                <a:gd name="T48" fmla="*/ 107 w 618"/>
                <a:gd name="T49" fmla="*/ 343 h 384"/>
                <a:gd name="T50" fmla="*/ 96 w 618"/>
                <a:gd name="T51" fmla="*/ 340 h 384"/>
                <a:gd name="T52" fmla="*/ 91 w 618"/>
                <a:gd name="T53" fmla="*/ 330 h 384"/>
                <a:gd name="T54" fmla="*/ 93 w 618"/>
                <a:gd name="T55" fmla="*/ 319 h 384"/>
                <a:gd name="T56" fmla="*/ 88 w 618"/>
                <a:gd name="T57" fmla="*/ 309 h 384"/>
                <a:gd name="T58" fmla="*/ 82 w 618"/>
                <a:gd name="T59" fmla="*/ 286 h 384"/>
                <a:gd name="T60" fmla="*/ 78 w 618"/>
                <a:gd name="T61" fmla="*/ 271 h 384"/>
                <a:gd name="T62" fmla="*/ 57 w 618"/>
                <a:gd name="T63" fmla="*/ 277 h 384"/>
                <a:gd name="T64" fmla="*/ 48 w 618"/>
                <a:gd name="T65" fmla="*/ 272 h 384"/>
                <a:gd name="T66" fmla="*/ 43 w 618"/>
                <a:gd name="T67" fmla="*/ 265 h 384"/>
                <a:gd name="T68" fmla="*/ 45 w 618"/>
                <a:gd name="T69" fmla="*/ 255 h 384"/>
                <a:gd name="T70" fmla="*/ 53 w 618"/>
                <a:gd name="T71" fmla="*/ 250 h 384"/>
                <a:gd name="T72" fmla="*/ 52 w 618"/>
                <a:gd name="T73" fmla="*/ 234 h 384"/>
                <a:gd name="T74" fmla="*/ 53 w 618"/>
                <a:gd name="T75" fmla="*/ 226 h 384"/>
                <a:gd name="T76" fmla="*/ 58 w 618"/>
                <a:gd name="T77" fmla="*/ 216 h 384"/>
                <a:gd name="T78" fmla="*/ 68 w 618"/>
                <a:gd name="T79" fmla="*/ 190 h 384"/>
                <a:gd name="T80" fmla="*/ 58 w 618"/>
                <a:gd name="T81" fmla="*/ 189 h 384"/>
                <a:gd name="T82" fmla="*/ 54 w 618"/>
                <a:gd name="T83" fmla="*/ 182 h 384"/>
                <a:gd name="T84" fmla="*/ 46 w 618"/>
                <a:gd name="T85" fmla="*/ 177 h 384"/>
                <a:gd name="T86" fmla="*/ 41 w 618"/>
                <a:gd name="T87" fmla="*/ 168 h 384"/>
                <a:gd name="T88" fmla="*/ 38 w 618"/>
                <a:gd name="T89" fmla="*/ 160 h 384"/>
                <a:gd name="T90" fmla="*/ 30 w 618"/>
                <a:gd name="T91" fmla="*/ 145 h 384"/>
                <a:gd name="T92" fmla="*/ 25 w 618"/>
                <a:gd name="T93" fmla="*/ 136 h 384"/>
                <a:gd name="T94" fmla="*/ 16 w 618"/>
                <a:gd name="T95" fmla="*/ 128 h 384"/>
                <a:gd name="T96" fmla="*/ 14 w 618"/>
                <a:gd name="T97" fmla="*/ 117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18" h="384">
                  <a:moveTo>
                    <a:pt x="10" y="112"/>
                  </a:moveTo>
                  <a:lnTo>
                    <a:pt x="13" y="107"/>
                  </a:lnTo>
                  <a:lnTo>
                    <a:pt x="11" y="102"/>
                  </a:lnTo>
                  <a:lnTo>
                    <a:pt x="7" y="92"/>
                  </a:lnTo>
                  <a:lnTo>
                    <a:pt x="7" y="90"/>
                  </a:lnTo>
                  <a:lnTo>
                    <a:pt x="0" y="75"/>
                  </a:lnTo>
                  <a:lnTo>
                    <a:pt x="14" y="3"/>
                  </a:lnTo>
                  <a:lnTo>
                    <a:pt x="15" y="0"/>
                  </a:lnTo>
                  <a:lnTo>
                    <a:pt x="88" y="16"/>
                  </a:lnTo>
                  <a:lnTo>
                    <a:pt x="218" y="37"/>
                  </a:lnTo>
                  <a:lnTo>
                    <a:pt x="331" y="53"/>
                  </a:lnTo>
                  <a:lnTo>
                    <a:pt x="405" y="62"/>
                  </a:lnTo>
                  <a:lnTo>
                    <a:pt x="483" y="71"/>
                  </a:lnTo>
                  <a:lnTo>
                    <a:pt x="581" y="81"/>
                  </a:lnTo>
                  <a:lnTo>
                    <a:pt x="618" y="84"/>
                  </a:lnTo>
                  <a:lnTo>
                    <a:pt x="618" y="85"/>
                  </a:lnTo>
                  <a:lnTo>
                    <a:pt x="601" y="314"/>
                  </a:lnTo>
                  <a:lnTo>
                    <a:pt x="597" y="379"/>
                  </a:lnTo>
                  <a:lnTo>
                    <a:pt x="595" y="384"/>
                  </a:lnTo>
                  <a:lnTo>
                    <a:pt x="522" y="379"/>
                  </a:lnTo>
                  <a:lnTo>
                    <a:pt x="418" y="369"/>
                  </a:lnTo>
                  <a:lnTo>
                    <a:pt x="322" y="358"/>
                  </a:lnTo>
                  <a:lnTo>
                    <a:pt x="224" y="344"/>
                  </a:lnTo>
                  <a:lnTo>
                    <a:pt x="219" y="348"/>
                  </a:lnTo>
                  <a:lnTo>
                    <a:pt x="214" y="380"/>
                  </a:lnTo>
                  <a:lnTo>
                    <a:pt x="210" y="377"/>
                  </a:lnTo>
                  <a:lnTo>
                    <a:pt x="206" y="370"/>
                  </a:lnTo>
                  <a:lnTo>
                    <a:pt x="204" y="362"/>
                  </a:lnTo>
                  <a:lnTo>
                    <a:pt x="199" y="360"/>
                  </a:lnTo>
                  <a:lnTo>
                    <a:pt x="191" y="370"/>
                  </a:lnTo>
                  <a:lnTo>
                    <a:pt x="191" y="374"/>
                  </a:lnTo>
                  <a:lnTo>
                    <a:pt x="181" y="370"/>
                  </a:lnTo>
                  <a:lnTo>
                    <a:pt x="177" y="373"/>
                  </a:lnTo>
                  <a:lnTo>
                    <a:pt x="171" y="369"/>
                  </a:lnTo>
                  <a:lnTo>
                    <a:pt x="162" y="369"/>
                  </a:lnTo>
                  <a:lnTo>
                    <a:pt x="152" y="365"/>
                  </a:lnTo>
                  <a:lnTo>
                    <a:pt x="150" y="367"/>
                  </a:lnTo>
                  <a:lnTo>
                    <a:pt x="145" y="370"/>
                  </a:lnTo>
                  <a:lnTo>
                    <a:pt x="140" y="370"/>
                  </a:lnTo>
                  <a:lnTo>
                    <a:pt x="135" y="369"/>
                  </a:lnTo>
                  <a:lnTo>
                    <a:pt x="124" y="368"/>
                  </a:lnTo>
                  <a:lnTo>
                    <a:pt x="119" y="369"/>
                  </a:lnTo>
                  <a:lnTo>
                    <a:pt x="119" y="374"/>
                  </a:lnTo>
                  <a:lnTo>
                    <a:pt x="117" y="375"/>
                  </a:lnTo>
                  <a:lnTo>
                    <a:pt x="113" y="370"/>
                  </a:lnTo>
                  <a:lnTo>
                    <a:pt x="109" y="365"/>
                  </a:lnTo>
                  <a:lnTo>
                    <a:pt x="111" y="362"/>
                  </a:lnTo>
                  <a:lnTo>
                    <a:pt x="108" y="356"/>
                  </a:lnTo>
                  <a:lnTo>
                    <a:pt x="109" y="351"/>
                  </a:lnTo>
                  <a:lnTo>
                    <a:pt x="107" y="343"/>
                  </a:lnTo>
                  <a:lnTo>
                    <a:pt x="102" y="338"/>
                  </a:lnTo>
                  <a:lnTo>
                    <a:pt x="96" y="340"/>
                  </a:lnTo>
                  <a:lnTo>
                    <a:pt x="92" y="335"/>
                  </a:lnTo>
                  <a:lnTo>
                    <a:pt x="91" y="330"/>
                  </a:lnTo>
                  <a:lnTo>
                    <a:pt x="93" y="324"/>
                  </a:lnTo>
                  <a:lnTo>
                    <a:pt x="93" y="319"/>
                  </a:lnTo>
                  <a:lnTo>
                    <a:pt x="92" y="314"/>
                  </a:lnTo>
                  <a:lnTo>
                    <a:pt x="88" y="309"/>
                  </a:lnTo>
                  <a:lnTo>
                    <a:pt x="84" y="299"/>
                  </a:lnTo>
                  <a:lnTo>
                    <a:pt x="82" y="286"/>
                  </a:lnTo>
                  <a:lnTo>
                    <a:pt x="82" y="276"/>
                  </a:lnTo>
                  <a:lnTo>
                    <a:pt x="78" y="271"/>
                  </a:lnTo>
                  <a:lnTo>
                    <a:pt x="77" y="267"/>
                  </a:lnTo>
                  <a:lnTo>
                    <a:pt x="57" y="277"/>
                  </a:lnTo>
                  <a:lnTo>
                    <a:pt x="52" y="278"/>
                  </a:lnTo>
                  <a:lnTo>
                    <a:pt x="48" y="272"/>
                  </a:lnTo>
                  <a:lnTo>
                    <a:pt x="41" y="270"/>
                  </a:lnTo>
                  <a:lnTo>
                    <a:pt x="43" y="265"/>
                  </a:lnTo>
                  <a:lnTo>
                    <a:pt x="46" y="261"/>
                  </a:lnTo>
                  <a:lnTo>
                    <a:pt x="45" y="255"/>
                  </a:lnTo>
                  <a:lnTo>
                    <a:pt x="48" y="251"/>
                  </a:lnTo>
                  <a:lnTo>
                    <a:pt x="53" y="250"/>
                  </a:lnTo>
                  <a:lnTo>
                    <a:pt x="55" y="240"/>
                  </a:lnTo>
                  <a:lnTo>
                    <a:pt x="52" y="234"/>
                  </a:lnTo>
                  <a:lnTo>
                    <a:pt x="54" y="229"/>
                  </a:lnTo>
                  <a:lnTo>
                    <a:pt x="53" y="226"/>
                  </a:lnTo>
                  <a:lnTo>
                    <a:pt x="57" y="221"/>
                  </a:lnTo>
                  <a:lnTo>
                    <a:pt x="58" y="216"/>
                  </a:lnTo>
                  <a:lnTo>
                    <a:pt x="63" y="206"/>
                  </a:lnTo>
                  <a:lnTo>
                    <a:pt x="68" y="190"/>
                  </a:lnTo>
                  <a:lnTo>
                    <a:pt x="64" y="189"/>
                  </a:lnTo>
                  <a:lnTo>
                    <a:pt x="58" y="189"/>
                  </a:lnTo>
                  <a:lnTo>
                    <a:pt x="53" y="187"/>
                  </a:lnTo>
                  <a:lnTo>
                    <a:pt x="54" y="182"/>
                  </a:lnTo>
                  <a:lnTo>
                    <a:pt x="49" y="182"/>
                  </a:lnTo>
                  <a:lnTo>
                    <a:pt x="46" y="177"/>
                  </a:lnTo>
                  <a:lnTo>
                    <a:pt x="41" y="173"/>
                  </a:lnTo>
                  <a:lnTo>
                    <a:pt x="41" y="168"/>
                  </a:lnTo>
                  <a:lnTo>
                    <a:pt x="41" y="165"/>
                  </a:lnTo>
                  <a:lnTo>
                    <a:pt x="38" y="160"/>
                  </a:lnTo>
                  <a:lnTo>
                    <a:pt x="31" y="150"/>
                  </a:lnTo>
                  <a:lnTo>
                    <a:pt x="30" y="145"/>
                  </a:lnTo>
                  <a:lnTo>
                    <a:pt x="26" y="141"/>
                  </a:lnTo>
                  <a:lnTo>
                    <a:pt x="25" y="136"/>
                  </a:lnTo>
                  <a:lnTo>
                    <a:pt x="18" y="133"/>
                  </a:lnTo>
                  <a:lnTo>
                    <a:pt x="16" y="128"/>
                  </a:lnTo>
                  <a:lnTo>
                    <a:pt x="7" y="117"/>
                  </a:lnTo>
                  <a:lnTo>
                    <a:pt x="14" y="117"/>
                  </a:lnTo>
                  <a:lnTo>
                    <a:pt x="10" y="112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1404" y="935"/>
              <a:ext cx="855" cy="531"/>
            </a:xfrm>
            <a:custGeom>
              <a:avLst/>
              <a:gdLst>
                <a:gd name="T0" fmla="*/ 13 w 618"/>
                <a:gd name="T1" fmla="*/ 107 h 384"/>
                <a:gd name="T2" fmla="*/ 7 w 618"/>
                <a:gd name="T3" fmla="*/ 92 h 384"/>
                <a:gd name="T4" fmla="*/ 0 w 618"/>
                <a:gd name="T5" fmla="*/ 75 h 384"/>
                <a:gd name="T6" fmla="*/ 15 w 618"/>
                <a:gd name="T7" fmla="*/ 0 h 384"/>
                <a:gd name="T8" fmla="*/ 218 w 618"/>
                <a:gd name="T9" fmla="*/ 37 h 384"/>
                <a:gd name="T10" fmla="*/ 405 w 618"/>
                <a:gd name="T11" fmla="*/ 62 h 384"/>
                <a:gd name="T12" fmla="*/ 581 w 618"/>
                <a:gd name="T13" fmla="*/ 81 h 384"/>
                <a:gd name="T14" fmla="*/ 618 w 618"/>
                <a:gd name="T15" fmla="*/ 85 h 384"/>
                <a:gd name="T16" fmla="*/ 597 w 618"/>
                <a:gd name="T17" fmla="*/ 379 h 384"/>
                <a:gd name="T18" fmla="*/ 522 w 618"/>
                <a:gd name="T19" fmla="*/ 379 h 384"/>
                <a:gd name="T20" fmla="*/ 322 w 618"/>
                <a:gd name="T21" fmla="*/ 358 h 384"/>
                <a:gd name="T22" fmla="*/ 219 w 618"/>
                <a:gd name="T23" fmla="*/ 348 h 384"/>
                <a:gd name="T24" fmla="*/ 210 w 618"/>
                <a:gd name="T25" fmla="*/ 377 h 384"/>
                <a:gd name="T26" fmla="*/ 204 w 618"/>
                <a:gd name="T27" fmla="*/ 362 h 384"/>
                <a:gd name="T28" fmla="*/ 191 w 618"/>
                <a:gd name="T29" fmla="*/ 370 h 384"/>
                <a:gd name="T30" fmla="*/ 181 w 618"/>
                <a:gd name="T31" fmla="*/ 370 h 384"/>
                <a:gd name="T32" fmla="*/ 171 w 618"/>
                <a:gd name="T33" fmla="*/ 369 h 384"/>
                <a:gd name="T34" fmla="*/ 152 w 618"/>
                <a:gd name="T35" fmla="*/ 365 h 384"/>
                <a:gd name="T36" fmla="*/ 145 w 618"/>
                <a:gd name="T37" fmla="*/ 370 h 384"/>
                <a:gd name="T38" fmla="*/ 135 w 618"/>
                <a:gd name="T39" fmla="*/ 369 h 384"/>
                <a:gd name="T40" fmla="*/ 119 w 618"/>
                <a:gd name="T41" fmla="*/ 369 h 384"/>
                <a:gd name="T42" fmla="*/ 117 w 618"/>
                <a:gd name="T43" fmla="*/ 375 h 384"/>
                <a:gd name="T44" fmla="*/ 109 w 618"/>
                <a:gd name="T45" fmla="*/ 365 h 384"/>
                <a:gd name="T46" fmla="*/ 108 w 618"/>
                <a:gd name="T47" fmla="*/ 356 h 384"/>
                <a:gd name="T48" fmla="*/ 107 w 618"/>
                <a:gd name="T49" fmla="*/ 343 h 384"/>
                <a:gd name="T50" fmla="*/ 96 w 618"/>
                <a:gd name="T51" fmla="*/ 340 h 384"/>
                <a:gd name="T52" fmla="*/ 91 w 618"/>
                <a:gd name="T53" fmla="*/ 330 h 384"/>
                <a:gd name="T54" fmla="*/ 93 w 618"/>
                <a:gd name="T55" fmla="*/ 319 h 384"/>
                <a:gd name="T56" fmla="*/ 88 w 618"/>
                <a:gd name="T57" fmla="*/ 309 h 384"/>
                <a:gd name="T58" fmla="*/ 82 w 618"/>
                <a:gd name="T59" fmla="*/ 286 h 384"/>
                <a:gd name="T60" fmla="*/ 78 w 618"/>
                <a:gd name="T61" fmla="*/ 271 h 384"/>
                <a:gd name="T62" fmla="*/ 57 w 618"/>
                <a:gd name="T63" fmla="*/ 277 h 384"/>
                <a:gd name="T64" fmla="*/ 48 w 618"/>
                <a:gd name="T65" fmla="*/ 272 h 384"/>
                <a:gd name="T66" fmla="*/ 43 w 618"/>
                <a:gd name="T67" fmla="*/ 265 h 384"/>
                <a:gd name="T68" fmla="*/ 45 w 618"/>
                <a:gd name="T69" fmla="*/ 255 h 384"/>
                <a:gd name="T70" fmla="*/ 53 w 618"/>
                <a:gd name="T71" fmla="*/ 250 h 384"/>
                <a:gd name="T72" fmla="*/ 52 w 618"/>
                <a:gd name="T73" fmla="*/ 234 h 384"/>
                <a:gd name="T74" fmla="*/ 53 w 618"/>
                <a:gd name="T75" fmla="*/ 226 h 384"/>
                <a:gd name="T76" fmla="*/ 58 w 618"/>
                <a:gd name="T77" fmla="*/ 216 h 384"/>
                <a:gd name="T78" fmla="*/ 68 w 618"/>
                <a:gd name="T79" fmla="*/ 190 h 384"/>
                <a:gd name="T80" fmla="*/ 58 w 618"/>
                <a:gd name="T81" fmla="*/ 189 h 384"/>
                <a:gd name="T82" fmla="*/ 54 w 618"/>
                <a:gd name="T83" fmla="*/ 182 h 384"/>
                <a:gd name="T84" fmla="*/ 46 w 618"/>
                <a:gd name="T85" fmla="*/ 177 h 384"/>
                <a:gd name="T86" fmla="*/ 41 w 618"/>
                <a:gd name="T87" fmla="*/ 168 h 384"/>
                <a:gd name="T88" fmla="*/ 38 w 618"/>
                <a:gd name="T89" fmla="*/ 160 h 384"/>
                <a:gd name="T90" fmla="*/ 30 w 618"/>
                <a:gd name="T91" fmla="*/ 145 h 384"/>
                <a:gd name="T92" fmla="*/ 25 w 618"/>
                <a:gd name="T93" fmla="*/ 136 h 384"/>
                <a:gd name="T94" fmla="*/ 16 w 618"/>
                <a:gd name="T95" fmla="*/ 128 h 384"/>
                <a:gd name="T96" fmla="*/ 14 w 618"/>
                <a:gd name="T97" fmla="*/ 117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18" h="384">
                  <a:moveTo>
                    <a:pt x="10" y="112"/>
                  </a:moveTo>
                  <a:lnTo>
                    <a:pt x="13" y="107"/>
                  </a:lnTo>
                  <a:lnTo>
                    <a:pt x="11" y="102"/>
                  </a:lnTo>
                  <a:lnTo>
                    <a:pt x="7" y="92"/>
                  </a:lnTo>
                  <a:lnTo>
                    <a:pt x="7" y="90"/>
                  </a:lnTo>
                  <a:lnTo>
                    <a:pt x="0" y="75"/>
                  </a:lnTo>
                  <a:lnTo>
                    <a:pt x="14" y="3"/>
                  </a:lnTo>
                  <a:lnTo>
                    <a:pt x="15" y="0"/>
                  </a:lnTo>
                  <a:lnTo>
                    <a:pt x="88" y="16"/>
                  </a:lnTo>
                  <a:lnTo>
                    <a:pt x="218" y="37"/>
                  </a:lnTo>
                  <a:lnTo>
                    <a:pt x="331" y="53"/>
                  </a:lnTo>
                  <a:lnTo>
                    <a:pt x="405" y="62"/>
                  </a:lnTo>
                  <a:lnTo>
                    <a:pt x="483" y="71"/>
                  </a:lnTo>
                  <a:lnTo>
                    <a:pt x="581" y="81"/>
                  </a:lnTo>
                  <a:lnTo>
                    <a:pt x="618" y="84"/>
                  </a:lnTo>
                  <a:lnTo>
                    <a:pt x="618" y="85"/>
                  </a:lnTo>
                  <a:lnTo>
                    <a:pt x="601" y="314"/>
                  </a:lnTo>
                  <a:lnTo>
                    <a:pt x="597" y="379"/>
                  </a:lnTo>
                  <a:lnTo>
                    <a:pt x="595" y="384"/>
                  </a:lnTo>
                  <a:lnTo>
                    <a:pt x="522" y="379"/>
                  </a:lnTo>
                  <a:lnTo>
                    <a:pt x="418" y="369"/>
                  </a:lnTo>
                  <a:lnTo>
                    <a:pt x="322" y="358"/>
                  </a:lnTo>
                  <a:lnTo>
                    <a:pt x="224" y="344"/>
                  </a:lnTo>
                  <a:lnTo>
                    <a:pt x="219" y="348"/>
                  </a:lnTo>
                  <a:lnTo>
                    <a:pt x="214" y="380"/>
                  </a:lnTo>
                  <a:lnTo>
                    <a:pt x="210" y="377"/>
                  </a:lnTo>
                  <a:lnTo>
                    <a:pt x="206" y="370"/>
                  </a:lnTo>
                  <a:lnTo>
                    <a:pt x="204" y="362"/>
                  </a:lnTo>
                  <a:lnTo>
                    <a:pt x="199" y="360"/>
                  </a:lnTo>
                  <a:lnTo>
                    <a:pt x="191" y="370"/>
                  </a:lnTo>
                  <a:lnTo>
                    <a:pt x="191" y="374"/>
                  </a:lnTo>
                  <a:lnTo>
                    <a:pt x="181" y="370"/>
                  </a:lnTo>
                  <a:lnTo>
                    <a:pt x="177" y="373"/>
                  </a:lnTo>
                  <a:lnTo>
                    <a:pt x="171" y="369"/>
                  </a:lnTo>
                  <a:lnTo>
                    <a:pt x="162" y="369"/>
                  </a:lnTo>
                  <a:lnTo>
                    <a:pt x="152" y="365"/>
                  </a:lnTo>
                  <a:lnTo>
                    <a:pt x="150" y="367"/>
                  </a:lnTo>
                  <a:lnTo>
                    <a:pt x="145" y="370"/>
                  </a:lnTo>
                  <a:lnTo>
                    <a:pt x="140" y="370"/>
                  </a:lnTo>
                  <a:lnTo>
                    <a:pt x="135" y="369"/>
                  </a:lnTo>
                  <a:lnTo>
                    <a:pt x="124" y="368"/>
                  </a:lnTo>
                  <a:lnTo>
                    <a:pt x="119" y="369"/>
                  </a:lnTo>
                  <a:lnTo>
                    <a:pt x="119" y="374"/>
                  </a:lnTo>
                  <a:lnTo>
                    <a:pt x="117" y="375"/>
                  </a:lnTo>
                  <a:lnTo>
                    <a:pt x="113" y="370"/>
                  </a:lnTo>
                  <a:lnTo>
                    <a:pt x="109" y="365"/>
                  </a:lnTo>
                  <a:lnTo>
                    <a:pt x="111" y="362"/>
                  </a:lnTo>
                  <a:lnTo>
                    <a:pt x="108" y="356"/>
                  </a:lnTo>
                  <a:lnTo>
                    <a:pt x="109" y="351"/>
                  </a:lnTo>
                  <a:lnTo>
                    <a:pt x="107" y="343"/>
                  </a:lnTo>
                  <a:lnTo>
                    <a:pt x="102" y="338"/>
                  </a:lnTo>
                  <a:lnTo>
                    <a:pt x="96" y="340"/>
                  </a:lnTo>
                  <a:lnTo>
                    <a:pt x="92" y="335"/>
                  </a:lnTo>
                  <a:lnTo>
                    <a:pt x="91" y="330"/>
                  </a:lnTo>
                  <a:lnTo>
                    <a:pt x="93" y="324"/>
                  </a:lnTo>
                  <a:lnTo>
                    <a:pt x="93" y="319"/>
                  </a:lnTo>
                  <a:lnTo>
                    <a:pt x="92" y="314"/>
                  </a:lnTo>
                  <a:lnTo>
                    <a:pt x="88" y="309"/>
                  </a:lnTo>
                  <a:lnTo>
                    <a:pt x="84" y="299"/>
                  </a:lnTo>
                  <a:lnTo>
                    <a:pt x="82" y="286"/>
                  </a:lnTo>
                  <a:lnTo>
                    <a:pt x="82" y="276"/>
                  </a:lnTo>
                  <a:lnTo>
                    <a:pt x="78" y="271"/>
                  </a:lnTo>
                  <a:lnTo>
                    <a:pt x="77" y="267"/>
                  </a:lnTo>
                  <a:lnTo>
                    <a:pt x="57" y="277"/>
                  </a:lnTo>
                  <a:lnTo>
                    <a:pt x="52" y="278"/>
                  </a:lnTo>
                  <a:lnTo>
                    <a:pt x="48" y="272"/>
                  </a:lnTo>
                  <a:lnTo>
                    <a:pt x="41" y="270"/>
                  </a:lnTo>
                  <a:lnTo>
                    <a:pt x="43" y="265"/>
                  </a:lnTo>
                  <a:lnTo>
                    <a:pt x="46" y="261"/>
                  </a:lnTo>
                  <a:lnTo>
                    <a:pt x="45" y="255"/>
                  </a:lnTo>
                  <a:lnTo>
                    <a:pt x="48" y="251"/>
                  </a:lnTo>
                  <a:lnTo>
                    <a:pt x="53" y="250"/>
                  </a:lnTo>
                  <a:lnTo>
                    <a:pt x="55" y="240"/>
                  </a:lnTo>
                  <a:lnTo>
                    <a:pt x="52" y="234"/>
                  </a:lnTo>
                  <a:lnTo>
                    <a:pt x="54" y="229"/>
                  </a:lnTo>
                  <a:lnTo>
                    <a:pt x="53" y="226"/>
                  </a:lnTo>
                  <a:lnTo>
                    <a:pt x="57" y="221"/>
                  </a:lnTo>
                  <a:lnTo>
                    <a:pt x="58" y="216"/>
                  </a:lnTo>
                  <a:lnTo>
                    <a:pt x="63" y="206"/>
                  </a:lnTo>
                  <a:lnTo>
                    <a:pt x="68" y="190"/>
                  </a:lnTo>
                  <a:lnTo>
                    <a:pt x="64" y="189"/>
                  </a:lnTo>
                  <a:lnTo>
                    <a:pt x="58" y="189"/>
                  </a:lnTo>
                  <a:lnTo>
                    <a:pt x="53" y="187"/>
                  </a:lnTo>
                  <a:lnTo>
                    <a:pt x="54" y="182"/>
                  </a:lnTo>
                  <a:lnTo>
                    <a:pt x="49" y="182"/>
                  </a:lnTo>
                  <a:lnTo>
                    <a:pt x="46" y="177"/>
                  </a:lnTo>
                  <a:lnTo>
                    <a:pt x="41" y="173"/>
                  </a:lnTo>
                  <a:lnTo>
                    <a:pt x="41" y="168"/>
                  </a:lnTo>
                  <a:lnTo>
                    <a:pt x="41" y="165"/>
                  </a:lnTo>
                  <a:lnTo>
                    <a:pt x="38" y="160"/>
                  </a:lnTo>
                  <a:lnTo>
                    <a:pt x="31" y="150"/>
                  </a:lnTo>
                  <a:lnTo>
                    <a:pt x="30" y="145"/>
                  </a:lnTo>
                  <a:lnTo>
                    <a:pt x="26" y="141"/>
                  </a:lnTo>
                  <a:lnTo>
                    <a:pt x="25" y="136"/>
                  </a:lnTo>
                  <a:lnTo>
                    <a:pt x="18" y="133"/>
                  </a:lnTo>
                  <a:lnTo>
                    <a:pt x="16" y="128"/>
                  </a:lnTo>
                  <a:lnTo>
                    <a:pt x="7" y="117"/>
                  </a:lnTo>
                  <a:lnTo>
                    <a:pt x="14" y="117"/>
                  </a:lnTo>
                  <a:lnTo>
                    <a:pt x="10" y="112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1646" y="1411"/>
              <a:ext cx="581" cy="478"/>
            </a:xfrm>
            <a:custGeom>
              <a:avLst/>
              <a:gdLst>
                <a:gd name="T0" fmla="*/ 11 w 420"/>
                <a:gd name="T1" fmla="*/ 225 h 345"/>
                <a:gd name="T2" fmla="*/ 39 w 420"/>
                <a:gd name="T3" fmla="*/ 36 h 345"/>
                <a:gd name="T4" fmla="*/ 44 w 420"/>
                <a:gd name="T5" fmla="*/ 4 h 345"/>
                <a:gd name="T6" fmla="*/ 49 w 420"/>
                <a:gd name="T7" fmla="*/ 0 h 345"/>
                <a:gd name="T8" fmla="*/ 147 w 420"/>
                <a:gd name="T9" fmla="*/ 14 h 345"/>
                <a:gd name="T10" fmla="*/ 243 w 420"/>
                <a:gd name="T11" fmla="*/ 25 h 345"/>
                <a:gd name="T12" fmla="*/ 347 w 420"/>
                <a:gd name="T13" fmla="*/ 35 h 345"/>
                <a:gd name="T14" fmla="*/ 420 w 420"/>
                <a:gd name="T15" fmla="*/ 40 h 345"/>
                <a:gd name="T16" fmla="*/ 409 w 420"/>
                <a:gd name="T17" fmla="*/ 192 h 345"/>
                <a:gd name="T18" fmla="*/ 399 w 420"/>
                <a:gd name="T19" fmla="*/ 345 h 345"/>
                <a:gd name="T20" fmla="*/ 309 w 420"/>
                <a:gd name="T21" fmla="*/ 338 h 345"/>
                <a:gd name="T22" fmla="*/ 260 w 420"/>
                <a:gd name="T23" fmla="*/ 333 h 345"/>
                <a:gd name="T24" fmla="*/ 168 w 420"/>
                <a:gd name="T25" fmla="*/ 323 h 345"/>
                <a:gd name="T26" fmla="*/ 114 w 420"/>
                <a:gd name="T27" fmla="*/ 317 h 345"/>
                <a:gd name="T28" fmla="*/ 0 w 420"/>
                <a:gd name="T29" fmla="*/ 302 h 345"/>
                <a:gd name="T30" fmla="*/ 11 w 420"/>
                <a:gd name="T31" fmla="*/ 22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20" h="345">
                  <a:moveTo>
                    <a:pt x="11" y="225"/>
                  </a:moveTo>
                  <a:lnTo>
                    <a:pt x="39" y="36"/>
                  </a:lnTo>
                  <a:lnTo>
                    <a:pt x="44" y="4"/>
                  </a:lnTo>
                  <a:lnTo>
                    <a:pt x="49" y="0"/>
                  </a:lnTo>
                  <a:lnTo>
                    <a:pt x="147" y="14"/>
                  </a:lnTo>
                  <a:lnTo>
                    <a:pt x="243" y="25"/>
                  </a:lnTo>
                  <a:lnTo>
                    <a:pt x="347" y="35"/>
                  </a:lnTo>
                  <a:lnTo>
                    <a:pt x="420" y="40"/>
                  </a:lnTo>
                  <a:lnTo>
                    <a:pt x="409" y="192"/>
                  </a:lnTo>
                  <a:lnTo>
                    <a:pt x="399" y="345"/>
                  </a:lnTo>
                  <a:lnTo>
                    <a:pt x="309" y="338"/>
                  </a:lnTo>
                  <a:lnTo>
                    <a:pt x="260" y="333"/>
                  </a:lnTo>
                  <a:lnTo>
                    <a:pt x="168" y="323"/>
                  </a:lnTo>
                  <a:lnTo>
                    <a:pt x="114" y="317"/>
                  </a:lnTo>
                  <a:lnTo>
                    <a:pt x="0" y="302"/>
                  </a:lnTo>
                  <a:lnTo>
                    <a:pt x="11" y="225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1646" y="1411"/>
              <a:ext cx="581" cy="478"/>
            </a:xfrm>
            <a:custGeom>
              <a:avLst/>
              <a:gdLst>
                <a:gd name="T0" fmla="*/ 11 w 420"/>
                <a:gd name="T1" fmla="*/ 225 h 345"/>
                <a:gd name="T2" fmla="*/ 39 w 420"/>
                <a:gd name="T3" fmla="*/ 36 h 345"/>
                <a:gd name="T4" fmla="*/ 44 w 420"/>
                <a:gd name="T5" fmla="*/ 4 h 345"/>
                <a:gd name="T6" fmla="*/ 49 w 420"/>
                <a:gd name="T7" fmla="*/ 0 h 345"/>
                <a:gd name="T8" fmla="*/ 147 w 420"/>
                <a:gd name="T9" fmla="*/ 14 h 345"/>
                <a:gd name="T10" fmla="*/ 243 w 420"/>
                <a:gd name="T11" fmla="*/ 25 h 345"/>
                <a:gd name="T12" fmla="*/ 347 w 420"/>
                <a:gd name="T13" fmla="*/ 35 h 345"/>
                <a:gd name="T14" fmla="*/ 420 w 420"/>
                <a:gd name="T15" fmla="*/ 40 h 345"/>
                <a:gd name="T16" fmla="*/ 409 w 420"/>
                <a:gd name="T17" fmla="*/ 192 h 345"/>
                <a:gd name="T18" fmla="*/ 399 w 420"/>
                <a:gd name="T19" fmla="*/ 345 h 345"/>
                <a:gd name="T20" fmla="*/ 309 w 420"/>
                <a:gd name="T21" fmla="*/ 338 h 345"/>
                <a:gd name="T22" fmla="*/ 260 w 420"/>
                <a:gd name="T23" fmla="*/ 333 h 345"/>
                <a:gd name="T24" fmla="*/ 168 w 420"/>
                <a:gd name="T25" fmla="*/ 323 h 345"/>
                <a:gd name="T26" fmla="*/ 114 w 420"/>
                <a:gd name="T27" fmla="*/ 317 h 345"/>
                <a:gd name="T28" fmla="*/ 0 w 420"/>
                <a:gd name="T29" fmla="*/ 302 h 345"/>
                <a:gd name="T30" fmla="*/ 11 w 420"/>
                <a:gd name="T31" fmla="*/ 22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20" h="345">
                  <a:moveTo>
                    <a:pt x="11" y="225"/>
                  </a:moveTo>
                  <a:lnTo>
                    <a:pt x="39" y="36"/>
                  </a:lnTo>
                  <a:lnTo>
                    <a:pt x="44" y="4"/>
                  </a:lnTo>
                  <a:lnTo>
                    <a:pt x="49" y="0"/>
                  </a:lnTo>
                  <a:lnTo>
                    <a:pt x="147" y="14"/>
                  </a:lnTo>
                  <a:lnTo>
                    <a:pt x="243" y="25"/>
                  </a:lnTo>
                  <a:lnTo>
                    <a:pt x="347" y="35"/>
                  </a:lnTo>
                  <a:lnTo>
                    <a:pt x="420" y="40"/>
                  </a:lnTo>
                  <a:lnTo>
                    <a:pt x="409" y="192"/>
                  </a:lnTo>
                  <a:lnTo>
                    <a:pt x="399" y="345"/>
                  </a:lnTo>
                  <a:lnTo>
                    <a:pt x="309" y="338"/>
                  </a:lnTo>
                  <a:lnTo>
                    <a:pt x="260" y="333"/>
                  </a:lnTo>
                  <a:lnTo>
                    <a:pt x="168" y="323"/>
                  </a:lnTo>
                  <a:lnTo>
                    <a:pt x="114" y="317"/>
                  </a:lnTo>
                  <a:lnTo>
                    <a:pt x="0" y="302"/>
                  </a:lnTo>
                  <a:lnTo>
                    <a:pt x="11" y="225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1675" y="2271"/>
              <a:ext cx="577" cy="603"/>
            </a:xfrm>
            <a:custGeom>
              <a:avLst/>
              <a:gdLst>
                <a:gd name="T0" fmla="*/ 0 w 417"/>
                <a:gd name="T1" fmla="*/ 429 h 436"/>
                <a:gd name="T2" fmla="*/ 0 w 417"/>
                <a:gd name="T3" fmla="*/ 427 h 436"/>
                <a:gd name="T4" fmla="*/ 54 w 417"/>
                <a:gd name="T5" fmla="*/ 0 h 436"/>
                <a:gd name="T6" fmla="*/ 154 w 417"/>
                <a:gd name="T7" fmla="*/ 12 h 436"/>
                <a:gd name="T8" fmla="*/ 242 w 417"/>
                <a:gd name="T9" fmla="*/ 20 h 436"/>
                <a:gd name="T10" fmla="*/ 349 w 417"/>
                <a:gd name="T11" fmla="*/ 29 h 436"/>
                <a:gd name="T12" fmla="*/ 417 w 417"/>
                <a:gd name="T13" fmla="*/ 34 h 436"/>
                <a:gd name="T14" fmla="*/ 414 w 417"/>
                <a:gd name="T15" fmla="*/ 72 h 436"/>
                <a:gd name="T16" fmla="*/ 412 w 417"/>
                <a:gd name="T17" fmla="*/ 73 h 436"/>
                <a:gd name="T18" fmla="*/ 410 w 417"/>
                <a:gd name="T19" fmla="*/ 78 h 436"/>
                <a:gd name="T20" fmla="*/ 400 w 417"/>
                <a:gd name="T21" fmla="*/ 262 h 436"/>
                <a:gd name="T22" fmla="*/ 394 w 417"/>
                <a:gd name="T23" fmla="*/ 331 h 436"/>
                <a:gd name="T24" fmla="*/ 389 w 417"/>
                <a:gd name="T25" fmla="*/ 410 h 436"/>
                <a:gd name="T26" fmla="*/ 384 w 417"/>
                <a:gd name="T27" fmla="*/ 416 h 436"/>
                <a:gd name="T28" fmla="*/ 381 w 417"/>
                <a:gd name="T29" fmla="*/ 416 h 436"/>
                <a:gd name="T30" fmla="*/ 326 w 417"/>
                <a:gd name="T31" fmla="*/ 412 h 436"/>
                <a:gd name="T32" fmla="*/ 269 w 417"/>
                <a:gd name="T33" fmla="*/ 407 h 436"/>
                <a:gd name="T34" fmla="*/ 206 w 417"/>
                <a:gd name="T35" fmla="*/ 402 h 436"/>
                <a:gd name="T36" fmla="*/ 159 w 417"/>
                <a:gd name="T37" fmla="*/ 397 h 436"/>
                <a:gd name="T38" fmla="*/ 159 w 417"/>
                <a:gd name="T39" fmla="*/ 399 h 436"/>
                <a:gd name="T40" fmla="*/ 161 w 417"/>
                <a:gd name="T41" fmla="*/ 408 h 436"/>
                <a:gd name="T42" fmla="*/ 164 w 417"/>
                <a:gd name="T43" fmla="*/ 412 h 436"/>
                <a:gd name="T44" fmla="*/ 164 w 417"/>
                <a:gd name="T45" fmla="*/ 414 h 436"/>
                <a:gd name="T46" fmla="*/ 164 w 417"/>
                <a:gd name="T47" fmla="*/ 414 h 436"/>
                <a:gd name="T48" fmla="*/ 59 w 417"/>
                <a:gd name="T49" fmla="*/ 403 h 436"/>
                <a:gd name="T50" fmla="*/ 57 w 417"/>
                <a:gd name="T51" fmla="*/ 409 h 436"/>
                <a:gd name="T52" fmla="*/ 54 w 417"/>
                <a:gd name="T53" fmla="*/ 434 h 436"/>
                <a:gd name="T54" fmla="*/ 49 w 417"/>
                <a:gd name="T55" fmla="*/ 436 h 436"/>
                <a:gd name="T56" fmla="*/ 0 w 417"/>
                <a:gd name="T57" fmla="*/ 429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7" h="436">
                  <a:moveTo>
                    <a:pt x="0" y="429"/>
                  </a:moveTo>
                  <a:lnTo>
                    <a:pt x="0" y="427"/>
                  </a:lnTo>
                  <a:lnTo>
                    <a:pt x="54" y="0"/>
                  </a:lnTo>
                  <a:lnTo>
                    <a:pt x="154" y="12"/>
                  </a:lnTo>
                  <a:lnTo>
                    <a:pt x="242" y="20"/>
                  </a:lnTo>
                  <a:lnTo>
                    <a:pt x="349" y="29"/>
                  </a:lnTo>
                  <a:lnTo>
                    <a:pt x="417" y="34"/>
                  </a:lnTo>
                  <a:lnTo>
                    <a:pt x="414" y="72"/>
                  </a:lnTo>
                  <a:lnTo>
                    <a:pt x="412" y="73"/>
                  </a:lnTo>
                  <a:lnTo>
                    <a:pt x="410" y="78"/>
                  </a:lnTo>
                  <a:lnTo>
                    <a:pt x="400" y="262"/>
                  </a:lnTo>
                  <a:lnTo>
                    <a:pt x="394" y="331"/>
                  </a:lnTo>
                  <a:lnTo>
                    <a:pt x="389" y="410"/>
                  </a:lnTo>
                  <a:lnTo>
                    <a:pt x="384" y="416"/>
                  </a:lnTo>
                  <a:lnTo>
                    <a:pt x="381" y="416"/>
                  </a:lnTo>
                  <a:lnTo>
                    <a:pt x="326" y="412"/>
                  </a:lnTo>
                  <a:lnTo>
                    <a:pt x="269" y="407"/>
                  </a:lnTo>
                  <a:lnTo>
                    <a:pt x="206" y="402"/>
                  </a:lnTo>
                  <a:lnTo>
                    <a:pt x="159" y="397"/>
                  </a:lnTo>
                  <a:lnTo>
                    <a:pt x="159" y="399"/>
                  </a:lnTo>
                  <a:lnTo>
                    <a:pt x="161" y="408"/>
                  </a:lnTo>
                  <a:lnTo>
                    <a:pt x="164" y="412"/>
                  </a:lnTo>
                  <a:lnTo>
                    <a:pt x="164" y="414"/>
                  </a:lnTo>
                  <a:lnTo>
                    <a:pt x="164" y="414"/>
                  </a:lnTo>
                  <a:lnTo>
                    <a:pt x="59" y="403"/>
                  </a:lnTo>
                  <a:lnTo>
                    <a:pt x="57" y="409"/>
                  </a:lnTo>
                  <a:lnTo>
                    <a:pt x="54" y="434"/>
                  </a:lnTo>
                  <a:lnTo>
                    <a:pt x="49" y="436"/>
                  </a:lnTo>
                  <a:lnTo>
                    <a:pt x="0" y="429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1675" y="2271"/>
              <a:ext cx="577" cy="603"/>
            </a:xfrm>
            <a:custGeom>
              <a:avLst/>
              <a:gdLst>
                <a:gd name="T0" fmla="*/ 0 w 417"/>
                <a:gd name="T1" fmla="*/ 429 h 436"/>
                <a:gd name="T2" fmla="*/ 0 w 417"/>
                <a:gd name="T3" fmla="*/ 427 h 436"/>
                <a:gd name="T4" fmla="*/ 54 w 417"/>
                <a:gd name="T5" fmla="*/ 0 h 436"/>
                <a:gd name="T6" fmla="*/ 154 w 417"/>
                <a:gd name="T7" fmla="*/ 12 h 436"/>
                <a:gd name="T8" fmla="*/ 242 w 417"/>
                <a:gd name="T9" fmla="*/ 20 h 436"/>
                <a:gd name="T10" fmla="*/ 349 w 417"/>
                <a:gd name="T11" fmla="*/ 29 h 436"/>
                <a:gd name="T12" fmla="*/ 417 w 417"/>
                <a:gd name="T13" fmla="*/ 34 h 436"/>
                <a:gd name="T14" fmla="*/ 414 w 417"/>
                <a:gd name="T15" fmla="*/ 72 h 436"/>
                <a:gd name="T16" fmla="*/ 412 w 417"/>
                <a:gd name="T17" fmla="*/ 73 h 436"/>
                <a:gd name="T18" fmla="*/ 410 w 417"/>
                <a:gd name="T19" fmla="*/ 78 h 436"/>
                <a:gd name="T20" fmla="*/ 400 w 417"/>
                <a:gd name="T21" fmla="*/ 262 h 436"/>
                <a:gd name="T22" fmla="*/ 394 w 417"/>
                <a:gd name="T23" fmla="*/ 331 h 436"/>
                <a:gd name="T24" fmla="*/ 389 w 417"/>
                <a:gd name="T25" fmla="*/ 410 h 436"/>
                <a:gd name="T26" fmla="*/ 384 w 417"/>
                <a:gd name="T27" fmla="*/ 416 h 436"/>
                <a:gd name="T28" fmla="*/ 381 w 417"/>
                <a:gd name="T29" fmla="*/ 416 h 436"/>
                <a:gd name="T30" fmla="*/ 326 w 417"/>
                <a:gd name="T31" fmla="*/ 412 h 436"/>
                <a:gd name="T32" fmla="*/ 269 w 417"/>
                <a:gd name="T33" fmla="*/ 407 h 436"/>
                <a:gd name="T34" fmla="*/ 206 w 417"/>
                <a:gd name="T35" fmla="*/ 402 h 436"/>
                <a:gd name="T36" fmla="*/ 159 w 417"/>
                <a:gd name="T37" fmla="*/ 397 h 436"/>
                <a:gd name="T38" fmla="*/ 159 w 417"/>
                <a:gd name="T39" fmla="*/ 399 h 436"/>
                <a:gd name="T40" fmla="*/ 161 w 417"/>
                <a:gd name="T41" fmla="*/ 408 h 436"/>
                <a:gd name="T42" fmla="*/ 164 w 417"/>
                <a:gd name="T43" fmla="*/ 412 h 436"/>
                <a:gd name="T44" fmla="*/ 164 w 417"/>
                <a:gd name="T45" fmla="*/ 414 h 436"/>
                <a:gd name="T46" fmla="*/ 164 w 417"/>
                <a:gd name="T47" fmla="*/ 414 h 436"/>
                <a:gd name="T48" fmla="*/ 59 w 417"/>
                <a:gd name="T49" fmla="*/ 403 h 436"/>
                <a:gd name="T50" fmla="*/ 57 w 417"/>
                <a:gd name="T51" fmla="*/ 409 h 436"/>
                <a:gd name="T52" fmla="*/ 54 w 417"/>
                <a:gd name="T53" fmla="*/ 434 h 436"/>
                <a:gd name="T54" fmla="*/ 49 w 417"/>
                <a:gd name="T55" fmla="*/ 436 h 436"/>
                <a:gd name="T56" fmla="*/ 0 w 417"/>
                <a:gd name="T57" fmla="*/ 429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7" h="436">
                  <a:moveTo>
                    <a:pt x="0" y="429"/>
                  </a:moveTo>
                  <a:lnTo>
                    <a:pt x="0" y="427"/>
                  </a:lnTo>
                  <a:lnTo>
                    <a:pt x="54" y="0"/>
                  </a:lnTo>
                  <a:lnTo>
                    <a:pt x="154" y="12"/>
                  </a:lnTo>
                  <a:lnTo>
                    <a:pt x="242" y="20"/>
                  </a:lnTo>
                  <a:lnTo>
                    <a:pt x="349" y="29"/>
                  </a:lnTo>
                  <a:lnTo>
                    <a:pt x="417" y="34"/>
                  </a:lnTo>
                  <a:lnTo>
                    <a:pt x="414" y="72"/>
                  </a:lnTo>
                  <a:lnTo>
                    <a:pt x="412" y="73"/>
                  </a:lnTo>
                  <a:lnTo>
                    <a:pt x="410" y="78"/>
                  </a:lnTo>
                  <a:lnTo>
                    <a:pt x="400" y="262"/>
                  </a:lnTo>
                  <a:lnTo>
                    <a:pt x="394" y="331"/>
                  </a:lnTo>
                  <a:lnTo>
                    <a:pt x="389" y="410"/>
                  </a:lnTo>
                  <a:lnTo>
                    <a:pt x="384" y="416"/>
                  </a:lnTo>
                  <a:lnTo>
                    <a:pt x="381" y="416"/>
                  </a:lnTo>
                  <a:lnTo>
                    <a:pt x="326" y="412"/>
                  </a:lnTo>
                  <a:lnTo>
                    <a:pt x="269" y="407"/>
                  </a:lnTo>
                  <a:lnTo>
                    <a:pt x="206" y="402"/>
                  </a:lnTo>
                  <a:lnTo>
                    <a:pt x="159" y="397"/>
                  </a:lnTo>
                  <a:lnTo>
                    <a:pt x="159" y="399"/>
                  </a:lnTo>
                  <a:lnTo>
                    <a:pt x="161" y="408"/>
                  </a:lnTo>
                  <a:lnTo>
                    <a:pt x="164" y="412"/>
                  </a:lnTo>
                  <a:lnTo>
                    <a:pt x="164" y="414"/>
                  </a:lnTo>
                  <a:lnTo>
                    <a:pt x="164" y="414"/>
                  </a:lnTo>
                  <a:lnTo>
                    <a:pt x="59" y="403"/>
                  </a:lnTo>
                  <a:lnTo>
                    <a:pt x="57" y="409"/>
                  </a:lnTo>
                  <a:lnTo>
                    <a:pt x="54" y="434"/>
                  </a:lnTo>
                  <a:lnTo>
                    <a:pt x="49" y="436"/>
                  </a:lnTo>
                  <a:lnTo>
                    <a:pt x="0" y="429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auto">
            <a:xfrm>
              <a:off x="1750" y="1850"/>
              <a:ext cx="605" cy="473"/>
            </a:xfrm>
            <a:custGeom>
              <a:avLst/>
              <a:gdLst>
                <a:gd name="T0" fmla="*/ 0 w 437"/>
                <a:gd name="T1" fmla="*/ 304 h 342"/>
                <a:gd name="T2" fmla="*/ 39 w 437"/>
                <a:gd name="T3" fmla="*/ 0 h 342"/>
                <a:gd name="T4" fmla="*/ 93 w 437"/>
                <a:gd name="T5" fmla="*/ 6 h 342"/>
                <a:gd name="T6" fmla="*/ 185 w 437"/>
                <a:gd name="T7" fmla="*/ 16 h 342"/>
                <a:gd name="T8" fmla="*/ 234 w 437"/>
                <a:gd name="T9" fmla="*/ 21 h 342"/>
                <a:gd name="T10" fmla="*/ 324 w 437"/>
                <a:gd name="T11" fmla="*/ 28 h 342"/>
                <a:gd name="T12" fmla="*/ 375 w 437"/>
                <a:gd name="T13" fmla="*/ 31 h 342"/>
                <a:gd name="T14" fmla="*/ 432 w 437"/>
                <a:gd name="T15" fmla="*/ 35 h 342"/>
                <a:gd name="T16" fmla="*/ 437 w 437"/>
                <a:gd name="T17" fmla="*/ 38 h 342"/>
                <a:gd name="T18" fmla="*/ 433 w 437"/>
                <a:gd name="T19" fmla="*/ 112 h 342"/>
                <a:gd name="T20" fmla="*/ 422 w 437"/>
                <a:gd name="T21" fmla="*/ 342 h 342"/>
                <a:gd name="T22" fmla="*/ 363 w 437"/>
                <a:gd name="T23" fmla="*/ 338 h 342"/>
                <a:gd name="T24" fmla="*/ 295 w 437"/>
                <a:gd name="T25" fmla="*/ 333 h 342"/>
                <a:gd name="T26" fmla="*/ 188 w 437"/>
                <a:gd name="T27" fmla="*/ 324 h 342"/>
                <a:gd name="T28" fmla="*/ 100 w 437"/>
                <a:gd name="T29" fmla="*/ 316 h 342"/>
                <a:gd name="T30" fmla="*/ 0 w 437"/>
                <a:gd name="T31" fmla="*/ 304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37" h="342">
                  <a:moveTo>
                    <a:pt x="0" y="304"/>
                  </a:moveTo>
                  <a:lnTo>
                    <a:pt x="39" y="0"/>
                  </a:lnTo>
                  <a:lnTo>
                    <a:pt x="93" y="6"/>
                  </a:lnTo>
                  <a:lnTo>
                    <a:pt x="185" y="16"/>
                  </a:lnTo>
                  <a:lnTo>
                    <a:pt x="234" y="21"/>
                  </a:lnTo>
                  <a:lnTo>
                    <a:pt x="324" y="28"/>
                  </a:lnTo>
                  <a:lnTo>
                    <a:pt x="375" y="31"/>
                  </a:lnTo>
                  <a:lnTo>
                    <a:pt x="432" y="35"/>
                  </a:lnTo>
                  <a:lnTo>
                    <a:pt x="437" y="38"/>
                  </a:lnTo>
                  <a:lnTo>
                    <a:pt x="433" y="112"/>
                  </a:lnTo>
                  <a:lnTo>
                    <a:pt x="422" y="342"/>
                  </a:lnTo>
                  <a:lnTo>
                    <a:pt x="363" y="338"/>
                  </a:lnTo>
                  <a:lnTo>
                    <a:pt x="295" y="333"/>
                  </a:lnTo>
                  <a:lnTo>
                    <a:pt x="188" y="324"/>
                  </a:lnTo>
                  <a:lnTo>
                    <a:pt x="100" y="316"/>
                  </a:lnTo>
                  <a:lnTo>
                    <a:pt x="0" y="304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9"/>
            <p:cNvSpPr>
              <a:spLocks/>
            </p:cNvSpPr>
            <p:nvPr/>
          </p:nvSpPr>
          <p:spPr bwMode="auto">
            <a:xfrm>
              <a:off x="1750" y="1850"/>
              <a:ext cx="605" cy="473"/>
            </a:xfrm>
            <a:custGeom>
              <a:avLst/>
              <a:gdLst>
                <a:gd name="T0" fmla="*/ 0 w 437"/>
                <a:gd name="T1" fmla="*/ 304 h 342"/>
                <a:gd name="T2" fmla="*/ 39 w 437"/>
                <a:gd name="T3" fmla="*/ 0 h 342"/>
                <a:gd name="T4" fmla="*/ 93 w 437"/>
                <a:gd name="T5" fmla="*/ 6 h 342"/>
                <a:gd name="T6" fmla="*/ 185 w 437"/>
                <a:gd name="T7" fmla="*/ 16 h 342"/>
                <a:gd name="T8" fmla="*/ 234 w 437"/>
                <a:gd name="T9" fmla="*/ 21 h 342"/>
                <a:gd name="T10" fmla="*/ 324 w 437"/>
                <a:gd name="T11" fmla="*/ 28 h 342"/>
                <a:gd name="T12" fmla="*/ 375 w 437"/>
                <a:gd name="T13" fmla="*/ 31 h 342"/>
                <a:gd name="T14" fmla="*/ 432 w 437"/>
                <a:gd name="T15" fmla="*/ 35 h 342"/>
                <a:gd name="T16" fmla="*/ 437 w 437"/>
                <a:gd name="T17" fmla="*/ 38 h 342"/>
                <a:gd name="T18" fmla="*/ 433 w 437"/>
                <a:gd name="T19" fmla="*/ 112 h 342"/>
                <a:gd name="T20" fmla="*/ 422 w 437"/>
                <a:gd name="T21" fmla="*/ 342 h 342"/>
                <a:gd name="T22" fmla="*/ 363 w 437"/>
                <a:gd name="T23" fmla="*/ 338 h 342"/>
                <a:gd name="T24" fmla="*/ 295 w 437"/>
                <a:gd name="T25" fmla="*/ 333 h 342"/>
                <a:gd name="T26" fmla="*/ 188 w 437"/>
                <a:gd name="T27" fmla="*/ 324 h 342"/>
                <a:gd name="T28" fmla="*/ 100 w 437"/>
                <a:gd name="T29" fmla="*/ 316 h 342"/>
                <a:gd name="T30" fmla="*/ 0 w 437"/>
                <a:gd name="T31" fmla="*/ 304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37" h="342">
                  <a:moveTo>
                    <a:pt x="0" y="304"/>
                  </a:moveTo>
                  <a:lnTo>
                    <a:pt x="39" y="0"/>
                  </a:lnTo>
                  <a:lnTo>
                    <a:pt x="93" y="6"/>
                  </a:lnTo>
                  <a:lnTo>
                    <a:pt x="185" y="16"/>
                  </a:lnTo>
                  <a:lnTo>
                    <a:pt x="234" y="21"/>
                  </a:lnTo>
                  <a:lnTo>
                    <a:pt x="324" y="28"/>
                  </a:lnTo>
                  <a:lnTo>
                    <a:pt x="375" y="31"/>
                  </a:lnTo>
                  <a:lnTo>
                    <a:pt x="432" y="35"/>
                  </a:lnTo>
                  <a:lnTo>
                    <a:pt x="437" y="38"/>
                  </a:lnTo>
                  <a:lnTo>
                    <a:pt x="433" y="112"/>
                  </a:lnTo>
                  <a:lnTo>
                    <a:pt x="422" y="342"/>
                  </a:lnTo>
                  <a:lnTo>
                    <a:pt x="363" y="338"/>
                  </a:lnTo>
                  <a:lnTo>
                    <a:pt x="295" y="333"/>
                  </a:lnTo>
                  <a:lnTo>
                    <a:pt x="188" y="324"/>
                  </a:lnTo>
                  <a:lnTo>
                    <a:pt x="100" y="316"/>
                  </a:lnTo>
                  <a:lnTo>
                    <a:pt x="0" y="304"/>
                  </a:lnTo>
                </a:path>
              </a:pathLst>
            </a:custGeom>
            <a:solidFill>
              <a:srgbClr val="95B5FA"/>
            </a:solidFill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20"/>
            <p:cNvSpPr>
              <a:spLocks/>
            </p:cNvSpPr>
            <p:nvPr/>
          </p:nvSpPr>
          <p:spPr bwMode="auto">
            <a:xfrm>
              <a:off x="2198" y="1677"/>
              <a:ext cx="687" cy="338"/>
            </a:xfrm>
            <a:custGeom>
              <a:avLst/>
              <a:gdLst>
                <a:gd name="T0" fmla="*/ 10 w 496"/>
                <a:gd name="T1" fmla="*/ 0 h 244"/>
                <a:gd name="T2" fmla="*/ 163 w 496"/>
                <a:gd name="T3" fmla="*/ 9 h 244"/>
                <a:gd name="T4" fmla="*/ 317 w 496"/>
                <a:gd name="T5" fmla="*/ 14 h 244"/>
                <a:gd name="T6" fmla="*/ 343 w 496"/>
                <a:gd name="T7" fmla="*/ 32 h 244"/>
                <a:gd name="T8" fmla="*/ 352 w 496"/>
                <a:gd name="T9" fmla="*/ 24 h 244"/>
                <a:gd name="T10" fmla="*/ 383 w 496"/>
                <a:gd name="T11" fmla="*/ 24 h 244"/>
                <a:gd name="T12" fmla="*/ 396 w 496"/>
                <a:gd name="T13" fmla="*/ 32 h 244"/>
                <a:gd name="T14" fmla="*/ 402 w 496"/>
                <a:gd name="T15" fmla="*/ 36 h 244"/>
                <a:gd name="T16" fmla="*/ 411 w 496"/>
                <a:gd name="T17" fmla="*/ 39 h 244"/>
                <a:gd name="T18" fmla="*/ 418 w 496"/>
                <a:gd name="T19" fmla="*/ 46 h 244"/>
                <a:gd name="T20" fmla="*/ 427 w 496"/>
                <a:gd name="T21" fmla="*/ 52 h 244"/>
                <a:gd name="T22" fmla="*/ 434 w 496"/>
                <a:gd name="T23" fmla="*/ 58 h 244"/>
                <a:gd name="T24" fmla="*/ 435 w 496"/>
                <a:gd name="T25" fmla="*/ 67 h 244"/>
                <a:gd name="T26" fmla="*/ 436 w 496"/>
                <a:gd name="T27" fmla="*/ 76 h 244"/>
                <a:gd name="T28" fmla="*/ 440 w 496"/>
                <a:gd name="T29" fmla="*/ 86 h 244"/>
                <a:gd name="T30" fmla="*/ 447 w 496"/>
                <a:gd name="T31" fmla="*/ 100 h 244"/>
                <a:gd name="T32" fmla="*/ 451 w 496"/>
                <a:gd name="T33" fmla="*/ 109 h 244"/>
                <a:gd name="T34" fmla="*/ 450 w 496"/>
                <a:gd name="T35" fmla="*/ 119 h 244"/>
                <a:gd name="T36" fmla="*/ 451 w 496"/>
                <a:gd name="T37" fmla="*/ 125 h 244"/>
                <a:gd name="T38" fmla="*/ 455 w 496"/>
                <a:gd name="T39" fmla="*/ 130 h 244"/>
                <a:gd name="T40" fmla="*/ 459 w 496"/>
                <a:gd name="T41" fmla="*/ 138 h 244"/>
                <a:gd name="T42" fmla="*/ 461 w 496"/>
                <a:gd name="T43" fmla="*/ 149 h 244"/>
                <a:gd name="T44" fmla="*/ 464 w 496"/>
                <a:gd name="T45" fmla="*/ 159 h 244"/>
                <a:gd name="T46" fmla="*/ 466 w 496"/>
                <a:gd name="T47" fmla="*/ 175 h 244"/>
                <a:gd name="T48" fmla="*/ 469 w 496"/>
                <a:gd name="T49" fmla="*/ 193 h 244"/>
                <a:gd name="T50" fmla="*/ 470 w 496"/>
                <a:gd name="T51" fmla="*/ 203 h 244"/>
                <a:gd name="T52" fmla="*/ 478 w 496"/>
                <a:gd name="T53" fmla="*/ 217 h 244"/>
                <a:gd name="T54" fmla="*/ 486 w 496"/>
                <a:gd name="T55" fmla="*/ 224 h 244"/>
                <a:gd name="T56" fmla="*/ 491 w 496"/>
                <a:gd name="T57" fmla="*/ 234 h 244"/>
                <a:gd name="T58" fmla="*/ 496 w 496"/>
                <a:gd name="T59" fmla="*/ 243 h 244"/>
                <a:gd name="T60" fmla="*/ 324 w 496"/>
                <a:gd name="T61" fmla="*/ 244 h 244"/>
                <a:gd name="T62" fmla="*/ 109 w 496"/>
                <a:gd name="T63" fmla="*/ 237 h 244"/>
                <a:gd name="T64" fmla="*/ 108 w 496"/>
                <a:gd name="T65" fmla="*/ 160 h 244"/>
                <a:gd name="T66" fmla="*/ 0 w 496"/>
                <a:gd name="T67" fmla="*/ 15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6" h="244">
                  <a:moveTo>
                    <a:pt x="0" y="153"/>
                  </a:moveTo>
                  <a:lnTo>
                    <a:pt x="10" y="0"/>
                  </a:lnTo>
                  <a:lnTo>
                    <a:pt x="67" y="4"/>
                  </a:lnTo>
                  <a:lnTo>
                    <a:pt x="163" y="9"/>
                  </a:lnTo>
                  <a:lnTo>
                    <a:pt x="255" y="13"/>
                  </a:lnTo>
                  <a:lnTo>
                    <a:pt x="317" y="14"/>
                  </a:lnTo>
                  <a:lnTo>
                    <a:pt x="323" y="21"/>
                  </a:lnTo>
                  <a:lnTo>
                    <a:pt x="343" y="32"/>
                  </a:lnTo>
                  <a:lnTo>
                    <a:pt x="348" y="29"/>
                  </a:lnTo>
                  <a:lnTo>
                    <a:pt x="352" y="24"/>
                  </a:lnTo>
                  <a:lnTo>
                    <a:pt x="362" y="26"/>
                  </a:lnTo>
                  <a:lnTo>
                    <a:pt x="383" y="24"/>
                  </a:lnTo>
                  <a:lnTo>
                    <a:pt x="391" y="31"/>
                  </a:lnTo>
                  <a:lnTo>
                    <a:pt x="396" y="32"/>
                  </a:lnTo>
                  <a:lnTo>
                    <a:pt x="401" y="33"/>
                  </a:lnTo>
                  <a:lnTo>
                    <a:pt x="402" y="36"/>
                  </a:lnTo>
                  <a:lnTo>
                    <a:pt x="406" y="34"/>
                  </a:lnTo>
                  <a:lnTo>
                    <a:pt x="411" y="39"/>
                  </a:lnTo>
                  <a:lnTo>
                    <a:pt x="416" y="41"/>
                  </a:lnTo>
                  <a:lnTo>
                    <a:pt x="418" y="46"/>
                  </a:lnTo>
                  <a:lnTo>
                    <a:pt x="424" y="51"/>
                  </a:lnTo>
                  <a:lnTo>
                    <a:pt x="427" y="52"/>
                  </a:lnTo>
                  <a:lnTo>
                    <a:pt x="432" y="53"/>
                  </a:lnTo>
                  <a:lnTo>
                    <a:pt x="434" y="58"/>
                  </a:lnTo>
                  <a:lnTo>
                    <a:pt x="432" y="62"/>
                  </a:lnTo>
                  <a:lnTo>
                    <a:pt x="435" y="67"/>
                  </a:lnTo>
                  <a:lnTo>
                    <a:pt x="436" y="72"/>
                  </a:lnTo>
                  <a:lnTo>
                    <a:pt x="436" y="76"/>
                  </a:lnTo>
                  <a:lnTo>
                    <a:pt x="440" y="81"/>
                  </a:lnTo>
                  <a:lnTo>
                    <a:pt x="440" y="86"/>
                  </a:lnTo>
                  <a:lnTo>
                    <a:pt x="447" y="95"/>
                  </a:lnTo>
                  <a:lnTo>
                    <a:pt x="447" y="100"/>
                  </a:lnTo>
                  <a:lnTo>
                    <a:pt x="450" y="105"/>
                  </a:lnTo>
                  <a:lnTo>
                    <a:pt x="451" y="109"/>
                  </a:lnTo>
                  <a:lnTo>
                    <a:pt x="450" y="114"/>
                  </a:lnTo>
                  <a:lnTo>
                    <a:pt x="450" y="119"/>
                  </a:lnTo>
                  <a:lnTo>
                    <a:pt x="451" y="124"/>
                  </a:lnTo>
                  <a:lnTo>
                    <a:pt x="451" y="125"/>
                  </a:lnTo>
                  <a:lnTo>
                    <a:pt x="455" y="125"/>
                  </a:lnTo>
                  <a:lnTo>
                    <a:pt x="455" y="130"/>
                  </a:lnTo>
                  <a:lnTo>
                    <a:pt x="460" y="132"/>
                  </a:lnTo>
                  <a:lnTo>
                    <a:pt x="459" y="138"/>
                  </a:lnTo>
                  <a:lnTo>
                    <a:pt x="462" y="143"/>
                  </a:lnTo>
                  <a:lnTo>
                    <a:pt x="461" y="149"/>
                  </a:lnTo>
                  <a:lnTo>
                    <a:pt x="464" y="154"/>
                  </a:lnTo>
                  <a:lnTo>
                    <a:pt x="464" y="159"/>
                  </a:lnTo>
                  <a:lnTo>
                    <a:pt x="464" y="165"/>
                  </a:lnTo>
                  <a:lnTo>
                    <a:pt x="466" y="175"/>
                  </a:lnTo>
                  <a:lnTo>
                    <a:pt x="464" y="189"/>
                  </a:lnTo>
                  <a:lnTo>
                    <a:pt x="469" y="193"/>
                  </a:lnTo>
                  <a:lnTo>
                    <a:pt x="470" y="198"/>
                  </a:lnTo>
                  <a:lnTo>
                    <a:pt x="470" y="203"/>
                  </a:lnTo>
                  <a:lnTo>
                    <a:pt x="474" y="208"/>
                  </a:lnTo>
                  <a:lnTo>
                    <a:pt x="478" y="217"/>
                  </a:lnTo>
                  <a:lnTo>
                    <a:pt x="481" y="222"/>
                  </a:lnTo>
                  <a:lnTo>
                    <a:pt x="486" y="224"/>
                  </a:lnTo>
                  <a:lnTo>
                    <a:pt x="488" y="229"/>
                  </a:lnTo>
                  <a:lnTo>
                    <a:pt x="491" y="234"/>
                  </a:lnTo>
                  <a:lnTo>
                    <a:pt x="490" y="239"/>
                  </a:lnTo>
                  <a:lnTo>
                    <a:pt x="496" y="243"/>
                  </a:lnTo>
                  <a:lnTo>
                    <a:pt x="400" y="244"/>
                  </a:lnTo>
                  <a:lnTo>
                    <a:pt x="324" y="244"/>
                  </a:lnTo>
                  <a:lnTo>
                    <a:pt x="182" y="241"/>
                  </a:lnTo>
                  <a:lnTo>
                    <a:pt x="109" y="237"/>
                  </a:lnTo>
                  <a:lnTo>
                    <a:pt x="113" y="163"/>
                  </a:lnTo>
                  <a:lnTo>
                    <a:pt x="108" y="160"/>
                  </a:lnTo>
                  <a:lnTo>
                    <a:pt x="51" y="156"/>
                  </a:lnTo>
                  <a:lnTo>
                    <a:pt x="0" y="153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21"/>
            <p:cNvSpPr>
              <a:spLocks/>
            </p:cNvSpPr>
            <p:nvPr/>
          </p:nvSpPr>
          <p:spPr bwMode="auto">
            <a:xfrm>
              <a:off x="2198" y="1677"/>
              <a:ext cx="687" cy="338"/>
            </a:xfrm>
            <a:custGeom>
              <a:avLst/>
              <a:gdLst>
                <a:gd name="T0" fmla="*/ 10 w 496"/>
                <a:gd name="T1" fmla="*/ 0 h 244"/>
                <a:gd name="T2" fmla="*/ 163 w 496"/>
                <a:gd name="T3" fmla="*/ 9 h 244"/>
                <a:gd name="T4" fmla="*/ 317 w 496"/>
                <a:gd name="T5" fmla="*/ 14 h 244"/>
                <a:gd name="T6" fmla="*/ 343 w 496"/>
                <a:gd name="T7" fmla="*/ 32 h 244"/>
                <a:gd name="T8" fmla="*/ 352 w 496"/>
                <a:gd name="T9" fmla="*/ 24 h 244"/>
                <a:gd name="T10" fmla="*/ 383 w 496"/>
                <a:gd name="T11" fmla="*/ 24 h 244"/>
                <a:gd name="T12" fmla="*/ 396 w 496"/>
                <a:gd name="T13" fmla="*/ 32 h 244"/>
                <a:gd name="T14" fmla="*/ 402 w 496"/>
                <a:gd name="T15" fmla="*/ 36 h 244"/>
                <a:gd name="T16" fmla="*/ 411 w 496"/>
                <a:gd name="T17" fmla="*/ 39 h 244"/>
                <a:gd name="T18" fmla="*/ 418 w 496"/>
                <a:gd name="T19" fmla="*/ 46 h 244"/>
                <a:gd name="T20" fmla="*/ 427 w 496"/>
                <a:gd name="T21" fmla="*/ 52 h 244"/>
                <a:gd name="T22" fmla="*/ 434 w 496"/>
                <a:gd name="T23" fmla="*/ 58 h 244"/>
                <a:gd name="T24" fmla="*/ 435 w 496"/>
                <a:gd name="T25" fmla="*/ 67 h 244"/>
                <a:gd name="T26" fmla="*/ 436 w 496"/>
                <a:gd name="T27" fmla="*/ 76 h 244"/>
                <a:gd name="T28" fmla="*/ 440 w 496"/>
                <a:gd name="T29" fmla="*/ 86 h 244"/>
                <a:gd name="T30" fmla="*/ 447 w 496"/>
                <a:gd name="T31" fmla="*/ 100 h 244"/>
                <a:gd name="T32" fmla="*/ 451 w 496"/>
                <a:gd name="T33" fmla="*/ 109 h 244"/>
                <a:gd name="T34" fmla="*/ 450 w 496"/>
                <a:gd name="T35" fmla="*/ 119 h 244"/>
                <a:gd name="T36" fmla="*/ 451 w 496"/>
                <a:gd name="T37" fmla="*/ 125 h 244"/>
                <a:gd name="T38" fmla="*/ 455 w 496"/>
                <a:gd name="T39" fmla="*/ 130 h 244"/>
                <a:gd name="T40" fmla="*/ 459 w 496"/>
                <a:gd name="T41" fmla="*/ 138 h 244"/>
                <a:gd name="T42" fmla="*/ 461 w 496"/>
                <a:gd name="T43" fmla="*/ 149 h 244"/>
                <a:gd name="T44" fmla="*/ 464 w 496"/>
                <a:gd name="T45" fmla="*/ 159 h 244"/>
                <a:gd name="T46" fmla="*/ 466 w 496"/>
                <a:gd name="T47" fmla="*/ 175 h 244"/>
                <a:gd name="T48" fmla="*/ 469 w 496"/>
                <a:gd name="T49" fmla="*/ 193 h 244"/>
                <a:gd name="T50" fmla="*/ 470 w 496"/>
                <a:gd name="T51" fmla="*/ 203 h 244"/>
                <a:gd name="T52" fmla="*/ 478 w 496"/>
                <a:gd name="T53" fmla="*/ 217 h 244"/>
                <a:gd name="T54" fmla="*/ 486 w 496"/>
                <a:gd name="T55" fmla="*/ 224 h 244"/>
                <a:gd name="T56" fmla="*/ 491 w 496"/>
                <a:gd name="T57" fmla="*/ 234 h 244"/>
                <a:gd name="T58" fmla="*/ 496 w 496"/>
                <a:gd name="T59" fmla="*/ 243 h 244"/>
                <a:gd name="T60" fmla="*/ 324 w 496"/>
                <a:gd name="T61" fmla="*/ 244 h 244"/>
                <a:gd name="T62" fmla="*/ 109 w 496"/>
                <a:gd name="T63" fmla="*/ 237 h 244"/>
                <a:gd name="T64" fmla="*/ 108 w 496"/>
                <a:gd name="T65" fmla="*/ 160 h 244"/>
                <a:gd name="T66" fmla="*/ 0 w 496"/>
                <a:gd name="T67" fmla="*/ 15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6" h="244">
                  <a:moveTo>
                    <a:pt x="0" y="153"/>
                  </a:moveTo>
                  <a:lnTo>
                    <a:pt x="10" y="0"/>
                  </a:lnTo>
                  <a:lnTo>
                    <a:pt x="67" y="4"/>
                  </a:lnTo>
                  <a:lnTo>
                    <a:pt x="163" y="9"/>
                  </a:lnTo>
                  <a:lnTo>
                    <a:pt x="255" y="13"/>
                  </a:lnTo>
                  <a:lnTo>
                    <a:pt x="317" y="14"/>
                  </a:lnTo>
                  <a:lnTo>
                    <a:pt x="323" y="21"/>
                  </a:lnTo>
                  <a:lnTo>
                    <a:pt x="343" y="32"/>
                  </a:lnTo>
                  <a:lnTo>
                    <a:pt x="348" y="29"/>
                  </a:lnTo>
                  <a:lnTo>
                    <a:pt x="352" y="24"/>
                  </a:lnTo>
                  <a:lnTo>
                    <a:pt x="362" y="26"/>
                  </a:lnTo>
                  <a:lnTo>
                    <a:pt x="383" y="24"/>
                  </a:lnTo>
                  <a:lnTo>
                    <a:pt x="391" y="31"/>
                  </a:lnTo>
                  <a:lnTo>
                    <a:pt x="396" y="32"/>
                  </a:lnTo>
                  <a:lnTo>
                    <a:pt x="401" y="33"/>
                  </a:lnTo>
                  <a:lnTo>
                    <a:pt x="402" y="36"/>
                  </a:lnTo>
                  <a:lnTo>
                    <a:pt x="406" y="34"/>
                  </a:lnTo>
                  <a:lnTo>
                    <a:pt x="411" y="39"/>
                  </a:lnTo>
                  <a:lnTo>
                    <a:pt x="416" y="41"/>
                  </a:lnTo>
                  <a:lnTo>
                    <a:pt x="418" y="46"/>
                  </a:lnTo>
                  <a:lnTo>
                    <a:pt x="424" y="51"/>
                  </a:lnTo>
                  <a:lnTo>
                    <a:pt x="427" y="52"/>
                  </a:lnTo>
                  <a:lnTo>
                    <a:pt x="432" y="53"/>
                  </a:lnTo>
                  <a:lnTo>
                    <a:pt x="434" y="58"/>
                  </a:lnTo>
                  <a:lnTo>
                    <a:pt x="432" y="62"/>
                  </a:lnTo>
                  <a:lnTo>
                    <a:pt x="435" y="67"/>
                  </a:lnTo>
                  <a:lnTo>
                    <a:pt x="436" y="72"/>
                  </a:lnTo>
                  <a:lnTo>
                    <a:pt x="436" y="76"/>
                  </a:lnTo>
                  <a:lnTo>
                    <a:pt x="440" y="81"/>
                  </a:lnTo>
                  <a:lnTo>
                    <a:pt x="440" y="86"/>
                  </a:lnTo>
                  <a:lnTo>
                    <a:pt x="447" y="95"/>
                  </a:lnTo>
                  <a:lnTo>
                    <a:pt x="447" y="100"/>
                  </a:lnTo>
                  <a:lnTo>
                    <a:pt x="450" y="105"/>
                  </a:lnTo>
                  <a:lnTo>
                    <a:pt x="451" y="109"/>
                  </a:lnTo>
                  <a:lnTo>
                    <a:pt x="450" y="114"/>
                  </a:lnTo>
                  <a:lnTo>
                    <a:pt x="450" y="119"/>
                  </a:lnTo>
                  <a:lnTo>
                    <a:pt x="451" y="124"/>
                  </a:lnTo>
                  <a:lnTo>
                    <a:pt x="451" y="125"/>
                  </a:lnTo>
                  <a:lnTo>
                    <a:pt x="455" y="125"/>
                  </a:lnTo>
                  <a:lnTo>
                    <a:pt x="455" y="130"/>
                  </a:lnTo>
                  <a:lnTo>
                    <a:pt x="460" y="132"/>
                  </a:lnTo>
                  <a:lnTo>
                    <a:pt x="459" y="138"/>
                  </a:lnTo>
                  <a:lnTo>
                    <a:pt x="462" y="143"/>
                  </a:lnTo>
                  <a:lnTo>
                    <a:pt x="461" y="149"/>
                  </a:lnTo>
                  <a:lnTo>
                    <a:pt x="464" y="154"/>
                  </a:lnTo>
                  <a:lnTo>
                    <a:pt x="464" y="159"/>
                  </a:lnTo>
                  <a:lnTo>
                    <a:pt x="464" y="165"/>
                  </a:lnTo>
                  <a:lnTo>
                    <a:pt x="466" y="175"/>
                  </a:lnTo>
                  <a:lnTo>
                    <a:pt x="464" y="189"/>
                  </a:lnTo>
                  <a:lnTo>
                    <a:pt x="469" y="193"/>
                  </a:lnTo>
                  <a:lnTo>
                    <a:pt x="470" y="198"/>
                  </a:lnTo>
                  <a:lnTo>
                    <a:pt x="470" y="203"/>
                  </a:lnTo>
                  <a:lnTo>
                    <a:pt x="474" y="208"/>
                  </a:lnTo>
                  <a:lnTo>
                    <a:pt x="478" y="217"/>
                  </a:lnTo>
                  <a:lnTo>
                    <a:pt x="481" y="222"/>
                  </a:lnTo>
                  <a:lnTo>
                    <a:pt x="486" y="224"/>
                  </a:lnTo>
                  <a:lnTo>
                    <a:pt x="488" y="229"/>
                  </a:lnTo>
                  <a:lnTo>
                    <a:pt x="491" y="234"/>
                  </a:lnTo>
                  <a:lnTo>
                    <a:pt x="490" y="239"/>
                  </a:lnTo>
                  <a:lnTo>
                    <a:pt x="496" y="243"/>
                  </a:lnTo>
                  <a:lnTo>
                    <a:pt x="400" y="244"/>
                  </a:lnTo>
                  <a:lnTo>
                    <a:pt x="324" y="244"/>
                  </a:lnTo>
                  <a:lnTo>
                    <a:pt x="182" y="241"/>
                  </a:lnTo>
                  <a:lnTo>
                    <a:pt x="109" y="237"/>
                  </a:lnTo>
                  <a:lnTo>
                    <a:pt x="113" y="163"/>
                  </a:lnTo>
                  <a:lnTo>
                    <a:pt x="108" y="160"/>
                  </a:lnTo>
                  <a:lnTo>
                    <a:pt x="51" y="156"/>
                  </a:lnTo>
                  <a:lnTo>
                    <a:pt x="0" y="153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auto">
            <a:xfrm>
              <a:off x="2212" y="1369"/>
              <a:ext cx="582" cy="380"/>
            </a:xfrm>
            <a:custGeom>
              <a:avLst/>
              <a:gdLst>
                <a:gd name="T0" fmla="*/ 0 w 420"/>
                <a:gd name="T1" fmla="*/ 222 h 274"/>
                <a:gd name="T2" fmla="*/ 11 w 420"/>
                <a:gd name="T3" fmla="*/ 70 h 274"/>
                <a:gd name="T4" fmla="*/ 13 w 420"/>
                <a:gd name="T5" fmla="*/ 65 h 274"/>
                <a:gd name="T6" fmla="*/ 17 w 420"/>
                <a:gd name="T7" fmla="*/ 0 h 274"/>
                <a:gd name="T8" fmla="*/ 112 w 420"/>
                <a:gd name="T9" fmla="*/ 6 h 274"/>
                <a:gd name="T10" fmla="*/ 216 w 420"/>
                <a:gd name="T11" fmla="*/ 10 h 274"/>
                <a:gd name="T12" fmla="*/ 314 w 420"/>
                <a:gd name="T13" fmla="*/ 12 h 274"/>
                <a:gd name="T14" fmla="*/ 412 w 420"/>
                <a:gd name="T15" fmla="*/ 12 h 274"/>
                <a:gd name="T16" fmla="*/ 410 w 420"/>
                <a:gd name="T17" fmla="*/ 22 h 274"/>
                <a:gd name="T18" fmla="*/ 407 w 420"/>
                <a:gd name="T19" fmla="*/ 27 h 274"/>
                <a:gd name="T20" fmla="*/ 402 w 420"/>
                <a:gd name="T21" fmla="*/ 31 h 274"/>
                <a:gd name="T22" fmla="*/ 397 w 420"/>
                <a:gd name="T23" fmla="*/ 35 h 274"/>
                <a:gd name="T24" fmla="*/ 396 w 420"/>
                <a:gd name="T25" fmla="*/ 39 h 274"/>
                <a:gd name="T26" fmla="*/ 400 w 420"/>
                <a:gd name="T27" fmla="*/ 44 h 274"/>
                <a:gd name="T28" fmla="*/ 406 w 420"/>
                <a:gd name="T29" fmla="*/ 54 h 274"/>
                <a:gd name="T30" fmla="*/ 410 w 420"/>
                <a:gd name="T31" fmla="*/ 54 h 274"/>
                <a:gd name="T32" fmla="*/ 415 w 420"/>
                <a:gd name="T33" fmla="*/ 56 h 274"/>
                <a:gd name="T34" fmla="*/ 419 w 420"/>
                <a:gd name="T35" fmla="*/ 61 h 274"/>
                <a:gd name="T36" fmla="*/ 420 w 420"/>
                <a:gd name="T37" fmla="*/ 198 h 274"/>
                <a:gd name="T38" fmla="*/ 411 w 420"/>
                <a:gd name="T39" fmla="*/ 198 h 274"/>
                <a:gd name="T40" fmla="*/ 412 w 420"/>
                <a:gd name="T41" fmla="*/ 204 h 274"/>
                <a:gd name="T42" fmla="*/ 415 w 420"/>
                <a:gd name="T43" fmla="*/ 209 h 274"/>
                <a:gd name="T44" fmla="*/ 415 w 420"/>
                <a:gd name="T45" fmla="*/ 214 h 274"/>
                <a:gd name="T46" fmla="*/ 412 w 420"/>
                <a:gd name="T47" fmla="*/ 215 h 274"/>
                <a:gd name="T48" fmla="*/ 414 w 420"/>
                <a:gd name="T49" fmla="*/ 220 h 274"/>
                <a:gd name="T50" fmla="*/ 419 w 420"/>
                <a:gd name="T51" fmla="*/ 225 h 274"/>
                <a:gd name="T52" fmla="*/ 419 w 420"/>
                <a:gd name="T53" fmla="*/ 230 h 274"/>
                <a:gd name="T54" fmla="*/ 416 w 420"/>
                <a:gd name="T55" fmla="*/ 234 h 274"/>
                <a:gd name="T56" fmla="*/ 416 w 420"/>
                <a:gd name="T57" fmla="*/ 239 h 274"/>
                <a:gd name="T58" fmla="*/ 414 w 420"/>
                <a:gd name="T59" fmla="*/ 249 h 274"/>
                <a:gd name="T60" fmla="*/ 412 w 420"/>
                <a:gd name="T61" fmla="*/ 250 h 274"/>
                <a:gd name="T62" fmla="*/ 410 w 420"/>
                <a:gd name="T63" fmla="*/ 254 h 274"/>
                <a:gd name="T64" fmla="*/ 411 w 420"/>
                <a:gd name="T65" fmla="*/ 259 h 274"/>
                <a:gd name="T66" fmla="*/ 416 w 420"/>
                <a:gd name="T67" fmla="*/ 264 h 274"/>
                <a:gd name="T68" fmla="*/ 417 w 420"/>
                <a:gd name="T69" fmla="*/ 274 h 274"/>
                <a:gd name="T70" fmla="*/ 414 w 420"/>
                <a:gd name="T71" fmla="*/ 273 h 274"/>
                <a:gd name="T72" fmla="*/ 408 w 420"/>
                <a:gd name="T73" fmla="*/ 268 h 274"/>
                <a:gd name="T74" fmla="*/ 406 w 420"/>
                <a:gd name="T75" fmla="*/ 263 h 274"/>
                <a:gd name="T76" fmla="*/ 401 w 420"/>
                <a:gd name="T77" fmla="*/ 261 h 274"/>
                <a:gd name="T78" fmla="*/ 396 w 420"/>
                <a:gd name="T79" fmla="*/ 256 h 274"/>
                <a:gd name="T80" fmla="*/ 392 w 420"/>
                <a:gd name="T81" fmla="*/ 258 h 274"/>
                <a:gd name="T82" fmla="*/ 391 w 420"/>
                <a:gd name="T83" fmla="*/ 255 h 274"/>
                <a:gd name="T84" fmla="*/ 386 w 420"/>
                <a:gd name="T85" fmla="*/ 254 h 274"/>
                <a:gd name="T86" fmla="*/ 381 w 420"/>
                <a:gd name="T87" fmla="*/ 253 h 274"/>
                <a:gd name="T88" fmla="*/ 373 w 420"/>
                <a:gd name="T89" fmla="*/ 246 h 274"/>
                <a:gd name="T90" fmla="*/ 352 w 420"/>
                <a:gd name="T91" fmla="*/ 248 h 274"/>
                <a:gd name="T92" fmla="*/ 342 w 420"/>
                <a:gd name="T93" fmla="*/ 246 h 274"/>
                <a:gd name="T94" fmla="*/ 338 w 420"/>
                <a:gd name="T95" fmla="*/ 251 h 274"/>
                <a:gd name="T96" fmla="*/ 333 w 420"/>
                <a:gd name="T97" fmla="*/ 254 h 274"/>
                <a:gd name="T98" fmla="*/ 313 w 420"/>
                <a:gd name="T99" fmla="*/ 243 h 274"/>
                <a:gd name="T100" fmla="*/ 307 w 420"/>
                <a:gd name="T101" fmla="*/ 236 h 274"/>
                <a:gd name="T102" fmla="*/ 245 w 420"/>
                <a:gd name="T103" fmla="*/ 235 h 274"/>
                <a:gd name="T104" fmla="*/ 153 w 420"/>
                <a:gd name="T105" fmla="*/ 231 h 274"/>
                <a:gd name="T106" fmla="*/ 57 w 420"/>
                <a:gd name="T107" fmla="*/ 226 h 274"/>
                <a:gd name="T108" fmla="*/ 0 w 420"/>
                <a:gd name="T109" fmla="*/ 222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20" h="274">
                  <a:moveTo>
                    <a:pt x="0" y="222"/>
                  </a:moveTo>
                  <a:lnTo>
                    <a:pt x="11" y="70"/>
                  </a:lnTo>
                  <a:lnTo>
                    <a:pt x="13" y="65"/>
                  </a:lnTo>
                  <a:lnTo>
                    <a:pt x="17" y="0"/>
                  </a:lnTo>
                  <a:lnTo>
                    <a:pt x="112" y="6"/>
                  </a:lnTo>
                  <a:lnTo>
                    <a:pt x="216" y="10"/>
                  </a:lnTo>
                  <a:lnTo>
                    <a:pt x="314" y="12"/>
                  </a:lnTo>
                  <a:lnTo>
                    <a:pt x="412" y="12"/>
                  </a:lnTo>
                  <a:lnTo>
                    <a:pt x="410" y="22"/>
                  </a:lnTo>
                  <a:lnTo>
                    <a:pt x="407" y="27"/>
                  </a:lnTo>
                  <a:lnTo>
                    <a:pt x="402" y="31"/>
                  </a:lnTo>
                  <a:lnTo>
                    <a:pt x="397" y="35"/>
                  </a:lnTo>
                  <a:lnTo>
                    <a:pt x="396" y="39"/>
                  </a:lnTo>
                  <a:lnTo>
                    <a:pt x="400" y="44"/>
                  </a:lnTo>
                  <a:lnTo>
                    <a:pt x="406" y="54"/>
                  </a:lnTo>
                  <a:lnTo>
                    <a:pt x="410" y="54"/>
                  </a:lnTo>
                  <a:lnTo>
                    <a:pt x="415" y="56"/>
                  </a:lnTo>
                  <a:lnTo>
                    <a:pt x="419" y="61"/>
                  </a:lnTo>
                  <a:lnTo>
                    <a:pt x="420" y="198"/>
                  </a:lnTo>
                  <a:lnTo>
                    <a:pt x="411" y="198"/>
                  </a:lnTo>
                  <a:lnTo>
                    <a:pt x="412" y="204"/>
                  </a:lnTo>
                  <a:lnTo>
                    <a:pt x="415" y="209"/>
                  </a:lnTo>
                  <a:lnTo>
                    <a:pt x="415" y="214"/>
                  </a:lnTo>
                  <a:lnTo>
                    <a:pt x="412" y="215"/>
                  </a:lnTo>
                  <a:lnTo>
                    <a:pt x="414" y="220"/>
                  </a:lnTo>
                  <a:lnTo>
                    <a:pt x="419" y="225"/>
                  </a:lnTo>
                  <a:lnTo>
                    <a:pt x="419" y="230"/>
                  </a:lnTo>
                  <a:lnTo>
                    <a:pt x="416" y="234"/>
                  </a:lnTo>
                  <a:lnTo>
                    <a:pt x="416" y="239"/>
                  </a:lnTo>
                  <a:lnTo>
                    <a:pt x="414" y="249"/>
                  </a:lnTo>
                  <a:lnTo>
                    <a:pt x="412" y="250"/>
                  </a:lnTo>
                  <a:lnTo>
                    <a:pt x="410" y="254"/>
                  </a:lnTo>
                  <a:lnTo>
                    <a:pt x="411" y="259"/>
                  </a:lnTo>
                  <a:lnTo>
                    <a:pt x="416" y="264"/>
                  </a:lnTo>
                  <a:lnTo>
                    <a:pt x="417" y="274"/>
                  </a:lnTo>
                  <a:lnTo>
                    <a:pt x="414" y="273"/>
                  </a:lnTo>
                  <a:lnTo>
                    <a:pt x="408" y="268"/>
                  </a:lnTo>
                  <a:lnTo>
                    <a:pt x="406" y="263"/>
                  </a:lnTo>
                  <a:lnTo>
                    <a:pt x="401" y="261"/>
                  </a:lnTo>
                  <a:lnTo>
                    <a:pt x="396" y="256"/>
                  </a:lnTo>
                  <a:lnTo>
                    <a:pt x="392" y="258"/>
                  </a:lnTo>
                  <a:lnTo>
                    <a:pt x="391" y="255"/>
                  </a:lnTo>
                  <a:lnTo>
                    <a:pt x="386" y="254"/>
                  </a:lnTo>
                  <a:lnTo>
                    <a:pt x="381" y="253"/>
                  </a:lnTo>
                  <a:lnTo>
                    <a:pt x="373" y="246"/>
                  </a:lnTo>
                  <a:lnTo>
                    <a:pt x="352" y="248"/>
                  </a:lnTo>
                  <a:lnTo>
                    <a:pt x="342" y="246"/>
                  </a:lnTo>
                  <a:lnTo>
                    <a:pt x="338" y="251"/>
                  </a:lnTo>
                  <a:lnTo>
                    <a:pt x="333" y="254"/>
                  </a:lnTo>
                  <a:lnTo>
                    <a:pt x="313" y="243"/>
                  </a:lnTo>
                  <a:lnTo>
                    <a:pt x="307" y="236"/>
                  </a:lnTo>
                  <a:lnTo>
                    <a:pt x="245" y="235"/>
                  </a:lnTo>
                  <a:lnTo>
                    <a:pt x="153" y="231"/>
                  </a:lnTo>
                  <a:lnTo>
                    <a:pt x="57" y="226"/>
                  </a:lnTo>
                  <a:lnTo>
                    <a:pt x="0" y="222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23"/>
            <p:cNvSpPr>
              <a:spLocks/>
            </p:cNvSpPr>
            <p:nvPr/>
          </p:nvSpPr>
          <p:spPr bwMode="auto">
            <a:xfrm>
              <a:off x="2212" y="1369"/>
              <a:ext cx="582" cy="380"/>
            </a:xfrm>
            <a:custGeom>
              <a:avLst/>
              <a:gdLst>
                <a:gd name="T0" fmla="*/ 0 w 420"/>
                <a:gd name="T1" fmla="*/ 222 h 274"/>
                <a:gd name="T2" fmla="*/ 11 w 420"/>
                <a:gd name="T3" fmla="*/ 70 h 274"/>
                <a:gd name="T4" fmla="*/ 13 w 420"/>
                <a:gd name="T5" fmla="*/ 65 h 274"/>
                <a:gd name="T6" fmla="*/ 17 w 420"/>
                <a:gd name="T7" fmla="*/ 0 h 274"/>
                <a:gd name="T8" fmla="*/ 112 w 420"/>
                <a:gd name="T9" fmla="*/ 6 h 274"/>
                <a:gd name="T10" fmla="*/ 216 w 420"/>
                <a:gd name="T11" fmla="*/ 10 h 274"/>
                <a:gd name="T12" fmla="*/ 314 w 420"/>
                <a:gd name="T13" fmla="*/ 12 h 274"/>
                <a:gd name="T14" fmla="*/ 412 w 420"/>
                <a:gd name="T15" fmla="*/ 12 h 274"/>
                <a:gd name="T16" fmla="*/ 410 w 420"/>
                <a:gd name="T17" fmla="*/ 22 h 274"/>
                <a:gd name="T18" fmla="*/ 407 w 420"/>
                <a:gd name="T19" fmla="*/ 27 h 274"/>
                <a:gd name="T20" fmla="*/ 402 w 420"/>
                <a:gd name="T21" fmla="*/ 31 h 274"/>
                <a:gd name="T22" fmla="*/ 397 w 420"/>
                <a:gd name="T23" fmla="*/ 35 h 274"/>
                <a:gd name="T24" fmla="*/ 396 w 420"/>
                <a:gd name="T25" fmla="*/ 39 h 274"/>
                <a:gd name="T26" fmla="*/ 400 w 420"/>
                <a:gd name="T27" fmla="*/ 44 h 274"/>
                <a:gd name="T28" fmla="*/ 406 w 420"/>
                <a:gd name="T29" fmla="*/ 54 h 274"/>
                <a:gd name="T30" fmla="*/ 410 w 420"/>
                <a:gd name="T31" fmla="*/ 54 h 274"/>
                <a:gd name="T32" fmla="*/ 415 w 420"/>
                <a:gd name="T33" fmla="*/ 56 h 274"/>
                <a:gd name="T34" fmla="*/ 419 w 420"/>
                <a:gd name="T35" fmla="*/ 61 h 274"/>
                <a:gd name="T36" fmla="*/ 420 w 420"/>
                <a:gd name="T37" fmla="*/ 198 h 274"/>
                <a:gd name="T38" fmla="*/ 411 w 420"/>
                <a:gd name="T39" fmla="*/ 198 h 274"/>
                <a:gd name="T40" fmla="*/ 412 w 420"/>
                <a:gd name="T41" fmla="*/ 204 h 274"/>
                <a:gd name="T42" fmla="*/ 415 w 420"/>
                <a:gd name="T43" fmla="*/ 209 h 274"/>
                <a:gd name="T44" fmla="*/ 415 w 420"/>
                <a:gd name="T45" fmla="*/ 214 h 274"/>
                <a:gd name="T46" fmla="*/ 412 w 420"/>
                <a:gd name="T47" fmla="*/ 215 h 274"/>
                <a:gd name="T48" fmla="*/ 414 w 420"/>
                <a:gd name="T49" fmla="*/ 220 h 274"/>
                <a:gd name="T50" fmla="*/ 419 w 420"/>
                <a:gd name="T51" fmla="*/ 225 h 274"/>
                <a:gd name="T52" fmla="*/ 419 w 420"/>
                <a:gd name="T53" fmla="*/ 230 h 274"/>
                <a:gd name="T54" fmla="*/ 416 w 420"/>
                <a:gd name="T55" fmla="*/ 234 h 274"/>
                <a:gd name="T56" fmla="*/ 416 w 420"/>
                <a:gd name="T57" fmla="*/ 239 h 274"/>
                <a:gd name="T58" fmla="*/ 414 w 420"/>
                <a:gd name="T59" fmla="*/ 249 h 274"/>
                <a:gd name="T60" fmla="*/ 412 w 420"/>
                <a:gd name="T61" fmla="*/ 250 h 274"/>
                <a:gd name="T62" fmla="*/ 410 w 420"/>
                <a:gd name="T63" fmla="*/ 254 h 274"/>
                <a:gd name="T64" fmla="*/ 411 w 420"/>
                <a:gd name="T65" fmla="*/ 259 h 274"/>
                <a:gd name="T66" fmla="*/ 416 w 420"/>
                <a:gd name="T67" fmla="*/ 264 h 274"/>
                <a:gd name="T68" fmla="*/ 417 w 420"/>
                <a:gd name="T69" fmla="*/ 274 h 274"/>
                <a:gd name="T70" fmla="*/ 414 w 420"/>
                <a:gd name="T71" fmla="*/ 273 h 274"/>
                <a:gd name="T72" fmla="*/ 408 w 420"/>
                <a:gd name="T73" fmla="*/ 268 h 274"/>
                <a:gd name="T74" fmla="*/ 406 w 420"/>
                <a:gd name="T75" fmla="*/ 263 h 274"/>
                <a:gd name="T76" fmla="*/ 401 w 420"/>
                <a:gd name="T77" fmla="*/ 261 h 274"/>
                <a:gd name="T78" fmla="*/ 396 w 420"/>
                <a:gd name="T79" fmla="*/ 256 h 274"/>
                <a:gd name="T80" fmla="*/ 392 w 420"/>
                <a:gd name="T81" fmla="*/ 258 h 274"/>
                <a:gd name="T82" fmla="*/ 391 w 420"/>
                <a:gd name="T83" fmla="*/ 255 h 274"/>
                <a:gd name="T84" fmla="*/ 386 w 420"/>
                <a:gd name="T85" fmla="*/ 254 h 274"/>
                <a:gd name="T86" fmla="*/ 381 w 420"/>
                <a:gd name="T87" fmla="*/ 253 h 274"/>
                <a:gd name="T88" fmla="*/ 373 w 420"/>
                <a:gd name="T89" fmla="*/ 246 h 274"/>
                <a:gd name="T90" fmla="*/ 352 w 420"/>
                <a:gd name="T91" fmla="*/ 248 h 274"/>
                <a:gd name="T92" fmla="*/ 342 w 420"/>
                <a:gd name="T93" fmla="*/ 246 h 274"/>
                <a:gd name="T94" fmla="*/ 338 w 420"/>
                <a:gd name="T95" fmla="*/ 251 h 274"/>
                <a:gd name="T96" fmla="*/ 333 w 420"/>
                <a:gd name="T97" fmla="*/ 254 h 274"/>
                <a:gd name="T98" fmla="*/ 313 w 420"/>
                <a:gd name="T99" fmla="*/ 243 h 274"/>
                <a:gd name="T100" fmla="*/ 307 w 420"/>
                <a:gd name="T101" fmla="*/ 236 h 274"/>
                <a:gd name="T102" fmla="*/ 245 w 420"/>
                <a:gd name="T103" fmla="*/ 235 h 274"/>
                <a:gd name="T104" fmla="*/ 153 w 420"/>
                <a:gd name="T105" fmla="*/ 231 h 274"/>
                <a:gd name="T106" fmla="*/ 57 w 420"/>
                <a:gd name="T107" fmla="*/ 226 h 274"/>
                <a:gd name="T108" fmla="*/ 0 w 420"/>
                <a:gd name="T109" fmla="*/ 222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20" h="274">
                  <a:moveTo>
                    <a:pt x="0" y="222"/>
                  </a:moveTo>
                  <a:lnTo>
                    <a:pt x="11" y="70"/>
                  </a:lnTo>
                  <a:lnTo>
                    <a:pt x="13" y="65"/>
                  </a:lnTo>
                  <a:lnTo>
                    <a:pt x="17" y="0"/>
                  </a:lnTo>
                  <a:lnTo>
                    <a:pt x="112" y="6"/>
                  </a:lnTo>
                  <a:lnTo>
                    <a:pt x="216" y="10"/>
                  </a:lnTo>
                  <a:lnTo>
                    <a:pt x="314" y="12"/>
                  </a:lnTo>
                  <a:lnTo>
                    <a:pt x="412" y="12"/>
                  </a:lnTo>
                  <a:lnTo>
                    <a:pt x="410" y="22"/>
                  </a:lnTo>
                  <a:lnTo>
                    <a:pt x="407" y="27"/>
                  </a:lnTo>
                  <a:lnTo>
                    <a:pt x="402" y="31"/>
                  </a:lnTo>
                  <a:lnTo>
                    <a:pt x="397" y="35"/>
                  </a:lnTo>
                  <a:lnTo>
                    <a:pt x="396" y="39"/>
                  </a:lnTo>
                  <a:lnTo>
                    <a:pt x="400" y="44"/>
                  </a:lnTo>
                  <a:lnTo>
                    <a:pt x="406" y="54"/>
                  </a:lnTo>
                  <a:lnTo>
                    <a:pt x="410" y="54"/>
                  </a:lnTo>
                  <a:lnTo>
                    <a:pt x="415" y="56"/>
                  </a:lnTo>
                  <a:lnTo>
                    <a:pt x="419" y="61"/>
                  </a:lnTo>
                  <a:lnTo>
                    <a:pt x="420" y="198"/>
                  </a:lnTo>
                  <a:lnTo>
                    <a:pt x="411" y="198"/>
                  </a:lnTo>
                  <a:lnTo>
                    <a:pt x="412" y="204"/>
                  </a:lnTo>
                  <a:lnTo>
                    <a:pt x="415" y="209"/>
                  </a:lnTo>
                  <a:lnTo>
                    <a:pt x="415" y="214"/>
                  </a:lnTo>
                  <a:lnTo>
                    <a:pt x="412" y="215"/>
                  </a:lnTo>
                  <a:lnTo>
                    <a:pt x="414" y="220"/>
                  </a:lnTo>
                  <a:lnTo>
                    <a:pt x="419" y="225"/>
                  </a:lnTo>
                  <a:lnTo>
                    <a:pt x="419" y="230"/>
                  </a:lnTo>
                  <a:lnTo>
                    <a:pt x="416" y="234"/>
                  </a:lnTo>
                  <a:lnTo>
                    <a:pt x="416" y="239"/>
                  </a:lnTo>
                  <a:lnTo>
                    <a:pt x="414" y="249"/>
                  </a:lnTo>
                  <a:lnTo>
                    <a:pt x="412" y="250"/>
                  </a:lnTo>
                  <a:lnTo>
                    <a:pt x="410" y="254"/>
                  </a:lnTo>
                  <a:lnTo>
                    <a:pt x="411" y="259"/>
                  </a:lnTo>
                  <a:lnTo>
                    <a:pt x="416" y="264"/>
                  </a:lnTo>
                  <a:lnTo>
                    <a:pt x="417" y="274"/>
                  </a:lnTo>
                  <a:lnTo>
                    <a:pt x="414" y="273"/>
                  </a:lnTo>
                  <a:lnTo>
                    <a:pt x="408" y="268"/>
                  </a:lnTo>
                  <a:lnTo>
                    <a:pt x="406" y="263"/>
                  </a:lnTo>
                  <a:lnTo>
                    <a:pt x="401" y="261"/>
                  </a:lnTo>
                  <a:lnTo>
                    <a:pt x="396" y="256"/>
                  </a:lnTo>
                  <a:lnTo>
                    <a:pt x="392" y="258"/>
                  </a:lnTo>
                  <a:lnTo>
                    <a:pt x="391" y="255"/>
                  </a:lnTo>
                  <a:lnTo>
                    <a:pt x="386" y="254"/>
                  </a:lnTo>
                  <a:lnTo>
                    <a:pt x="381" y="253"/>
                  </a:lnTo>
                  <a:lnTo>
                    <a:pt x="373" y="246"/>
                  </a:lnTo>
                  <a:lnTo>
                    <a:pt x="352" y="248"/>
                  </a:lnTo>
                  <a:lnTo>
                    <a:pt x="342" y="246"/>
                  </a:lnTo>
                  <a:lnTo>
                    <a:pt x="338" y="251"/>
                  </a:lnTo>
                  <a:lnTo>
                    <a:pt x="333" y="254"/>
                  </a:lnTo>
                  <a:lnTo>
                    <a:pt x="313" y="243"/>
                  </a:lnTo>
                  <a:lnTo>
                    <a:pt x="307" y="236"/>
                  </a:lnTo>
                  <a:lnTo>
                    <a:pt x="245" y="235"/>
                  </a:lnTo>
                  <a:lnTo>
                    <a:pt x="153" y="231"/>
                  </a:lnTo>
                  <a:lnTo>
                    <a:pt x="57" y="226"/>
                  </a:lnTo>
                  <a:lnTo>
                    <a:pt x="0" y="222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4"/>
            <p:cNvSpPr>
              <a:spLocks/>
            </p:cNvSpPr>
            <p:nvPr/>
          </p:nvSpPr>
          <p:spPr bwMode="auto">
            <a:xfrm>
              <a:off x="2236" y="1051"/>
              <a:ext cx="546" cy="335"/>
            </a:xfrm>
            <a:custGeom>
              <a:avLst/>
              <a:gdLst>
                <a:gd name="T0" fmla="*/ 0 w 395"/>
                <a:gd name="T1" fmla="*/ 230 h 242"/>
                <a:gd name="T2" fmla="*/ 17 w 395"/>
                <a:gd name="T3" fmla="*/ 1 h 242"/>
                <a:gd name="T4" fmla="*/ 17 w 395"/>
                <a:gd name="T5" fmla="*/ 0 h 242"/>
                <a:gd name="T6" fmla="*/ 96 w 395"/>
                <a:gd name="T7" fmla="*/ 5 h 242"/>
                <a:gd name="T8" fmla="*/ 214 w 395"/>
                <a:gd name="T9" fmla="*/ 10 h 242"/>
                <a:gd name="T10" fmla="*/ 316 w 395"/>
                <a:gd name="T11" fmla="*/ 12 h 242"/>
                <a:gd name="T12" fmla="*/ 361 w 395"/>
                <a:gd name="T13" fmla="*/ 12 h 242"/>
                <a:gd name="T14" fmla="*/ 360 w 395"/>
                <a:gd name="T15" fmla="*/ 15 h 242"/>
                <a:gd name="T16" fmla="*/ 360 w 395"/>
                <a:gd name="T17" fmla="*/ 15 h 242"/>
                <a:gd name="T18" fmla="*/ 363 w 395"/>
                <a:gd name="T19" fmla="*/ 18 h 242"/>
                <a:gd name="T20" fmla="*/ 365 w 395"/>
                <a:gd name="T21" fmla="*/ 32 h 242"/>
                <a:gd name="T22" fmla="*/ 368 w 395"/>
                <a:gd name="T23" fmla="*/ 37 h 242"/>
                <a:gd name="T24" fmla="*/ 364 w 395"/>
                <a:gd name="T25" fmla="*/ 46 h 242"/>
                <a:gd name="T26" fmla="*/ 366 w 395"/>
                <a:gd name="T27" fmla="*/ 56 h 242"/>
                <a:gd name="T28" fmla="*/ 365 w 395"/>
                <a:gd name="T29" fmla="*/ 60 h 242"/>
                <a:gd name="T30" fmla="*/ 366 w 395"/>
                <a:gd name="T31" fmla="*/ 62 h 242"/>
                <a:gd name="T32" fmla="*/ 365 w 395"/>
                <a:gd name="T33" fmla="*/ 72 h 242"/>
                <a:gd name="T34" fmla="*/ 366 w 395"/>
                <a:gd name="T35" fmla="*/ 78 h 242"/>
                <a:gd name="T36" fmla="*/ 371 w 395"/>
                <a:gd name="T37" fmla="*/ 94 h 242"/>
                <a:gd name="T38" fmla="*/ 371 w 395"/>
                <a:gd name="T39" fmla="*/ 96 h 242"/>
                <a:gd name="T40" fmla="*/ 378 w 395"/>
                <a:gd name="T41" fmla="*/ 110 h 242"/>
                <a:gd name="T42" fmla="*/ 380 w 395"/>
                <a:gd name="T43" fmla="*/ 122 h 242"/>
                <a:gd name="T44" fmla="*/ 380 w 395"/>
                <a:gd name="T45" fmla="*/ 127 h 242"/>
                <a:gd name="T46" fmla="*/ 379 w 395"/>
                <a:gd name="T47" fmla="*/ 130 h 242"/>
                <a:gd name="T48" fmla="*/ 380 w 395"/>
                <a:gd name="T49" fmla="*/ 135 h 242"/>
                <a:gd name="T50" fmla="*/ 380 w 395"/>
                <a:gd name="T51" fmla="*/ 145 h 242"/>
                <a:gd name="T52" fmla="*/ 381 w 395"/>
                <a:gd name="T53" fmla="*/ 156 h 242"/>
                <a:gd name="T54" fmla="*/ 381 w 395"/>
                <a:gd name="T55" fmla="*/ 163 h 242"/>
                <a:gd name="T56" fmla="*/ 384 w 395"/>
                <a:gd name="T57" fmla="*/ 168 h 242"/>
                <a:gd name="T58" fmla="*/ 383 w 395"/>
                <a:gd name="T59" fmla="*/ 173 h 242"/>
                <a:gd name="T60" fmla="*/ 384 w 395"/>
                <a:gd name="T61" fmla="*/ 191 h 242"/>
                <a:gd name="T62" fmla="*/ 386 w 395"/>
                <a:gd name="T63" fmla="*/ 196 h 242"/>
                <a:gd name="T64" fmla="*/ 385 w 395"/>
                <a:gd name="T65" fmla="*/ 201 h 242"/>
                <a:gd name="T66" fmla="*/ 388 w 395"/>
                <a:gd name="T67" fmla="*/ 206 h 242"/>
                <a:gd name="T68" fmla="*/ 393 w 395"/>
                <a:gd name="T69" fmla="*/ 213 h 242"/>
                <a:gd name="T70" fmla="*/ 394 w 395"/>
                <a:gd name="T71" fmla="*/ 218 h 242"/>
                <a:gd name="T72" fmla="*/ 394 w 395"/>
                <a:gd name="T73" fmla="*/ 223 h 242"/>
                <a:gd name="T74" fmla="*/ 395 w 395"/>
                <a:gd name="T75" fmla="*/ 233 h 242"/>
                <a:gd name="T76" fmla="*/ 395 w 395"/>
                <a:gd name="T77" fmla="*/ 237 h 242"/>
                <a:gd name="T78" fmla="*/ 395 w 395"/>
                <a:gd name="T79" fmla="*/ 242 h 242"/>
                <a:gd name="T80" fmla="*/ 297 w 395"/>
                <a:gd name="T81" fmla="*/ 242 h 242"/>
                <a:gd name="T82" fmla="*/ 199 w 395"/>
                <a:gd name="T83" fmla="*/ 240 h 242"/>
                <a:gd name="T84" fmla="*/ 95 w 395"/>
                <a:gd name="T85" fmla="*/ 236 h 242"/>
                <a:gd name="T86" fmla="*/ 0 w 395"/>
                <a:gd name="T87" fmla="*/ 23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5" h="242">
                  <a:moveTo>
                    <a:pt x="0" y="230"/>
                  </a:moveTo>
                  <a:lnTo>
                    <a:pt x="17" y="1"/>
                  </a:lnTo>
                  <a:lnTo>
                    <a:pt x="17" y="0"/>
                  </a:lnTo>
                  <a:lnTo>
                    <a:pt x="96" y="5"/>
                  </a:lnTo>
                  <a:lnTo>
                    <a:pt x="214" y="10"/>
                  </a:lnTo>
                  <a:lnTo>
                    <a:pt x="316" y="12"/>
                  </a:lnTo>
                  <a:lnTo>
                    <a:pt x="361" y="12"/>
                  </a:lnTo>
                  <a:lnTo>
                    <a:pt x="360" y="15"/>
                  </a:lnTo>
                  <a:lnTo>
                    <a:pt x="360" y="15"/>
                  </a:lnTo>
                  <a:lnTo>
                    <a:pt x="363" y="18"/>
                  </a:lnTo>
                  <a:lnTo>
                    <a:pt x="365" y="32"/>
                  </a:lnTo>
                  <a:lnTo>
                    <a:pt x="368" y="37"/>
                  </a:lnTo>
                  <a:lnTo>
                    <a:pt x="364" y="46"/>
                  </a:lnTo>
                  <a:lnTo>
                    <a:pt x="366" y="56"/>
                  </a:lnTo>
                  <a:lnTo>
                    <a:pt x="365" y="60"/>
                  </a:lnTo>
                  <a:lnTo>
                    <a:pt x="366" y="62"/>
                  </a:lnTo>
                  <a:lnTo>
                    <a:pt x="365" y="72"/>
                  </a:lnTo>
                  <a:lnTo>
                    <a:pt x="366" y="78"/>
                  </a:lnTo>
                  <a:lnTo>
                    <a:pt x="371" y="94"/>
                  </a:lnTo>
                  <a:lnTo>
                    <a:pt x="371" y="96"/>
                  </a:lnTo>
                  <a:lnTo>
                    <a:pt x="378" y="110"/>
                  </a:lnTo>
                  <a:lnTo>
                    <a:pt x="380" y="122"/>
                  </a:lnTo>
                  <a:lnTo>
                    <a:pt x="380" y="127"/>
                  </a:lnTo>
                  <a:lnTo>
                    <a:pt x="379" y="130"/>
                  </a:lnTo>
                  <a:lnTo>
                    <a:pt x="380" y="135"/>
                  </a:lnTo>
                  <a:lnTo>
                    <a:pt x="380" y="145"/>
                  </a:lnTo>
                  <a:lnTo>
                    <a:pt x="381" y="156"/>
                  </a:lnTo>
                  <a:lnTo>
                    <a:pt x="381" y="163"/>
                  </a:lnTo>
                  <a:lnTo>
                    <a:pt x="384" y="168"/>
                  </a:lnTo>
                  <a:lnTo>
                    <a:pt x="383" y="173"/>
                  </a:lnTo>
                  <a:lnTo>
                    <a:pt x="384" y="191"/>
                  </a:lnTo>
                  <a:lnTo>
                    <a:pt x="386" y="196"/>
                  </a:lnTo>
                  <a:lnTo>
                    <a:pt x="385" y="201"/>
                  </a:lnTo>
                  <a:lnTo>
                    <a:pt x="388" y="206"/>
                  </a:lnTo>
                  <a:lnTo>
                    <a:pt x="393" y="213"/>
                  </a:lnTo>
                  <a:lnTo>
                    <a:pt x="394" y="218"/>
                  </a:lnTo>
                  <a:lnTo>
                    <a:pt x="394" y="223"/>
                  </a:lnTo>
                  <a:lnTo>
                    <a:pt x="395" y="233"/>
                  </a:lnTo>
                  <a:lnTo>
                    <a:pt x="395" y="237"/>
                  </a:lnTo>
                  <a:lnTo>
                    <a:pt x="395" y="242"/>
                  </a:lnTo>
                  <a:lnTo>
                    <a:pt x="297" y="242"/>
                  </a:lnTo>
                  <a:lnTo>
                    <a:pt x="199" y="240"/>
                  </a:lnTo>
                  <a:lnTo>
                    <a:pt x="95" y="236"/>
                  </a:lnTo>
                  <a:lnTo>
                    <a:pt x="0" y="230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25"/>
            <p:cNvSpPr>
              <a:spLocks/>
            </p:cNvSpPr>
            <p:nvPr/>
          </p:nvSpPr>
          <p:spPr bwMode="auto">
            <a:xfrm>
              <a:off x="2236" y="1051"/>
              <a:ext cx="546" cy="335"/>
            </a:xfrm>
            <a:custGeom>
              <a:avLst/>
              <a:gdLst>
                <a:gd name="T0" fmla="*/ 0 w 395"/>
                <a:gd name="T1" fmla="*/ 230 h 242"/>
                <a:gd name="T2" fmla="*/ 17 w 395"/>
                <a:gd name="T3" fmla="*/ 1 h 242"/>
                <a:gd name="T4" fmla="*/ 17 w 395"/>
                <a:gd name="T5" fmla="*/ 0 h 242"/>
                <a:gd name="T6" fmla="*/ 96 w 395"/>
                <a:gd name="T7" fmla="*/ 5 h 242"/>
                <a:gd name="T8" fmla="*/ 214 w 395"/>
                <a:gd name="T9" fmla="*/ 10 h 242"/>
                <a:gd name="T10" fmla="*/ 316 w 395"/>
                <a:gd name="T11" fmla="*/ 12 h 242"/>
                <a:gd name="T12" fmla="*/ 361 w 395"/>
                <a:gd name="T13" fmla="*/ 12 h 242"/>
                <a:gd name="T14" fmla="*/ 360 w 395"/>
                <a:gd name="T15" fmla="*/ 15 h 242"/>
                <a:gd name="T16" fmla="*/ 360 w 395"/>
                <a:gd name="T17" fmla="*/ 15 h 242"/>
                <a:gd name="T18" fmla="*/ 363 w 395"/>
                <a:gd name="T19" fmla="*/ 18 h 242"/>
                <a:gd name="T20" fmla="*/ 365 w 395"/>
                <a:gd name="T21" fmla="*/ 32 h 242"/>
                <a:gd name="T22" fmla="*/ 368 w 395"/>
                <a:gd name="T23" fmla="*/ 37 h 242"/>
                <a:gd name="T24" fmla="*/ 364 w 395"/>
                <a:gd name="T25" fmla="*/ 46 h 242"/>
                <a:gd name="T26" fmla="*/ 366 w 395"/>
                <a:gd name="T27" fmla="*/ 56 h 242"/>
                <a:gd name="T28" fmla="*/ 365 w 395"/>
                <a:gd name="T29" fmla="*/ 60 h 242"/>
                <a:gd name="T30" fmla="*/ 366 w 395"/>
                <a:gd name="T31" fmla="*/ 62 h 242"/>
                <a:gd name="T32" fmla="*/ 365 w 395"/>
                <a:gd name="T33" fmla="*/ 72 h 242"/>
                <a:gd name="T34" fmla="*/ 366 w 395"/>
                <a:gd name="T35" fmla="*/ 78 h 242"/>
                <a:gd name="T36" fmla="*/ 371 w 395"/>
                <a:gd name="T37" fmla="*/ 94 h 242"/>
                <a:gd name="T38" fmla="*/ 371 w 395"/>
                <a:gd name="T39" fmla="*/ 96 h 242"/>
                <a:gd name="T40" fmla="*/ 378 w 395"/>
                <a:gd name="T41" fmla="*/ 110 h 242"/>
                <a:gd name="T42" fmla="*/ 380 w 395"/>
                <a:gd name="T43" fmla="*/ 122 h 242"/>
                <a:gd name="T44" fmla="*/ 380 w 395"/>
                <a:gd name="T45" fmla="*/ 127 h 242"/>
                <a:gd name="T46" fmla="*/ 379 w 395"/>
                <a:gd name="T47" fmla="*/ 130 h 242"/>
                <a:gd name="T48" fmla="*/ 380 w 395"/>
                <a:gd name="T49" fmla="*/ 135 h 242"/>
                <a:gd name="T50" fmla="*/ 380 w 395"/>
                <a:gd name="T51" fmla="*/ 145 h 242"/>
                <a:gd name="T52" fmla="*/ 381 w 395"/>
                <a:gd name="T53" fmla="*/ 156 h 242"/>
                <a:gd name="T54" fmla="*/ 381 w 395"/>
                <a:gd name="T55" fmla="*/ 163 h 242"/>
                <a:gd name="T56" fmla="*/ 384 w 395"/>
                <a:gd name="T57" fmla="*/ 168 h 242"/>
                <a:gd name="T58" fmla="*/ 383 w 395"/>
                <a:gd name="T59" fmla="*/ 173 h 242"/>
                <a:gd name="T60" fmla="*/ 384 w 395"/>
                <a:gd name="T61" fmla="*/ 191 h 242"/>
                <a:gd name="T62" fmla="*/ 386 w 395"/>
                <a:gd name="T63" fmla="*/ 196 h 242"/>
                <a:gd name="T64" fmla="*/ 385 w 395"/>
                <a:gd name="T65" fmla="*/ 201 h 242"/>
                <a:gd name="T66" fmla="*/ 388 w 395"/>
                <a:gd name="T67" fmla="*/ 206 h 242"/>
                <a:gd name="T68" fmla="*/ 393 w 395"/>
                <a:gd name="T69" fmla="*/ 213 h 242"/>
                <a:gd name="T70" fmla="*/ 394 w 395"/>
                <a:gd name="T71" fmla="*/ 218 h 242"/>
                <a:gd name="T72" fmla="*/ 394 w 395"/>
                <a:gd name="T73" fmla="*/ 223 h 242"/>
                <a:gd name="T74" fmla="*/ 395 w 395"/>
                <a:gd name="T75" fmla="*/ 233 h 242"/>
                <a:gd name="T76" fmla="*/ 395 w 395"/>
                <a:gd name="T77" fmla="*/ 237 h 242"/>
                <a:gd name="T78" fmla="*/ 395 w 395"/>
                <a:gd name="T79" fmla="*/ 242 h 242"/>
                <a:gd name="T80" fmla="*/ 297 w 395"/>
                <a:gd name="T81" fmla="*/ 242 h 242"/>
                <a:gd name="T82" fmla="*/ 199 w 395"/>
                <a:gd name="T83" fmla="*/ 240 h 242"/>
                <a:gd name="T84" fmla="*/ 95 w 395"/>
                <a:gd name="T85" fmla="*/ 236 h 242"/>
                <a:gd name="T86" fmla="*/ 0 w 395"/>
                <a:gd name="T87" fmla="*/ 23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5" h="242">
                  <a:moveTo>
                    <a:pt x="0" y="230"/>
                  </a:moveTo>
                  <a:lnTo>
                    <a:pt x="17" y="1"/>
                  </a:lnTo>
                  <a:lnTo>
                    <a:pt x="17" y="0"/>
                  </a:lnTo>
                  <a:lnTo>
                    <a:pt x="96" y="5"/>
                  </a:lnTo>
                  <a:lnTo>
                    <a:pt x="214" y="10"/>
                  </a:lnTo>
                  <a:lnTo>
                    <a:pt x="316" y="12"/>
                  </a:lnTo>
                  <a:lnTo>
                    <a:pt x="361" y="12"/>
                  </a:lnTo>
                  <a:lnTo>
                    <a:pt x="360" y="15"/>
                  </a:lnTo>
                  <a:lnTo>
                    <a:pt x="360" y="15"/>
                  </a:lnTo>
                  <a:lnTo>
                    <a:pt x="363" y="18"/>
                  </a:lnTo>
                  <a:lnTo>
                    <a:pt x="365" y="32"/>
                  </a:lnTo>
                  <a:lnTo>
                    <a:pt x="368" y="37"/>
                  </a:lnTo>
                  <a:lnTo>
                    <a:pt x="364" y="46"/>
                  </a:lnTo>
                  <a:lnTo>
                    <a:pt x="366" y="56"/>
                  </a:lnTo>
                  <a:lnTo>
                    <a:pt x="365" y="60"/>
                  </a:lnTo>
                  <a:lnTo>
                    <a:pt x="366" y="62"/>
                  </a:lnTo>
                  <a:lnTo>
                    <a:pt x="365" y="72"/>
                  </a:lnTo>
                  <a:lnTo>
                    <a:pt x="366" y="78"/>
                  </a:lnTo>
                  <a:lnTo>
                    <a:pt x="371" y="94"/>
                  </a:lnTo>
                  <a:lnTo>
                    <a:pt x="371" y="96"/>
                  </a:lnTo>
                  <a:lnTo>
                    <a:pt x="378" y="110"/>
                  </a:lnTo>
                  <a:lnTo>
                    <a:pt x="380" y="122"/>
                  </a:lnTo>
                  <a:lnTo>
                    <a:pt x="380" y="127"/>
                  </a:lnTo>
                  <a:lnTo>
                    <a:pt x="379" y="130"/>
                  </a:lnTo>
                  <a:lnTo>
                    <a:pt x="380" y="135"/>
                  </a:lnTo>
                  <a:lnTo>
                    <a:pt x="380" y="145"/>
                  </a:lnTo>
                  <a:lnTo>
                    <a:pt x="381" y="156"/>
                  </a:lnTo>
                  <a:lnTo>
                    <a:pt x="381" y="163"/>
                  </a:lnTo>
                  <a:lnTo>
                    <a:pt x="384" y="168"/>
                  </a:lnTo>
                  <a:lnTo>
                    <a:pt x="383" y="173"/>
                  </a:lnTo>
                  <a:lnTo>
                    <a:pt x="384" y="191"/>
                  </a:lnTo>
                  <a:lnTo>
                    <a:pt x="386" y="196"/>
                  </a:lnTo>
                  <a:lnTo>
                    <a:pt x="385" y="201"/>
                  </a:lnTo>
                  <a:lnTo>
                    <a:pt x="388" y="206"/>
                  </a:lnTo>
                  <a:lnTo>
                    <a:pt x="393" y="213"/>
                  </a:lnTo>
                  <a:lnTo>
                    <a:pt x="394" y="218"/>
                  </a:lnTo>
                  <a:lnTo>
                    <a:pt x="394" y="223"/>
                  </a:lnTo>
                  <a:lnTo>
                    <a:pt x="395" y="233"/>
                  </a:lnTo>
                  <a:lnTo>
                    <a:pt x="395" y="237"/>
                  </a:lnTo>
                  <a:lnTo>
                    <a:pt x="395" y="242"/>
                  </a:lnTo>
                  <a:lnTo>
                    <a:pt x="297" y="242"/>
                  </a:lnTo>
                  <a:lnTo>
                    <a:pt x="199" y="240"/>
                  </a:lnTo>
                  <a:lnTo>
                    <a:pt x="95" y="236"/>
                  </a:lnTo>
                  <a:lnTo>
                    <a:pt x="0" y="230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26"/>
            <p:cNvSpPr>
              <a:spLocks/>
            </p:cNvSpPr>
            <p:nvPr/>
          </p:nvSpPr>
          <p:spPr bwMode="auto">
            <a:xfrm>
              <a:off x="2248" y="2318"/>
              <a:ext cx="721" cy="368"/>
            </a:xfrm>
            <a:custGeom>
              <a:avLst/>
              <a:gdLst>
                <a:gd name="T0" fmla="*/ 3 w 521"/>
                <a:gd name="T1" fmla="*/ 0 h 266"/>
                <a:gd name="T2" fmla="*/ 157 w 521"/>
                <a:gd name="T3" fmla="*/ 8 h 266"/>
                <a:gd name="T4" fmla="*/ 432 w 521"/>
                <a:gd name="T5" fmla="*/ 12 h 266"/>
                <a:gd name="T6" fmla="*/ 507 w 521"/>
                <a:gd name="T7" fmla="*/ 48 h 266"/>
                <a:gd name="T8" fmla="*/ 520 w 521"/>
                <a:gd name="T9" fmla="*/ 132 h 266"/>
                <a:gd name="T10" fmla="*/ 507 w 521"/>
                <a:gd name="T11" fmla="*/ 263 h 266"/>
                <a:gd name="T12" fmla="*/ 498 w 521"/>
                <a:gd name="T13" fmla="*/ 258 h 266"/>
                <a:gd name="T14" fmla="*/ 477 w 521"/>
                <a:gd name="T15" fmla="*/ 244 h 266"/>
                <a:gd name="T16" fmla="*/ 469 w 521"/>
                <a:gd name="T17" fmla="*/ 248 h 266"/>
                <a:gd name="T18" fmla="*/ 462 w 521"/>
                <a:gd name="T19" fmla="*/ 251 h 266"/>
                <a:gd name="T20" fmla="*/ 453 w 521"/>
                <a:gd name="T21" fmla="*/ 244 h 266"/>
                <a:gd name="T22" fmla="*/ 439 w 521"/>
                <a:gd name="T23" fmla="*/ 252 h 266"/>
                <a:gd name="T24" fmla="*/ 429 w 521"/>
                <a:gd name="T25" fmla="*/ 248 h 266"/>
                <a:gd name="T26" fmla="*/ 419 w 521"/>
                <a:gd name="T27" fmla="*/ 253 h 266"/>
                <a:gd name="T28" fmla="*/ 409 w 521"/>
                <a:gd name="T29" fmla="*/ 259 h 266"/>
                <a:gd name="T30" fmla="*/ 401 w 521"/>
                <a:gd name="T31" fmla="*/ 259 h 266"/>
                <a:gd name="T32" fmla="*/ 391 w 521"/>
                <a:gd name="T33" fmla="*/ 254 h 266"/>
                <a:gd name="T34" fmla="*/ 384 w 521"/>
                <a:gd name="T35" fmla="*/ 249 h 266"/>
                <a:gd name="T36" fmla="*/ 375 w 521"/>
                <a:gd name="T37" fmla="*/ 251 h 266"/>
                <a:gd name="T38" fmla="*/ 366 w 521"/>
                <a:gd name="T39" fmla="*/ 244 h 266"/>
                <a:gd name="T40" fmla="*/ 364 w 521"/>
                <a:gd name="T41" fmla="*/ 248 h 266"/>
                <a:gd name="T42" fmla="*/ 357 w 521"/>
                <a:gd name="T43" fmla="*/ 261 h 266"/>
                <a:gd name="T44" fmla="*/ 352 w 521"/>
                <a:gd name="T45" fmla="*/ 261 h 266"/>
                <a:gd name="T46" fmla="*/ 352 w 521"/>
                <a:gd name="T47" fmla="*/ 251 h 266"/>
                <a:gd name="T48" fmla="*/ 340 w 521"/>
                <a:gd name="T49" fmla="*/ 254 h 266"/>
                <a:gd name="T50" fmla="*/ 333 w 521"/>
                <a:gd name="T51" fmla="*/ 248 h 266"/>
                <a:gd name="T52" fmla="*/ 326 w 521"/>
                <a:gd name="T53" fmla="*/ 244 h 266"/>
                <a:gd name="T54" fmla="*/ 313 w 521"/>
                <a:gd name="T55" fmla="*/ 249 h 266"/>
                <a:gd name="T56" fmla="*/ 304 w 521"/>
                <a:gd name="T57" fmla="*/ 251 h 266"/>
                <a:gd name="T58" fmla="*/ 303 w 521"/>
                <a:gd name="T59" fmla="*/ 241 h 266"/>
                <a:gd name="T60" fmla="*/ 294 w 521"/>
                <a:gd name="T61" fmla="*/ 236 h 266"/>
                <a:gd name="T62" fmla="*/ 291 w 521"/>
                <a:gd name="T63" fmla="*/ 231 h 266"/>
                <a:gd name="T64" fmla="*/ 276 w 521"/>
                <a:gd name="T65" fmla="*/ 233 h 266"/>
                <a:gd name="T66" fmla="*/ 267 w 521"/>
                <a:gd name="T67" fmla="*/ 232 h 266"/>
                <a:gd name="T68" fmla="*/ 259 w 521"/>
                <a:gd name="T69" fmla="*/ 228 h 266"/>
                <a:gd name="T70" fmla="*/ 244 w 521"/>
                <a:gd name="T71" fmla="*/ 226 h 266"/>
                <a:gd name="T72" fmla="*/ 235 w 521"/>
                <a:gd name="T73" fmla="*/ 224 h 266"/>
                <a:gd name="T74" fmla="*/ 228 w 521"/>
                <a:gd name="T75" fmla="*/ 223 h 266"/>
                <a:gd name="T76" fmla="*/ 226 w 521"/>
                <a:gd name="T77" fmla="*/ 213 h 266"/>
                <a:gd name="T78" fmla="*/ 218 w 521"/>
                <a:gd name="T79" fmla="*/ 207 h 266"/>
                <a:gd name="T80" fmla="*/ 214 w 521"/>
                <a:gd name="T81" fmla="*/ 209 h 266"/>
                <a:gd name="T82" fmla="*/ 204 w 521"/>
                <a:gd name="T83" fmla="*/ 208 h 266"/>
                <a:gd name="T84" fmla="*/ 195 w 521"/>
                <a:gd name="T85" fmla="*/ 208 h 266"/>
                <a:gd name="T86" fmla="*/ 181 w 521"/>
                <a:gd name="T87" fmla="*/ 194 h 266"/>
                <a:gd name="T88" fmla="*/ 177 w 521"/>
                <a:gd name="T89" fmla="*/ 185 h 266"/>
                <a:gd name="T90" fmla="*/ 176 w 521"/>
                <a:gd name="T91" fmla="*/ 47 h 266"/>
                <a:gd name="T92" fmla="*/ 146 w 521"/>
                <a:gd name="T93" fmla="*/ 46 h 266"/>
                <a:gd name="T94" fmla="*/ 0 w 521"/>
                <a:gd name="T95" fmla="*/ 38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21" h="266">
                  <a:moveTo>
                    <a:pt x="0" y="38"/>
                  </a:moveTo>
                  <a:lnTo>
                    <a:pt x="3" y="0"/>
                  </a:lnTo>
                  <a:lnTo>
                    <a:pt x="62" y="4"/>
                  </a:lnTo>
                  <a:lnTo>
                    <a:pt x="157" y="8"/>
                  </a:lnTo>
                  <a:lnTo>
                    <a:pt x="294" y="12"/>
                  </a:lnTo>
                  <a:lnTo>
                    <a:pt x="432" y="12"/>
                  </a:lnTo>
                  <a:lnTo>
                    <a:pt x="506" y="9"/>
                  </a:lnTo>
                  <a:lnTo>
                    <a:pt x="507" y="48"/>
                  </a:lnTo>
                  <a:lnTo>
                    <a:pt x="518" y="112"/>
                  </a:lnTo>
                  <a:lnTo>
                    <a:pt x="520" y="132"/>
                  </a:lnTo>
                  <a:lnTo>
                    <a:pt x="521" y="266"/>
                  </a:lnTo>
                  <a:lnTo>
                    <a:pt x="507" y="263"/>
                  </a:lnTo>
                  <a:lnTo>
                    <a:pt x="502" y="259"/>
                  </a:lnTo>
                  <a:lnTo>
                    <a:pt x="498" y="258"/>
                  </a:lnTo>
                  <a:lnTo>
                    <a:pt x="488" y="251"/>
                  </a:lnTo>
                  <a:lnTo>
                    <a:pt x="477" y="244"/>
                  </a:lnTo>
                  <a:lnTo>
                    <a:pt x="473" y="244"/>
                  </a:lnTo>
                  <a:lnTo>
                    <a:pt x="469" y="248"/>
                  </a:lnTo>
                  <a:lnTo>
                    <a:pt x="467" y="251"/>
                  </a:lnTo>
                  <a:lnTo>
                    <a:pt x="462" y="251"/>
                  </a:lnTo>
                  <a:lnTo>
                    <a:pt x="458" y="249"/>
                  </a:lnTo>
                  <a:lnTo>
                    <a:pt x="453" y="244"/>
                  </a:lnTo>
                  <a:lnTo>
                    <a:pt x="443" y="248"/>
                  </a:lnTo>
                  <a:lnTo>
                    <a:pt x="439" y="252"/>
                  </a:lnTo>
                  <a:lnTo>
                    <a:pt x="434" y="252"/>
                  </a:lnTo>
                  <a:lnTo>
                    <a:pt x="429" y="248"/>
                  </a:lnTo>
                  <a:lnTo>
                    <a:pt x="425" y="252"/>
                  </a:lnTo>
                  <a:lnTo>
                    <a:pt x="419" y="253"/>
                  </a:lnTo>
                  <a:lnTo>
                    <a:pt x="414" y="259"/>
                  </a:lnTo>
                  <a:lnTo>
                    <a:pt x="409" y="259"/>
                  </a:lnTo>
                  <a:lnTo>
                    <a:pt x="406" y="263"/>
                  </a:lnTo>
                  <a:lnTo>
                    <a:pt x="401" y="259"/>
                  </a:lnTo>
                  <a:lnTo>
                    <a:pt x="396" y="257"/>
                  </a:lnTo>
                  <a:lnTo>
                    <a:pt x="391" y="254"/>
                  </a:lnTo>
                  <a:lnTo>
                    <a:pt x="389" y="249"/>
                  </a:lnTo>
                  <a:lnTo>
                    <a:pt x="384" y="249"/>
                  </a:lnTo>
                  <a:lnTo>
                    <a:pt x="379" y="253"/>
                  </a:lnTo>
                  <a:lnTo>
                    <a:pt x="375" y="251"/>
                  </a:lnTo>
                  <a:lnTo>
                    <a:pt x="370" y="246"/>
                  </a:lnTo>
                  <a:lnTo>
                    <a:pt x="366" y="244"/>
                  </a:lnTo>
                  <a:lnTo>
                    <a:pt x="364" y="246"/>
                  </a:lnTo>
                  <a:lnTo>
                    <a:pt x="364" y="248"/>
                  </a:lnTo>
                  <a:lnTo>
                    <a:pt x="359" y="252"/>
                  </a:lnTo>
                  <a:lnTo>
                    <a:pt x="357" y="261"/>
                  </a:lnTo>
                  <a:lnTo>
                    <a:pt x="354" y="262"/>
                  </a:lnTo>
                  <a:lnTo>
                    <a:pt x="352" y="261"/>
                  </a:lnTo>
                  <a:lnTo>
                    <a:pt x="350" y="256"/>
                  </a:lnTo>
                  <a:lnTo>
                    <a:pt x="352" y="251"/>
                  </a:lnTo>
                  <a:lnTo>
                    <a:pt x="347" y="251"/>
                  </a:lnTo>
                  <a:lnTo>
                    <a:pt x="340" y="254"/>
                  </a:lnTo>
                  <a:lnTo>
                    <a:pt x="335" y="253"/>
                  </a:lnTo>
                  <a:lnTo>
                    <a:pt x="333" y="248"/>
                  </a:lnTo>
                  <a:lnTo>
                    <a:pt x="328" y="248"/>
                  </a:lnTo>
                  <a:lnTo>
                    <a:pt x="326" y="244"/>
                  </a:lnTo>
                  <a:lnTo>
                    <a:pt x="321" y="242"/>
                  </a:lnTo>
                  <a:lnTo>
                    <a:pt x="313" y="249"/>
                  </a:lnTo>
                  <a:lnTo>
                    <a:pt x="310" y="252"/>
                  </a:lnTo>
                  <a:lnTo>
                    <a:pt x="304" y="251"/>
                  </a:lnTo>
                  <a:lnTo>
                    <a:pt x="303" y="244"/>
                  </a:lnTo>
                  <a:lnTo>
                    <a:pt x="303" y="241"/>
                  </a:lnTo>
                  <a:lnTo>
                    <a:pt x="298" y="241"/>
                  </a:lnTo>
                  <a:lnTo>
                    <a:pt x="294" y="236"/>
                  </a:lnTo>
                  <a:lnTo>
                    <a:pt x="296" y="231"/>
                  </a:lnTo>
                  <a:lnTo>
                    <a:pt x="291" y="231"/>
                  </a:lnTo>
                  <a:lnTo>
                    <a:pt x="281" y="229"/>
                  </a:lnTo>
                  <a:lnTo>
                    <a:pt x="276" y="233"/>
                  </a:lnTo>
                  <a:lnTo>
                    <a:pt x="271" y="236"/>
                  </a:lnTo>
                  <a:lnTo>
                    <a:pt x="267" y="232"/>
                  </a:lnTo>
                  <a:lnTo>
                    <a:pt x="264" y="228"/>
                  </a:lnTo>
                  <a:lnTo>
                    <a:pt x="259" y="228"/>
                  </a:lnTo>
                  <a:lnTo>
                    <a:pt x="254" y="229"/>
                  </a:lnTo>
                  <a:lnTo>
                    <a:pt x="244" y="226"/>
                  </a:lnTo>
                  <a:lnTo>
                    <a:pt x="239" y="223"/>
                  </a:lnTo>
                  <a:lnTo>
                    <a:pt x="235" y="224"/>
                  </a:lnTo>
                  <a:lnTo>
                    <a:pt x="233" y="223"/>
                  </a:lnTo>
                  <a:lnTo>
                    <a:pt x="228" y="223"/>
                  </a:lnTo>
                  <a:lnTo>
                    <a:pt x="226" y="218"/>
                  </a:lnTo>
                  <a:lnTo>
                    <a:pt x="226" y="213"/>
                  </a:lnTo>
                  <a:lnTo>
                    <a:pt x="223" y="209"/>
                  </a:lnTo>
                  <a:lnTo>
                    <a:pt x="218" y="207"/>
                  </a:lnTo>
                  <a:lnTo>
                    <a:pt x="216" y="204"/>
                  </a:lnTo>
                  <a:lnTo>
                    <a:pt x="214" y="209"/>
                  </a:lnTo>
                  <a:lnTo>
                    <a:pt x="210" y="209"/>
                  </a:lnTo>
                  <a:lnTo>
                    <a:pt x="204" y="208"/>
                  </a:lnTo>
                  <a:lnTo>
                    <a:pt x="199" y="209"/>
                  </a:lnTo>
                  <a:lnTo>
                    <a:pt x="195" y="208"/>
                  </a:lnTo>
                  <a:lnTo>
                    <a:pt x="186" y="198"/>
                  </a:lnTo>
                  <a:lnTo>
                    <a:pt x="181" y="194"/>
                  </a:lnTo>
                  <a:lnTo>
                    <a:pt x="176" y="194"/>
                  </a:lnTo>
                  <a:lnTo>
                    <a:pt x="177" y="185"/>
                  </a:lnTo>
                  <a:lnTo>
                    <a:pt x="181" y="49"/>
                  </a:lnTo>
                  <a:lnTo>
                    <a:pt x="176" y="47"/>
                  </a:lnTo>
                  <a:lnTo>
                    <a:pt x="171" y="46"/>
                  </a:lnTo>
                  <a:lnTo>
                    <a:pt x="146" y="46"/>
                  </a:lnTo>
                  <a:lnTo>
                    <a:pt x="83" y="43"/>
                  </a:lnTo>
                  <a:lnTo>
                    <a:pt x="0" y="38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27"/>
            <p:cNvSpPr>
              <a:spLocks/>
            </p:cNvSpPr>
            <p:nvPr/>
          </p:nvSpPr>
          <p:spPr bwMode="auto">
            <a:xfrm>
              <a:off x="2248" y="2318"/>
              <a:ext cx="721" cy="368"/>
            </a:xfrm>
            <a:custGeom>
              <a:avLst/>
              <a:gdLst>
                <a:gd name="T0" fmla="*/ 3 w 521"/>
                <a:gd name="T1" fmla="*/ 0 h 266"/>
                <a:gd name="T2" fmla="*/ 157 w 521"/>
                <a:gd name="T3" fmla="*/ 8 h 266"/>
                <a:gd name="T4" fmla="*/ 432 w 521"/>
                <a:gd name="T5" fmla="*/ 12 h 266"/>
                <a:gd name="T6" fmla="*/ 507 w 521"/>
                <a:gd name="T7" fmla="*/ 48 h 266"/>
                <a:gd name="T8" fmla="*/ 520 w 521"/>
                <a:gd name="T9" fmla="*/ 132 h 266"/>
                <a:gd name="T10" fmla="*/ 507 w 521"/>
                <a:gd name="T11" fmla="*/ 263 h 266"/>
                <a:gd name="T12" fmla="*/ 498 w 521"/>
                <a:gd name="T13" fmla="*/ 258 h 266"/>
                <a:gd name="T14" fmla="*/ 477 w 521"/>
                <a:gd name="T15" fmla="*/ 244 h 266"/>
                <a:gd name="T16" fmla="*/ 469 w 521"/>
                <a:gd name="T17" fmla="*/ 248 h 266"/>
                <a:gd name="T18" fmla="*/ 462 w 521"/>
                <a:gd name="T19" fmla="*/ 251 h 266"/>
                <a:gd name="T20" fmla="*/ 453 w 521"/>
                <a:gd name="T21" fmla="*/ 244 h 266"/>
                <a:gd name="T22" fmla="*/ 439 w 521"/>
                <a:gd name="T23" fmla="*/ 252 h 266"/>
                <a:gd name="T24" fmla="*/ 429 w 521"/>
                <a:gd name="T25" fmla="*/ 248 h 266"/>
                <a:gd name="T26" fmla="*/ 419 w 521"/>
                <a:gd name="T27" fmla="*/ 253 h 266"/>
                <a:gd name="T28" fmla="*/ 409 w 521"/>
                <a:gd name="T29" fmla="*/ 259 h 266"/>
                <a:gd name="T30" fmla="*/ 401 w 521"/>
                <a:gd name="T31" fmla="*/ 259 h 266"/>
                <a:gd name="T32" fmla="*/ 391 w 521"/>
                <a:gd name="T33" fmla="*/ 254 h 266"/>
                <a:gd name="T34" fmla="*/ 384 w 521"/>
                <a:gd name="T35" fmla="*/ 249 h 266"/>
                <a:gd name="T36" fmla="*/ 375 w 521"/>
                <a:gd name="T37" fmla="*/ 251 h 266"/>
                <a:gd name="T38" fmla="*/ 366 w 521"/>
                <a:gd name="T39" fmla="*/ 244 h 266"/>
                <a:gd name="T40" fmla="*/ 364 w 521"/>
                <a:gd name="T41" fmla="*/ 248 h 266"/>
                <a:gd name="T42" fmla="*/ 357 w 521"/>
                <a:gd name="T43" fmla="*/ 261 h 266"/>
                <a:gd name="T44" fmla="*/ 352 w 521"/>
                <a:gd name="T45" fmla="*/ 261 h 266"/>
                <a:gd name="T46" fmla="*/ 352 w 521"/>
                <a:gd name="T47" fmla="*/ 251 h 266"/>
                <a:gd name="T48" fmla="*/ 340 w 521"/>
                <a:gd name="T49" fmla="*/ 254 h 266"/>
                <a:gd name="T50" fmla="*/ 333 w 521"/>
                <a:gd name="T51" fmla="*/ 248 h 266"/>
                <a:gd name="T52" fmla="*/ 326 w 521"/>
                <a:gd name="T53" fmla="*/ 244 h 266"/>
                <a:gd name="T54" fmla="*/ 313 w 521"/>
                <a:gd name="T55" fmla="*/ 249 h 266"/>
                <a:gd name="T56" fmla="*/ 304 w 521"/>
                <a:gd name="T57" fmla="*/ 251 h 266"/>
                <a:gd name="T58" fmla="*/ 303 w 521"/>
                <a:gd name="T59" fmla="*/ 241 h 266"/>
                <a:gd name="T60" fmla="*/ 294 w 521"/>
                <a:gd name="T61" fmla="*/ 236 h 266"/>
                <a:gd name="T62" fmla="*/ 291 w 521"/>
                <a:gd name="T63" fmla="*/ 231 h 266"/>
                <a:gd name="T64" fmla="*/ 276 w 521"/>
                <a:gd name="T65" fmla="*/ 233 h 266"/>
                <a:gd name="T66" fmla="*/ 267 w 521"/>
                <a:gd name="T67" fmla="*/ 232 h 266"/>
                <a:gd name="T68" fmla="*/ 259 w 521"/>
                <a:gd name="T69" fmla="*/ 228 h 266"/>
                <a:gd name="T70" fmla="*/ 244 w 521"/>
                <a:gd name="T71" fmla="*/ 226 h 266"/>
                <a:gd name="T72" fmla="*/ 235 w 521"/>
                <a:gd name="T73" fmla="*/ 224 h 266"/>
                <a:gd name="T74" fmla="*/ 228 w 521"/>
                <a:gd name="T75" fmla="*/ 223 h 266"/>
                <a:gd name="T76" fmla="*/ 226 w 521"/>
                <a:gd name="T77" fmla="*/ 213 h 266"/>
                <a:gd name="T78" fmla="*/ 218 w 521"/>
                <a:gd name="T79" fmla="*/ 207 h 266"/>
                <a:gd name="T80" fmla="*/ 214 w 521"/>
                <a:gd name="T81" fmla="*/ 209 h 266"/>
                <a:gd name="T82" fmla="*/ 204 w 521"/>
                <a:gd name="T83" fmla="*/ 208 h 266"/>
                <a:gd name="T84" fmla="*/ 195 w 521"/>
                <a:gd name="T85" fmla="*/ 208 h 266"/>
                <a:gd name="T86" fmla="*/ 181 w 521"/>
                <a:gd name="T87" fmla="*/ 194 h 266"/>
                <a:gd name="T88" fmla="*/ 177 w 521"/>
                <a:gd name="T89" fmla="*/ 185 h 266"/>
                <a:gd name="T90" fmla="*/ 176 w 521"/>
                <a:gd name="T91" fmla="*/ 47 h 266"/>
                <a:gd name="T92" fmla="*/ 146 w 521"/>
                <a:gd name="T93" fmla="*/ 46 h 266"/>
                <a:gd name="T94" fmla="*/ 0 w 521"/>
                <a:gd name="T95" fmla="*/ 38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21" h="266">
                  <a:moveTo>
                    <a:pt x="0" y="38"/>
                  </a:moveTo>
                  <a:lnTo>
                    <a:pt x="3" y="0"/>
                  </a:lnTo>
                  <a:lnTo>
                    <a:pt x="62" y="4"/>
                  </a:lnTo>
                  <a:lnTo>
                    <a:pt x="157" y="8"/>
                  </a:lnTo>
                  <a:lnTo>
                    <a:pt x="294" y="12"/>
                  </a:lnTo>
                  <a:lnTo>
                    <a:pt x="432" y="12"/>
                  </a:lnTo>
                  <a:lnTo>
                    <a:pt x="506" y="9"/>
                  </a:lnTo>
                  <a:lnTo>
                    <a:pt x="507" y="48"/>
                  </a:lnTo>
                  <a:lnTo>
                    <a:pt x="518" y="112"/>
                  </a:lnTo>
                  <a:lnTo>
                    <a:pt x="520" y="132"/>
                  </a:lnTo>
                  <a:lnTo>
                    <a:pt x="521" y="266"/>
                  </a:lnTo>
                  <a:lnTo>
                    <a:pt x="507" y="263"/>
                  </a:lnTo>
                  <a:lnTo>
                    <a:pt x="502" y="259"/>
                  </a:lnTo>
                  <a:lnTo>
                    <a:pt x="498" y="258"/>
                  </a:lnTo>
                  <a:lnTo>
                    <a:pt x="488" y="251"/>
                  </a:lnTo>
                  <a:lnTo>
                    <a:pt x="477" y="244"/>
                  </a:lnTo>
                  <a:lnTo>
                    <a:pt x="473" y="244"/>
                  </a:lnTo>
                  <a:lnTo>
                    <a:pt x="469" y="248"/>
                  </a:lnTo>
                  <a:lnTo>
                    <a:pt x="467" y="251"/>
                  </a:lnTo>
                  <a:lnTo>
                    <a:pt x="462" y="251"/>
                  </a:lnTo>
                  <a:lnTo>
                    <a:pt x="458" y="249"/>
                  </a:lnTo>
                  <a:lnTo>
                    <a:pt x="453" y="244"/>
                  </a:lnTo>
                  <a:lnTo>
                    <a:pt x="443" y="248"/>
                  </a:lnTo>
                  <a:lnTo>
                    <a:pt x="439" y="252"/>
                  </a:lnTo>
                  <a:lnTo>
                    <a:pt x="434" y="252"/>
                  </a:lnTo>
                  <a:lnTo>
                    <a:pt x="429" y="248"/>
                  </a:lnTo>
                  <a:lnTo>
                    <a:pt x="425" y="252"/>
                  </a:lnTo>
                  <a:lnTo>
                    <a:pt x="419" y="253"/>
                  </a:lnTo>
                  <a:lnTo>
                    <a:pt x="414" y="259"/>
                  </a:lnTo>
                  <a:lnTo>
                    <a:pt x="409" y="259"/>
                  </a:lnTo>
                  <a:lnTo>
                    <a:pt x="406" y="263"/>
                  </a:lnTo>
                  <a:lnTo>
                    <a:pt x="401" y="259"/>
                  </a:lnTo>
                  <a:lnTo>
                    <a:pt x="396" y="257"/>
                  </a:lnTo>
                  <a:lnTo>
                    <a:pt x="391" y="254"/>
                  </a:lnTo>
                  <a:lnTo>
                    <a:pt x="389" y="249"/>
                  </a:lnTo>
                  <a:lnTo>
                    <a:pt x="384" y="249"/>
                  </a:lnTo>
                  <a:lnTo>
                    <a:pt x="379" y="253"/>
                  </a:lnTo>
                  <a:lnTo>
                    <a:pt x="375" y="251"/>
                  </a:lnTo>
                  <a:lnTo>
                    <a:pt x="370" y="246"/>
                  </a:lnTo>
                  <a:lnTo>
                    <a:pt x="366" y="244"/>
                  </a:lnTo>
                  <a:lnTo>
                    <a:pt x="364" y="246"/>
                  </a:lnTo>
                  <a:lnTo>
                    <a:pt x="364" y="248"/>
                  </a:lnTo>
                  <a:lnTo>
                    <a:pt x="359" y="252"/>
                  </a:lnTo>
                  <a:lnTo>
                    <a:pt x="357" y="261"/>
                  </a:lnTo>
                  <a:lnTo>
                    <a:pt x="354" y="262"/>
                  </a:lnTo>
                  <a:lnTo>
                    <a:pt x="352" y="261"/>
                  </a:lnTo>
                  <a:lnTo>
                    <a:pt x="350" y="256"/>
                  </a:lnTo>
                  <a:lnTo>
                    <a:pt x="352" y="251"/>
                  </a:lnTo>
                  <a:lnTo>
                    <a:pt x="347" y="251"/>
                  </a:lnTo>
                  <a:lnTo>
                    <a:pt x="340" y="254"/>
                  </a:lnTo>
                  <a:lnTo>
                    <a:pt x="335" y="253"/>
                  </a:lnTo>
                  <a:lnTo>
                    <a:pt x="333" y="248"/>
                  </a:lnTo>
                  <a:lnTo>
                    <a:pt x="328" y="248"/>
                  </a:lnTo>
                  <a:lnTo>
                    <a:pt x="326" y="244"/>
                  </a:lnTo>
                  <a:lnTo>
                    <a:pt x="321" y="242"/>
                  </a:lnTo>
                  <a:lnTo>
                    <a:pt x="313" y="249"/>
                  </a:lnTo>
                  <a:lnTo>
                    <a:pt x="310" y="252"/>
                  </a:lnTo>
                  <a:lnTo>
                    <a:pt x="304" y="251"/>
                  </a:lnTo>
                  <a:lnTo>
                    <a:pt x="303" y="244"/>
                  </a:lnTo>
                  <a:lnTo>
                    <a:pt x="303" y="241"/>
                  </a:lnTo>
                  <a:lnTo>
                    <a:pt x="298" y="241"/>
                  </a:lnTo>
                  <a:lnTo>
                    <a:pt x="294" y="236"/>
                  </a:lnTo>
                  <a:lnTo>
                    <a:pt x="296" y="231"/>
                  </a:lnTo>
                  <a:lnTo>
                    <a:pt x="291" y="231"/>
                  </a:lnTo>
                  <a:lnTo>
                    <a:pt x="281" y="229"/>
                  </a:lnTo>
                  <a:lnTo>
                    <a:pt x="276" y="233"/>
                  </a:lnTo>
                  <a:lnTo>
                    <a:pt x="271" y="236"/>
                  </a:lnTo>
                  <a:lnTo>
                    <a:pt x="267" y="232"/>
                  </a:lnTo>
                  <a:lnTo>
                    <a:pt x="264" y="228"/>
                  </a:lnTo>
                  <a:lnTo>
                    <a:pt x="259" y="228"/>
                  </a:lnTo>
                  <a:lnTo>
                    <a:pt x="254" y="229"/>
                  </a:lnTo>
                  <a:lnTo>
                    <a:pt x="244" y="226"/>
                  </a:lnTo>
                  <a:lnTo>
                    <a:pt x="239" y="223"/>
                  </a:lnTo>
                  <a:lnTo>
                    <a:pt x="235" y="224"/>
                  </a:lnTo>
                  <a:lnTo>
                    <a:pt x="233" y="223"/>
                  </a:lnTo>
                  <a:lnTo>
                    <a:pt x="228" y="223"/>
                  </a:lnTo>
                  <a:lnTo>
                    <a:pt x="226" y="218"/>
                  </a:lnTo>
                  <a:lnTo>
                    <a:pt x="226" y="213"/>
                  </a:lnTo>
                  <a:lnTo>
                    <a:pt x="223" y="209"/>
                  </a:lnTo>
                  <a:lnTo>
                    <a:pt x="218" y="207"/>
                  </a:lnTo>
                  <a:lnTo>
                    <a:pt x="216" y="204"/>
                  </a:lnTo>
                  <a:lnTo>
                    <a:pt x="214" y="209"/>
                  </a:lnTo>
                  <a:lnTo>
                    <a:pt x="210" y="209"/>
                  </a:lnTo>
                  <a:lnTo>
                    <a:pt x="204" y="208"/>
                  </a:lnTo>
                  <a:lnTo>
                    <a:pt x="199" y="209"/>
                  </a:lnTo>
                  <a:lnTo>
                    <a:pt x="195" y="208"/>
                  </a:lnTo>
                  <a:lnTo>
                    <a:pt x="186" y="198"/>
                  </a:lnTo>
                  <a:lnTo>
                    <a:pt x="181" y="194"/>
                  </a:lnTo>
                  <a:lnTo>
                    <a:pt x="176" y="194"/>
                  </a:lnTo>
                  <a:lnTo>
                    <a:pt x="177" y="185"/>
                  </a:lnTo>
                  <a:lnTo>
                    <a:pt x="181" y="49"/>
                  </a:lnTo>
                  <a:lnTo>
                    <a:pt x="176" y="47"/>
                  </a:lnTo>
                  <a:lnTo>
                    <a:pt x="171" y="46"/>
                  </a:lnTo>
                  <a:lnTo>
                    <a:pt x="146" y="46"/>
                  </a:lnTo>
                  <a:lnTo>
                    <a:pt x="83" y="43"/>
                  </a:lnTo>
                  <a:lnTo>
                    <a:pt x="0" y="38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>
              <a:off x="2334" y="2005"/>
              <a:ext cx="615" cy="329"/>
            </a:xfrm>
            <a:custGeom>
              <a:avLst/>
              <a:gdLst>
                <a:gd name="T0" fmla="*/ 0 w 444"/>
                <a:gd name="T1" fmla="*/ 230 h 238"/>
                <a:gd name="T2" fmla="*/ 11 w 444"/>
                <a:gd name="T3" fmla="*/ 0 h 238"/>
                <a:gd name="T4" fmla="*/ 84 w 444"/>
                <a:gd name="T5" fmla="*/ 4 h 238"/>
                <a:gd name="T6" fmla="*/ 226 w 444"/>
                <a:gd name="T7" fmla="*/ 7 h 238"/>
                <a:gd name="T8" fmla="*/ 302 w 444"/>
                <a:gd name="T9" fmla="*/ 7 h 238"/>
                <a:gd name="T10" fmla="*/ 398 w 444"/>
                <a:gd name="T11" fmla="*/ 6 h 238"/>
                <a:gd name="T12" fmla="*/ 412 w 444"/>
                <a:gd name="T13" fmla="*/ 16 h 238"/>
                <a:gd name="T14" fmla="*/ 416 w 444"/>
                <a:gd name="T15" fmla="*/ 14 h 238"/>
                <a:gd name="T16" fmla="*/ 420 w 444"/>
                <a:gd name="T17" fmla="*/ 15 h 238"/>
                <a:gd name="T18" fmla="*/ 424 w 444"/>
                <a:gd name="T19" fmla="*/ 20 h 238"/>
                <a:gd name="T20" fmla="*/ 425 w 444"/>
                <a:gd name="T21" fmla="*/ 25 h 238"/>
                <a:gd name="T22" fmla="*/ 424 w 444"/>
                <a:gd name="T23" fmla="*/ 26 h 238"/>
                <a:gd name="T24" fmla="*/ 419 w 444"/>
                <a:gd name="T25" fmla="*/ 26 h 238"/>
                <a:gd name="T26" fmla="*/ 417 w 444"/>
                <a:gd name="T27" fmla="*/ 31 h 238"/>
                <a:gd name="T28" fmla="*/ 411 w 444"/>
                <a:gd name="T29" fmla="*/ 39 h 238"/>
                <a:gd name="T30" fmla="*/ 414 w 444"/>
                <a:gd name="T31" fmla="*/ 44 h 238"/>
                <a:gd name="T32" fmla="*/ 417 w 444"/>
                <a:gd name="T33" fmla="*/ 50 h 238"/>
                <a:gd name="T34" fmla="*/ 424 w 444"/>
                <a:gd name="T35" fmla="*/ 54 h 238"/>
                <a:gd name="T36" fmla="*/ 424 w 444"/>
                <a:gd name="T37" fmla="*/ 59 h 238"/>
                <a:gd name="T38" fmla="*/ 431 w 444"/>
                <a:gd name="T39" fmla="*/ 68 h 238"/>
                <a:gd name="T40" fmla="*/ 435 w 444"/>
                <a:gd name="T41" fmla="*/ 69 h 238"/>
                <a:gd name="T42" fmla="*/ 440 w 444"/>
                <a:gd name="T43" fmla="*/ 73 h 238"/>
                <a:gd name="T44" fmla="*/ 444 w 444"/>
                <a:gd name="T45" fmla="*/ 235 h 238"/>
                <a:gd name="T46" fmla="*/ 370 w 444"/>
                <a:gd name="T47" fmla="*/ 238 h 238"/>
                <a:gd name="T48" fmla="*/ 232 w 444"/>
                <a:gd name="T49" fmla="*/ 238 h 238"/>
                <a:gd name="T50" fmla="*/ 95 w 444"/>
                <a:gd name="T51" fmla="*/ 234 h 238"/>
                <a:gd name="T52" fmla="*/ 0 w 444"/>
                <a:gd name="T53" fmla="*/ 23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4" h="238">
                  <a:moveTo>
                    <a:pt x="0" y="230"/>
                  </a:moveTo>
                  <a:lnTo>
                    <a:pt x="11" y="0"/>
                  </a:lnTo>
                  <a:lnTo>
                    <a:pt x="84" y="4"/>
                  </a:lnTo>
                  <a:lnTo>
                    <a:pt x="226" y="7"/>
                  </a:lnTo>
                  <a:lnTo>
                    <a:pt x="302" y="7"/>
                  </a:lnTo>
                  <a:lnTo>
                    <a:pt x="398" y="6"/>
                  </a:lnTo>
                  <a:lnTo>
                    <a:pt x="412" y="16"/>
                  </a:lnTo>
                  <a:lnTo>
                    <a:pt x="416" y="14"/>
                  </a:lnTo>
                  <a:lnTo>
                    <a:pt x="420" y="15"/>
                  </a:lnTo>
                  <a:lnTo>
                    <a:pt x="424" y="20"/>
                  </a:lnTo>
                  <a:lnTo>
                    <a:pt x="425" y="25"/>
                  </a:lnTo>
                  <a:lnTo>
                    <a:pt x="424" y="26"/>
                  </a:lnTo>
                  <a:lnTo>
                    <a:pt x="419" y="26"/>
                  </a:lnTo>
                  <a:lnTo>
                    <a:pt x="417" y="31"/>
                  </a:lnTo>
                  <a:lnTo>
                    <a:pt x="411" y="39"/>
                  </a:lnTo>
                  <a:lnTo>
                    <a:pt x="414" y="44"/>
                  </a:lnTo>
                  <a:lnTo>
                    <a:pt x="417" y="50"/>
                  </a:lnTo>
                  <a:lnTo>
                    <a:pt x="424" y="54"/>
                  </a:lnTo>
                  <a:lnTo>
                    <a:pt x="424" y="59"/>
                  </a:lnTo>
                  <a:lnTo>
                    <a:pt x="431" y="68"/>
                  </a:lnTo>
                  <a:lnTo>
                    <a:pt x="435" y="69"/>
                  </a:lnTo>
                  <a:lnTo>
                    <a:pt x="440" y="73"/>
                  </a:lnTo>
                  <a:lnTo>
                    <a:pt x="444" y="235"/>
                  </a:lnTo>
                  <a:lnTo>
                    <a:pt x="370" y="238"/>
                  </a:lnTo>
                  <a:lnTo>
                    <a:pt x="232" y="238"/>
                  </a:lnTo>
                  <a:lnTo>
                    <a:pt x="95" y="234"/>
                  </a:lnTo>
                  <a:lnTo>
                    <a:pt x="0" y="230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9"/>
            <p:cNvSpPr>
              <a:spLocks/>
            </p:cNvSpPr>
            <p:nvPr/>
          </p:nvSpPr>
          <p:spPr bwMode="auto">
            <a:xfrm>
              <a:off x="2334" y="2005"/>
              <a:ext cx="615" cy="329"/>
            </a:xfrm>
            <a:custGeom>
              <a:avLst/>
              <a:gdLst>
                <a:gd name="T0" fmla="*/ 0 w 444"/>
                <a:gd name="T1" fmla="*/ 230 h 238"/>
                <a:gd name="T2" fmla="*/ 11 w 444"/>
                <a:gd name="T3" fmla="*/ 0 h 238"/>
                <a:gd name="T4" fmla="*/ 84 w 444"/>
                <a:gd name="T5" fmla="*/ 4 h 238"/>
                <a:gd name="T6" fmla="*/ 226 w 444"/>
                <a:gd name="T7" fmla="*/ 7 h 238"/>
                <a:gd name="T8" fmla="*/ 302 w 444"/>
                <a:gd name="T9" fmla="*/ 7 h 238"/>
                <a:gd name="T10" fmla="*/ 398 w 444"/>
                <a:gd name="T11" fmla="*/ 6 h 238"/>
                <a:gd name="T12" fmla="*/ 412 w 444"/>
                <a:gd name="T13" fmla="*/ 16 h 238"/>
                <a:gd name="T14" fmla="*/ 416 w 444"/>
                <a:gd name="T15" fmla="*/ 14 h 238"/>
                <a:gd name="T16" fmla="*/ 420 w 444"/>
                <a:gd name="T17" fmla="*/ 15 h 238"/>
                <a:gd name="T18" fmla="*/ 424 w 444"/>
                <a:gd name="T19" fmla="*/ 20 h 238"/>
                <a:gd name="T20" fmla="*/ 425 w 444"/>
                <a:gd name="T21" fmla="*/ 25 h 238"/>
                <a:gd name="T22" fmla="*/ 424 w 444"/>
                <a:gd name="T23" fmla="*/ 26 h 238"/>
                <a:gd name="T24" fmla="*/ 419 w 444"/>
                <a:gd name="T25" fmla="*/ 26 h 238"/>
                <a:gd name="T26" fmla="*/ 417 w 444"/>
                <a:gd name="T27" fmla="*/ 31 h 238"/>
                <a:gd name="T28" fmla="*/ 411 w 444"/>
                <a:gd name="T29" fmla="*/ 39 h 238"/>
                <a:gd name="T30" fmla="*/ 414 w 444"/>
                <a:gd name="T31" fmla="*/ 44 h 238"/>
                <a:gd name="T32" fmla="*/ 417 w 444"/>
                <a:gd name="T33" fmla="*/ 50 h 238"/>
                <a:gd name="T34" fmla="*/ 424 w 444"/>
                <a:gd name="T35" fmla="*/ 54 h 238"/>
                <a:gd name="T36" fmla="*/ 424 w 444"/>
                <a:gd name="T37" fmla="*/ 59 h 238"/>
                <a:gd name="T38" fmla="*/ 431 w 444"/>
                <a:gd name="T39" fmla="*/ 68 h 238"/>
                <a:gd name="T40" fmla="*/ 435 w 444"/>
                <a:gd name="T41" fmla="*/ 69 h 238"/>
                <a:gd name="T42" fmla="*/ 440 w 444"/>
                <a:gd name="T43" fmla="*/ 73 h 238"/>
                <a:gd name="T44" fmla="*/ 444 w 444"/>
                <a:gd name="T45" fmla="*/ 235 h 238"/>
                <a:gd name="T46" fmla="*/ 370 w 444"/>
                <a:gd name="T47" fmla="*/ 238 h 238"/>
                <a:gd name="T48" fmla="*/ 232 w 444"/>
                <a:gd name="T49" fmla="*/ 238 h 238"/>
                <a:gd name="T50" fmla="*/ 95 w 444"/>
                <a:gd name="T51" fmla="*/ 234 h 238"/>
                <a:gd name="T52" fmla="*/ 0 w 444"/>
                <a:gd name="T53" fmla="*/ 23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4" h="238">
                  <a:moveTo>
                    <a:pt x="0" y="230"/>
                  </a:moveTo>
                  <a:lnTo>
                    <a:pt x="11" y="0"/>
                  </a:lnTo>
                  <a:lnTo>
                    <a:pt x="84" y="4"/>
                  </a:lnTo>
                  <a:lnTo>
                    <a:pt x="226" y="7"/>
                  </a:lnTo>
                  <a:lnTo>
                    <a:pt x="302" y="7"/>
                  </a:lnTo>
                  <a:lnTo>
                    <a:pt x="398" y="6"/>
                  </a:lnTo>
                  <a:lnTo>
                    <a:pt x="412" y="16"/>
                  </a:lnTo>
                  <a:lnTo>
                    <a:pt x="416" y="14"/>
                  </a:lnTo>
                  <a:lnTo>
                    <a:pt x="420" y="15"/>
                  </a:lnTo>
                  <a:lnTo>
                    <a:pt x="424" y="20"/>
                  </a:lnTo>
                  <a:lnTo>
                    <a:pt x="425" y="25"/>
                  </a:lnTo>
                  <a:lnTo>
                    <a:pt x="424" y="26"/>
                  </a:lnTo>
                  <a:lnTo>
                    <a:pt x="419" y="26"/>
                  </a:lnTo>
                  <a:lnTo>
                    <a:pt x="417" y="31"/>
                  </a:lnTo>
                  <a:lnTo>
                    <a:pt x="411" y="39"/>
                  </a:lnTo>
                  <a:lnTo>
                    <a:pt x="414" y="44"/>
                  </a:lnTo>
                  <a:lnTo>
                    <a:pt x="417" y="50"/>
                  </a:lnTo>
                  <a:lnTo>
                    <a:pt x="424" y="54"/>
                  </a:lnTo>
                  <a:lnTo>
                    <a:pt x="424" y="59"/>
                  </a:lnTo>
                  <a:lnTo>
                    <a:pt x="431" y="68"/>
                  </a:lnTo>
                  <a:lnTo>
                    <a:pt x="435" y="69"/>
                  </a:lnTo>
                  <a:lnTo>
                    <a:pt x="440" y="73"/>
                  </a:lnTo>
                  <a:lnTo>
                    <a:pt x="444" y="235"/>
                  </a:lnTo>
                  <a:lnTo>
                    <a:pt x="370" y="238"/>
                  </a:lnTo>
                  <a:lnTo>
                    <a:pt x="232" y="238"/>
                  </a:lnTo>
                  <a:lnTo>
                    <a:pt x="95" y="234"/>
                  </a:lnTo>
                  <a:lnTo>
                    <a:pt x="0" y="230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30"/>
            <p:cNvSpPr>
              <a:spLocks/>
            </p:cNvSpPr>
            <p:nvPr/>
          </p:nvSpPr>
          <p:spPr bwMode="auto">
            <a:xfrm>
              <a:off x="2734" y="1027"/>
              <a:ext cx="545" cy="616"/>
            </a:xfrm>
            <a:custGeom>
              <a:avLst/>
              <a:gdLst>
                <a:gd name="T0" fmla="*/ 104 w 394"/>
                <a:gd name="T1" fmla="*/ 28 h 445"/>
                <a:gd name="T2" fmla="*/ 108 w 394"/>
                <a:gd name="T3" fmla="*/ 1 h 445"/>
                <a:gd name="T4" fmla="*/ 125 w 394"/>
                <a:gd name="T5" fmla="*/ 22 h 445"/>
                <a:gd name="T6" fmla="*/ 132 w 394"/>
                <a:gd name="T7" fmla="*/ 48 h 445"/>
                <a:gd name="T8" fmla="*/ 152 w 394"/>
                <a:gd name="T9" fmla="*/ 53 h 445"/>
                <a:gd name="T10" fmla="*/ 180 w 394"/>
                <a:gd name="T11" fmla="*/ 63 h 445"/>
                <a:gd name="T12" fmla="*/ 198 w 394"/>
                <a:gd name="T13" fmla="*/ 54 h 445"/>
                <a:gd name="T14" fmla="*/ 205 w 394"/>
                <a:gd name="T15" fmla="*/ 53 h 445"/>
                <a:gd name="T16" fmla="*/ 234 w 394"/>
                <a:gd name="T17" fmla="*/ 66 h 445"/>
                <a:gd name="T18" fmla="*/ 244 w 394"/>
                <a:gd name="T19" fmla="*/ 74 h 445"/>
                <a:gd name="T20" fmla="*/ 254 w 394"/>
                <a:gd name="T21" fmla="*/ 73 h 445"/>
                <a:gd name="T22" fmla="*/ 268 w 394"/>
                <a:gd name="T23" fmla="*/ 78 h 445"/>
                <a:gd name="T24" fmla="*/ 292 w 394"/>
                <a:gd name="T25" fmla="*/ 92 h 445"/>
                <a:gd name="T26" fmla="*/ 313 w 394"/>
                <a:gd name="T27" fmla="*/ 83 h 445"/>
                <a:gd name="T28" fmla="*/ 327 w 394"/>
                <a:gd name="T29" fmla="*/ 79 h 445"/>
                <a:gd name="T30" fmla="*/ 336 w 394"/>
                <a:gd name="T31" fmla="*/ 86 h 445"/>
                <a:gd name="T32" fmla="*/ 356 w 394"/>
                <a:gd name="T33" fmla="*/ 83 h 445"/>
                <a:gd name="T34" fmla="*/ 371 w 394"/>
                <a:gd name="T35" fmla="*/ 89 h 445"/>
                <a:gd name="T36" fmla="*/ 394 w 394"/>
                <a:gd name="T37" fmla="*/ 89 h 445"/>
                <a:gd name="T38" fmla="*/ 379 w 394"/>
                <a:gd name="T39" fmla="*/ 100 h 445"/>
                <a:gd name="T40" fmla="*/ 348 w 394"/>
                <a:gd name="T41" fmla="*/ 113 h 445"/>
                <a:gd name="T42" fmla="*/ 311 w 394"/>
                <a:gd name="T43" fmla="*/ 149 h 445"/>
                <a:gd name="T44" fmla="*/ 289 w 394"/>
                <a:gd name="T45" fmla="*/ 171 h 445"/>
                <a:gd name="T46" fmla="*/ 268 w 394"/>
                <a:gd name="T47" fmla="*/ 190 h 445"/>
                <a:gd name="T48" fmla="*/ 263 w 394"/>
                <a:gd name="T49" fmla="*/ 199 h 445"/>
                <a:gd name="T50" fmla="*/ 260 w 394"/>
                <a:gd name="T51" fmla="*/ 243 h 445"/>
                <a:gd name="T52" fmla="*/ 238 w 394"/>
                <a:gd name="T53" fmla="*/ 259 h 445"/>
                <a:gd name="T54" fmla="*/ 230 w 394"/>
                <a:gd name="T55" fmla="*/ 273 h 445"/>
                <a:gd name="T56" fmla="*/ 239 w 394"/>
                <a:gd name="T57" fmla="*/ 284 h 445"/>
                <a:gd name="T58" fmla="*/ 240 w 394"/>
                <a:gd name="T59" fmla="*/ 316 h 445"/>
                <a:gd name="T60" fmla="*/ 240 w 394"/>
                <a:gd name="T61" fmla="*/ 340 h 445"/>
                <a:gd name="T62" fmla="*/ 250 w 394"/>
                <a:gd name="T63" fmla="*/ 355 h 445"/>
                <a:gd name="T64" fmla="*/ 267 w 394"/>
                <a:gd name="T65" fmla="*/ 365 h 445"/>
                <a:gd name="T66" fmla="*/ 286 w 394"/>
                <a:gd name="T67" fmla="*/ 374 h 445"/>
                <a:gd name="T68" fmla="*/ 307 w 394"/>
                <a:gd name="T69" fmla="*/ 395 h 445"/>
                <a:gd name="T70" fmla="*/ 321 w 394"/>
                <a:gd name="T71" fmla="*/ 405 h 445"/>
                <a:gd name="T72" fmla="*/ 328 w 394"/>
                <a:gd name="T73" fmla="*/ 429 h 445"/>
                <a:gd name="T74" fmla="*/ 272 w 394"/>
                <a:gd name="T75" fmla="*/ 439 h 445"/>
                <a:gd name="T76" fmla="*/ 43 w 394"/>
                <a:gd name="T77" fmla="*/ 445 h 445"/>
                <a:gd name="T78" fmla="*/ 33 w 394"/>
                <a:gd name="T79" fmla="*/ 301 h 445"/>
                <a:gd name="T80" fmla="*/ 19 w 394"/>
                <a:gd name="T81" fmla="*/ 286 h 445"/>
                <a:gd name="T82" fmla="*/ 30 w 394"/>
                <a:gd name="T83" fmla="*/ 274 h 445"/>
                <a:gd name="T84" fmla="*/ 35 w 394"/>
                <a:gd name="T85" fmla="*/ 254 h 445"/>
                <a:gd name="T86" fmla="*/ 34 w 394"/>
                <a:gd name="T87" fmla="*/ 235 h 445"/>
                <a:gd name="T88" fmla="*/ 25 w 394"/>
                <a:gd name="T89" fmla="*/ 218 h 445"/>
                <a:gd name="T90" fmla="*/ 23 w 394"/>
                <a:gd name="T91" fmla="*/ 190 h 445"/>
                <a:gd name="T92" fmla="*/ 21 w 394"/>
                <a:gd name="T93" fmla="*/ 173 h 445"/>
                <a:gd name="T94" fmla="*/ 19 w 394"/>
                <a:gd name="T95" fmla="*/ 147 h 445"/>
                <a:gd name="T96" fmla="*/ 18 w 394"/>
                <a:gd name="T97" fmla="*/ 127 h 445"/>
                <a:gd name="T98" fmla="*/ 6 w 394"/>
                <a:gd name="T99" fmla="*/ 95 h 445"/>
                <a:gd name="T100" fmla="*/ 5 w 394"/>
                <a:gd name="T101" fmla="*/ 77 h 445"/>
                <a:gd name="T102" fmla="*/ 8 w 394"/>
                <a:gd name="T103" fmla="*/ 54 h 445"/>
                <a:gd name="T104" fmla="*/ 0 w 394"/>
                <a:gd name="T105" fmla="*/ 32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94" h="445">
                  <a:moveTo>
                    <a:pt x="1" y="29"/>
                  </a:moveTo>
                  <a:lnTo>
                    <a:pt x="67" y="29"/>
                  </a:lnTo>
                  <a:lnTo>
                    <a:pt x="104" y="28"/>
                  </a:lnTo>
                  <a:lnTo>
                    <a:pt x="106" y="23"/>
                  </a:lnTo>
                  <a:lnTo>
                    <a:pt x="104" y="0"/>
                  </a:lnTo>
                  <a:lnTo>
                    <a:pt x="108" y="1"/>
                  </a:lnTo>
                  <a:lnTo>
                    <a:pt x="118" y="3"/>
                  </a:lnTo>
                  <a:lnTo>
                    <a:pt x="122" y="6"/>
                  </a:lnTo>
                  <a:lnTo>
                    <a:pt x="125" y="22"/>
                  </a:lnTo>
                  <a:lnTo>
                    <a:pt x="128" y="35"/>
                  </a:lnTo>
                  <a:lnTo>
                    <a:pt x="128" y="43"/>
                  </a:lnTo>
                  <a:lnTo>
                    <a:pt x="132" y="48"/>
                  </a:lnTo>
                  <a:lnTo>
                    <a:pt x="137" y="49"/>
                  </a:lnTo>
                  <a:lnTo>
                    <a:pt x="147" y="49"/>
                  </a:lnTo>
                  <a:lnTo>
                    <a:pt x="152" y="53"/>
                  </a:lnTo>
                  <a:lnTo>
                    <a:pt x="172" y="56"/>
                  </a:lnTo>
                  <a:lnTo>
                    <a:pt x="175" y="59"/>
                  </a:lnTo>
                  <a:lnTo>
                    <a:pt x="180" y="63"/>
                  </a:lnTo>
                  <a:lnTo>
                    <a:pt x="191" y="59"/>
                  </a:lnTo>
                  <a:lnTo>
                    <a:pt x="195" y="56"/>
                  </a:lnTo>
                  <a:lnTo>
                    <a:pt x="198" y="54"/>
                  </a:lnTo>
                  <a:lnTo>
                    <a:pt x="199" y="54"/>
                  </a:lnTo>
                  <a:lnTo>
                    <a:pt x="200" y="53"/>
                  </a:lnTo>
                  <a:lnTo>
                    <a:pt x="205" y="53"/>
                  </a:lnTo>
                  <a:lnTo>
                    <a:pt x="216" y="53"/>
                  </a:lnTo>
                  <a:lnTo>
                    <a:pt x="235" y="61"/>
                  </a:lnTo>
                  <a:lnTo>
                    <a:pt x="234" y="66"/>
                  </a:lnTo>
                  <a:lnTo>
                    <a:pt x="239" y="66"/>
                  </a:lnTo>
                  <a:lnTo>
                    <a:pt x="244" y="69"/>
                  </a:lnTo>
                  <a:lnTo>
                    <a:pt x="244" y="74"/>
                  </a:lnTo>
                  <a:lnTo>
                    <a:pt x="248" y="78"/>
                  </a:lnTo>
                  <a:lnTo>
                    <a:pt x="253" y="79"/>
                  </a:lnTo>
                  <a:lnTo>
                    <a:pt x="254" y="73"/>
                  </a:lnTo>
                  <a:lnTo>
                    <a:pt x="262" y="72"/>
                  </a:lnTo>
                  <a:lnTo>
                    <a:pt x="267" y="73"/>
                  </a:lnTo>
                  <a:lnTo>
                    <a:pt x="268" y="78"/>
                  </a:lnTo>
                  <a:lnTo>
                    <a:pt x="283" y="83"/>
                  </a:lnTo>
                  <a:lnTo>
                    <a:pt x="283" y="87"/>
                  </a:lnTo>
                  <a:lnTo>
                    <a:pt x="292" y="92"/>
                  </a:lnTo>
                  <a:lnTo>
                    <a:pt x="298" y="93"/>
                  </a:lnTo>
                  <a:lnTo>
                    <a:pt x="308" y="88"/>
                  </a:lnTo>
                  <a:lnTo>
                    <a:pt x="313" y="83"/>
                  </a:lnTo>
                  <a:lnTo>
                    <a:pt x="323" y="77"/>
                  </a:lnTo>
                  <a:lnTo>
                    <a:pt x="328" y="77"/>
                  </a:lnTo>
                  <a:lnTo>
                    <a:pt x="327" y="79"/>
                  </a:lnTo>
                  <a:lnTo>
                    <a:pt x="331" y="82"/>
                  </a:lnTo>
                  <a:lnTo>
                    <a:pt x="332" y="86"/>
                  </a:lnTo>
                  <a:lnTo>
                    <a:pt x="336" y="86"/>
                  </a:lnTo>
                  <a:lnTo>
                    <a:pt x="342" y="84"/>
                  </a:lnTo>
                  <a:lnTo>
                    <a:pt x="351" y="86"/>
                  </a:lnTo>
                  <a:lnTo>
                    <a:pt x="356" y="83"/>
                  </a:lnTo>
                  <a:lnTo>
                    <a:pt x="366" y="83"/>
                  </a:lnTo>
                  <a:lnTo>
                    <a:pt x="371" y="87"/>
                  </a:lnTo>
                  <a:lnTo>
                    <a:pt x="371" y="89"/>
                  </a:lnTo>
                  <a:lnTo>
                    <a:pt x="376" y="91"/>
                  </a:lnTo>
                  <a:lnTo>
                    <a:pt x="381" y="89"/>
                  </a:lnTo>
                  <a:lnTo>
                    <a:pt x="394" y="89"/>
                  </a:lnTo>
                  <a:lnTo>
                    <a:pt x="389" y="92"/>
                  </a:lnTo>
                  <a:lnTo>
                    <a:pt x="384" y="97"/>
                  </a:lnTo>
                  <a:lnTo>
                    <a:pt x="379" y="100"/>
                  </a:lnTo>
                  <a:lnTo>
                    <a:pt x="364" y="108"/>
                  </a:lnTo>
                  <a:lnTo>
                    <a:pt x="359" y="110"/>
                  </a:lnTo>
                  <a:lnTo>
                    <a:pt x="348" y="113"/>
                  </a:lnTo>
                  <a:lnTo>
                    <a:pt x="333" y="122"/>
                  </a:lnTo>
                  <a:lnTo>
                    <a:pt x="316" y="141"/>
                  </a:lnTo>
                  <a:lnTo>
                    <a:pt x="311" y="149"/>
                  </a:lnTo>
                  <a:lnTo>
                    <a:pt x="298" y="162"/>
                  </a:lnTo>
                  <a:lnTo>
                    <a:pt x="292" y="167"/>
                  </a:lnTo>
                  <a:lnTo>
                    <a:pt x="289" y="171"/>
                  </a:lnTo>
                  <a:lnTo>
                    <a:pt x="284" y="175"/>
                  </a:lnTo>
                  <a:lnTo>
                    <a:pt x="270" y="186"/>
                  </a:lnTo>
                  <a:lnTo>
                    <a:pt x="268" y="190"/>
                  </a:lnTo>
                  <a:lnTo>
                    <a:pt x="267" y="193"/>
                  </a:lnTo>
                  <a:lnTo>
                    <a:pt x="265" y="194"/>
                  </a:lnTo>
                  <a:lnTo>
                    <a:pt x="263" y="199"/>
                  </a:lnTo>
                  <a:lnTo>
                    <a:pt x="259" y="199"/>
                  </a:lnTo>
                  <a:lnTo>
                    <a:pt x="260" y="238"/>
                  </a:lnTo>
                  <a:lnTo>
                    <a:pt x="260" y="243"/>
                  </a:lnTo>
                  <a:lnTo>
                    <a:pt x="258" y="248"/>
                  </a:lnTo>
                  <a:lnTo>
                    <a:pt x="248" y="253"/>
                  </a:lnTo>
                  <a:lnTo>
                    <a:pt x="238" y="259"/>
                  </a:lnTo>
                  <a:lnTo>
                    <a:pt x="237" y="264"/>
                  </a:lnTo>
                  <a:lnTo>
                    <a:pt x="234" y="269"/>
                  </a:lnTo>
                  <a:lnTo>
                    <a:pt x="230" y="273"/>
                  </a:lnTo>
                  <a:lnTo>
                    <a:pt x="230" y="278"/>
                  </a:lnTo>
                  <a:lnTo>
                    <a:pt x="234" y="283"/>
                  </a:lnTo>
                  <a:lnTo>
                    <a:pt x="239" y="284"/>
                  </a:lnTo>
                  <a:lnTo>
                    <a:pt x="244" y="295"/>
                  </a:lnTo>
                  <a:lnTo>
                    <a:pt x="239" y="307"/>
                  </a:lnTo>
                  <a:lnTo>
                    <a:pt x="240" y="316"/>
                  </a:lnTo>
                  <a:lnTo>
                    <a:pt x="238" y="321"/>
                  </a:lnTo>
                  <a:lnTo>
                    <a:pt x="240" y="331"/>
                  </a:lnTo>
                  <a:lnTo>
                    <a:pt x="240" y="340"/>
                  </a:lnTo>
                  <a:lnTo>
                    <a:pt x="238" y="345"/>
                  </a:lnTo>
                  <a:lnTo>
                    <a:pt x="245" y="351"/>
                  </a:lnTo>
                  <a:lnTo>
                    <a:pt x="250" y="355"/>
                  </a:lnTo>
                  <a:lnTo>
                    <a:pt x="255" y="357"/>
                  </a:lnTo>
                  <a:lnTo>
                    <a:pt x="264" y="359"/>
                  </a:lnTo>
                  <a:lnTo>
                    <a:pt x="267" y="365"/>
                  </a:lnTo>
                  <a:lnTo>
                    <a:pt x="272" y="367"/>
                  </a:lnTo>
                  <a:lnTo>
                    <a:pt x="278" y="370"/>
                  </a:lnTo>
                  <a:lnTo>
                    <a:pt x="286" y="374"/>
                  </a:lnTo>
                  <a:lnTo>
                    <a:pt x="292" y="385"/>
                  </a:lnTo>
                  <a:lnTo>
                    <a:pt x="302" y="393"/>
                  </a:lnTo>
                  <a:lnTo>
                    <a:pt x="307" y="395"/>
                  </a:lnTo>
                  <a:lnTo>
                    <a:pt x="311" y="396"/>
                  </a:lnTo>
                  <a:lnTo>
                    <a:pt x="316" y="400"/>
                  </a:lnTo>
                  <a:lnTo>
                    <a:pt x="321" y="405"/>
                  </a:lnTo>
                  <a:lnTo>
                    <a:pt x="325" y="410"/>
                  </a:lnTo>
                  <a:lnTo>
                    <a:pt x="327" y="424"/>
                  </a:lnTo>
                  <a:lnTo>
                    <a:pt x="328" y="429"/>
                  </a:lnTo>
                  <a:lnTo>
                    <a:pt x="327" y="430"/>
                  </a:lnTo>
                  <a:lnTo>
                    <a:pt x="330" y="437"/>
                  </a:lnTo>
                  <a:lnTo>
                    <a:pt x="272" y="439"/>
                  </a:lnTo>
                  <a:lnTo>
                    <a:pt x="194" y="443"/>
                  </a:lnTo>
                  <a:lnTo>
                    <a:pt x="99" y="445"/>
                  </a:lnTo>
                  <a:lnTo>
                    <a:pt x="43" y="445"/>
                  </a:lnTo>
                  <a:lnTo>
                    <a:pt x="42" y="308"/>
                  </a:lnTo>
                  <a:lnTo>
                    <a:pt x="38" y="303"/>
                  </a:lnTo>
                  <a:lnTo>
                    <a:pt x="33" y="301"/>
                  </a:lnTo>
                  <a:lnTo>
                    <a:pt x="29" y="301"/>
                  </a:lnTo>
                  <a:lnTo>
                    <a:pt x="23" y="291"/>
                  </a:lnTo>
                  <a:lnTo>
                    <a:pt x="19" y="286"/>
                  </a:lnTo>
                  <a:lnTo>
                    <a:pt x="20" y="282"/>
                  </a:lnTo>
                  <a:lnTo>
                    <a:pt x="25" y="278"/>
                  </a:lnTo>
                  <a:lnTo>
                    <a:pt x="30" y="274"/>
                  </a:lnTo>
                  <a:lnTo>
                    <a:pt x="33" y="269"/>
                  </a:lnTo>
                  <a:lnTo>
                    <a:pt x="35" y="259"/>
                  </a:lnTo>
                  <a:lnTo>
                    <a:pt x="35" y="254"/>
                  </a:lnTo>
                  <a:lnTo>
                    <a:pt x="35" y="250"/>
                  </a:lnTo>
                  <a:lnTo>
                    <a:pt x="34" y="240"/>
                  </a:lnTo>
                  <a:lnTo>
                    <a:pt x="34" y="235"/>
                  </a:lnTo>
                  <a:lnTo>
                    <a:pt x="33" y="230"/>
                  </a:lnTo>
                  <a:lnTo>
                    <a:pt x="28" y="223"/>
                  </a:lnTo>
                  <a:lnTo>
                    <a:pt x="25" y="218"/>
                  </a:lnTo>
                  <a:lnTo>
                    <a:pt x="26" y="213"/>
                  </a:lnTo>
                  <a:lnTo>
                    <a:pt x="24" y="208"/>
                  </a:lnTo>
                  <a:lnTo>
                    <a:pt x="23" y="190"/>
                  </a:lnTo>
                  <a:lnTo>
                    <a:pt x="24" y="185"/>
                  </a:lnTo>
                  <a:lnTo>
                    <a:pt x="21" y="180"/>
                  </a:lnTo>
                  <a:lnTo>
                    <a:pt x="21" y="173"/>
                  </a:lnTo>
                  <a:lnTo>
                    <a:pt x="20" y="162"/>
                  </a:lnTo>
                  <a:lnTo>
                    <a:pt x="20" y="152"/>
                  </a:lnTo>
                  <a:lnTo>
                    <a:pt x="19" y="147"/>
                  </a:lnTo>
                  <a:lnTo>
                    <a:pt x="20" y="144"/>
                  </a:lnTo>
                  <a:lnTo>
                    <a:pt x="20" y="139"/>
                  </a:lnTo>
                  <a:lnTo>
                    <a:pt x="18" y="127"/>
                  </a:lnTo>
                  <a:lnTo>
                    <a:pt x="11" y="113"/>
                  </a:lnTo>
                  <a:lnTo>
                    <a:pt x="11" y="111"/>
                  </a:lnTo>
                  <a:lnTo>
                    <a:pt x="6" y="95"/>
                  </a:lnTo>
                  <a:lnTo>
                    <a:pt x="5" y="89"/>
                  </a:lnTo>
                  <a:lnTo>
                    <a:pt x="6" y="79"/>
                  </a:lnTo>
                  <a:lnTo>
                    <a:pt x="5" y="77"/>
                  </a:lnTo>
                  <a:lnTo>
                    <a:pt x="6" y="73"/>
                  </a:lnTo>
                  <a:lnTo>
                    <a:pt x="4" y="63"/>
                  </a:lnTo>
                  <a:lnTo>
                    <a:pt x="8" y="54"/>
                  </a:lnTo>
                  <a:lnTo>
                    <a:pt x="5" y="49"/>
                  </a:lnTo>
                  <a:lnTo>
                    <a:pt x="3" y="35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" y="29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31"/>
            <p:cNvSpPr>
              <a:spLocks/>
            </p:cNvSpPr>
            <p:nvPr/>
          </p:nvSpPr>
          <p:spPr bwMode="auto">
            <a:xfrm>
              <a:off x="2734" y="1027"/>
              <a:ext cx="545" cy="616"/>
            </a:xfrm>
            <a:custGeom>
              <a:avLst/>
              <a:gdLst>
                <a:gd name="T0" fmla="*/ 104 w 394"/>
                <a:gd name="T1" fmla="*/ 28 h 445"/>
                <a:gd name="T2" fmla="*/ 108 w 394"/>
                <a:gd name="T3" fmla="*/ 1 h 445"/>
                <a:gd name="T4" fmla="*/ 125 w 394"/>
                <a:gd name="T5" fmla="*/ 22 h 445"/>
                <a:gd name="T6" fmla="*/ 132 w 394"/>
                <a:gd name="T7" fmla="*/ 48 h 445"/>
                <a:gd name="T8" fmla="*/ 152 w 394"/>
                <a:gd name="T9" fmla="*/ 53 h 445"/>
                <a:gd name="T10" fmla="*/ 180 w 394"/>
                <a:gd name="T11" fmla="*/ 63 h 445"/>
                <a:gd name="T12" fmla="*/ 198 w 394"/>
                <a:gd name="T13" fmla="*/ 54 h 445"/>
                <a:gd name="T14" fmla="*/ 205 w 394"/>
                <a:gd name="T15" fmla="*/ 53 h 445"/>
                <a:gd name="T16" fmla="*/ 234 w 394"/>
                <a:gd name="T17" fmla="*/ 66 h 445"/>
                <a:gd name="T18" fmla="*/ 244 w 394"/>
                <a:gd name="T19" fmla="*/ 74 h 445"/>
                <a:gd name="T20" fmla="*/ 254 w 394"/>
                <a:gd name="T21" fmla="*/ 73 h 445"/>
                <a:gd name="T22" fmla="*/ 268 w 394"/>
                <a:gd name="T23" fmla="*/ 78 h 445"/>
                <a:gd name="T24" fmla="*/ 292 w 394"/>
                <a:gd name="T25" fmla="*/ 92 h 445"/>
                <a:gd name="T26" fmla="*/ 313 w 394"/>
                <a:gd name="T27" fmla="*/ 83 h 445"/>
                <a:gd name="T28" fmla="*/ 327 w 394"/>
                <a:gd name="T29" fmla="*/ 79 h 445"/>
                <a:gd name="T30" fmla="*/ 336 w 394"/>
                <a:gd name="T31" fmla="*/ 86 h 445"/>
                <a:gd name="T32" fmla="*/ 356 w 394"/>
                <a:gd name="T33" fmla="*/ 83 h 445"/>
                <a:gd name="T34" fmla="*/ 371 w 394"/>
                <a:gd name="T35" fmla="*/ 89 h 445"/>
                <a:gd name="T36" fmla="*/ 394 w 394"/>
                <a:gd name="T37" fmla="*/ 89 h 445"/>
                <a:gd name="T38" fmla="*/ 379 w 394"/>
                <a:gd name="T39" fmla="*/ 100 h 445"/>
                <a:gd name="T40" fmla="*/ 348 w 394"/>
                <a:gd name="T41" fmla="*/ 113 h 445"/>
                <a:gd name="T42" fmla="*/ 311 w 394"/>
                <a:gd name="T43" fmla="*/ 149 h 445"/>
                <a:gd name="T44" fmla="*/ 289 w 394"/>
                <a:gd name="T45" fmla="*/ 171 h 445"/>
                <a:gd name="T46" fmla="*/ 268 w 394"/>
                <a:gd name="T47" fmla="*/ 190 h 445"/>
                <a:gd name="T48" fmla="*/ 263 w 394"/>
                <a:gd name="T49" fmla="*/ 199 h 445"/>
                <a:gd name="T50" fmla="*/ 260 w 394"/>
                <a:gd name="T51" fmla="*/ 243 h 445"/>
                <a:gd name="T52" fmla="*/ 238 w 394"/>
                <a:gd name="T53" fmla="*/ 259 h 445"/>
                <a:gd name="T54" fmla="*/ 230 w 394"/>
                <a:gd name="T55" fmla="*/ 273 h 445"/>
                <a:gd name="T56" fmla="*/ 239 w 394"/>
                <a:gd name="T57" fmla="*/ 284 h 445"/>
                <a:gd name="T58" fmla="*/ 240 w 394"/>
                <a:gd name="T59" fmla="*/ 316 h 445"/>
                <a:gd name="T60" fmla="*/ 240 w 394"/>
                <a:gd name="T61" fmla="*/ 340 h 445"/>
                <a:gd name="T62" fmla="*/ 250 w 394"/>
                <a:gd name="T63" fmla="*/ 355 h 445"/>
                <a:gd name="T64" fmla="*/ 267 w 394"/>
                <a:gd name="T65" fmla="*/ 365 h 445"/>
                <a:gd name="T66" fmla="*/ 286 w 394"/>
                <a:gd name="T67" fmla="*/ 374 h 445"/>
                <a:gd name="T68" fmla="*/ 307 w 394"/>
                <a:gd name="T69" fmla="*/ 395 h 445"/>
                <a:gd name="T70" fmla="*/ 321 w 394"/>
                <a:gd name="T71" fmla="*/ 405 h 445"/>
                <a:gd name="T72" fmla="*/ 328 w 394"/>
                <a:gd name="T73" fmla="*/ 429 h 445"/>
                <a:gd name="T74" fmla="*/ 272 w 394"/>
                <a:gd name="T75" fmla="*/ 439 h 445"/>
                <a:gd name="T76" fmla="*/ 43 w 394"/>
                <a:gd name="T77" fmla="*/ 445 h 445"/>
                <a:gd name="T78" fmla="*/ 33 w 394"/>
                <a:gd name="T79" fmla="*/ 301 h 445"/>
                <a:gd name="T80" fmla="*/ 19 w 394"/>
                <a:gd name="T81" fmla="*/ 286 h 445"/>
                <a:gd name="T82" fmla="*/ 30 w 394"/>
                <a:gd name="T83" fmla="*/ 274 h 445"/>
                <a:gd name="T84" fmla="*/ 35 w 394"/>
                <a:gd name="T85" fmla="*/ 254 h 445"/>
                <a:gd name="T86" fmla="*/ 34 w 394"/>
                <a:gd name="T87" fmla="*/ 235 h 445"/>
                <a:gd name="T88" fmla="*/ 25 w 394"/>
                <a:gd name="T89" fmla="*/ 218 h 445"/>
                <a:gd name="T90" fmla="*/ 23 w 394"/>
                <a:gd name="T91" fmla="*/ 190 h 445"/>
                <a:gd name="T92" fmla="*/ 21 w 394"/>
                <a:gd name="T93" fmla="*/ 173 h 445"/>
                <a:gd name="T94" fmla="*/ 19 w 394"/>
                <a:gd name="T95" fmla="*/ 147 h 445"/>
                <a:gd name="T96" fmla="*/ 18 w 394"/>
                <a:gd name="T97" fmla="*/ 127 h 445"/>
                <a:gd name="T98" fmla="*/ 6 w 394"/>
                <a:gd name="T99" fmla="*/ 95 h 445"/>
                <a:gd name="T100" fmla="*/ 5 w 394"/>
                <a:gd name="T101" fmla="*/ 77 h 445"/>
                <a:gd name="T102" fmla="*/ 8 w 394"/>
                <a:gd name="T103" fmla="*/ 54 h 445"/>
                <a:gd name="T104" fmla="*/ 0 w 394"/>
                <a:gd name="T105" fmla="*/ 32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94" h="445">
                  <a:moveTo>
                    <a:pt x="1" y="29"/>
                  </a:moveTo>
                  <a:lnTo>
                    <a:pt x="67" y="29"/>
                  </a:lnTo>
                  <a:lnTo>
                    <a:pt x="104" y="28"/>
                  </a:lnTo>
                  <a:lnTo>
                    <a:pt x="106" y="23"/>
                  </a:lnTo>
                  <a:lnTo>
                    <a:pt x="104" y="0"/>
                  </a:lnTo>
                  <a:lnTo>
                    <a:pt x="108" y="1"/>
                  </a:lnTo>
                  <a:lnTo>
                    <a:pt x="118" y="3"/>
                  </a:lnTo>
                  <a:lnTo>
                    <a:pt x="122" y="6"/>
                  </a:lnTo>
                  <a:lnTo>
                    <a:pt x="125" y="22"/>
                  </a:lnTo>
                  <a:lnTo>
                    <a:pt x="128" y="35"/>
                  </a:lnTo>
                  <a:lnTo>
                    <a:pt x="128" y="43"/>
                  </a:lnTo>
                  <a:lnTo>
                    <a:pt x="132" y="48"/>
                  </a:lnTo>
                  <a:lnTo>
                    <a:pt x="137" y="49"/>
                  </a:lnTo>
                  <a:lnTo>
                    <a:pt x="147" y="49"/>
                  </a:lnTo>
                  <a:lnTo>
                    <a:pt x="152" y="53"/>
                  </a:lnTo>
                  <a:lnTo>
                    <a:pt x="172" y="56"/>
                  </a:lnTo>
                  <a:lnTo>
                    <a:pt x="175" y="59"/>
                  </a:lnTo>
                  <a:lnTo>
                    <a:pt x="180" y="63"/>
                  </a:lnTo>
                  <a:lnTo>
                    <a:pt x="191" y="59"/>
                  </a:lnTo>
                  <a:lnTo>
                    <a:pt x="195" y="56"/>
                  </a:lnTo>
                  <a:lnTo>
                    <a:pt x="198" y="54"/>
                  </a:lnTo>
                  <a:lnTo>
                    <a:pt x="199" y="54"/>
                  </a:lnTo>
                  <a:lnTo>
                    <a:pt x="200" y="53"/>
                  </a:lnTo>
                  <a:lnTo>
                    <a:pt x="205" y="53"/>
                  </a:lnTo>
                  <a:lnTo>
                    <a:pt x="216" y="53"/>
                  </a:lnTo>
                  <a:lnTo>
                    <a:pt x="235" y="61"/>
                  </a:lnTo>
                  <a:lnTo>
                    <a:pt x="234" y="66"/>
                  </a:lnTo>
                  <a:lnTo>
                    <a:pt x="239" y="66"/>
                  </a:lnTo>
                  <a:lnTo>
                    <a:pt x="244" y="69"/>
                  </a:lnTo>
                  <a:lnTo>
                    <a:pt x="244" y="74"/>
                  </a:lnTo>
                  <a:lnTo>
                    <a:pt x="248" y="78"/>
                  </a:lnTo>
                  <a:lnTo>
                    <a:pt x="253" y="79"/>
                  </a:lnTo>
                  <a:lnTo>
                    <a:pt x="254" y="73"/>
                  </a:lnTo>
                  <a:lnTo>
                    <a:pt x="262" y="72"/>
                  </a:lnTo>
                  <a:lnTo>
                    <a:pt x="267" y="73"/>
                  </a:lnTo>
                  <a:lnTo>
                    <a:pt x="268" y="78"/>
                  </a:lnTo>
                  <a:lnTo>
                    <a:pt x="283" y="83"/>
                  </a:lnTo>
                  <a:lnTo>
                    <a:pt x="283" y="87"/>
                  </a:lnTo>
                  <a:lnTo>
                    <a:pt x="292" y="92"/>
                  </a:lnTo>
                  <a:lnTo>
                    <a:pt x="298" y="93"/>
                  </a:lnTo>
                  <a:lnTo>
                    <a:pt x="308" y="88"/>
                  </a:lnTo>
                  <a:lnTo>
                    <a:pt x="313" y="83"/>
                  </a:lnTo>
                  <a:lnTo>
                    <a:pt x="323" y="77"/>
                  </a:lnTo>
                  <a:lnTo>
                    <a:pt x="328" y="77"/>
                  </a:lnTo>
                  <a:lnTo>
                    <a:pt x="327" y="79"/>
                  </a:lnTo>
                  <a:lnTo>
                    <a:pt x="331" y="82"/>
                  </a:lnTo>
                  <a:lnTo>
                    <a:pt x="332" y="86"/>
                  </a:lnTo>
                  <a:lnTo>
                    <a:pt x="336" y="86"/>
                  </a:lnTo>
                  <a:lnTo>
                    <a:pt x="342" y="84"/>
                  </a:lnTo>
                  <a:lnTo>
                    <a:pt x="351" y="86"/>
                  </a:lnTo>
                  <a:lnTo>
                    <a:pt x="356" y="83"/>
                  </a:lnTo>
                  <a:lnTo>
                    <a:pt x="366" y="83"/>
                  </a:lnTo>
                  <a:lnTo>
                    <a:pt x="371" y="87"/>
                  </a:lnTo>
                  <a:lnTo>
                    <a:pt x="371" y="89"/>
                  </a:lnTo>
                  <a:lnTo>
                    <a:pt x="376" y="91"/>
                  </a:lnTo>
                  <a:lnTo>
                    <a:pt x="381" y="89"/>
                  </a:lnTo>
                  <a:lnTo>
                    <a:pt x="394" y="89"/>
                  </a:lnTo>
                  <a:lnTo>
                    <a:pt x="389" y="92"/>
                  </a:lnTo>
                  <a:lnTo>
                    <a:pt x="384" y="97"/>
                  </a:lnTo>
                  <a:lnTo>
                    <a:pt x="379" y="100"/>
                  </a:lnTo>
                  <a:lnTo>
                    <a:pt x="364" y="108"/>
                  </a:lnTo>
                  <a:lnTo>
                    <a:pt x="359" y="110"/>
                  </a:lnTo>
                  <a:lnTo>
                    <a:pt x="348" y="113"/>
                  </a:lnTo>
                  <a:lnTo>
                    <a:pt x="333" y="122"/>
                  </a:lnTo>
                  <a:lnTo>
                    <a:pt x="316" y="141"/>
                  </a:lnTo>
                  <a:lnTo>
                    <a:pt x="311" y="149"/>
                  </a:lnTo>
                  <a:lnTo>
                    <a:pt x="298" y="162"/>
                  </a:lnTo>
                  <a:lnTo>
                    <a:pt x="292" y="167"/>
                  </a:lnTo>
                  <a:lnTo>
                    <a:pt x="289" y="171"/>
                  </a:lnTo>
                  <a:lnTo>
                    <a:pt x="284" y="175"/>
                  </a:lnTo>
                  <a:lnTo>
                    <a:pt x="270" y="186"/>
                  </a:lnTo>
                  <a:lnTo>
                    <a:pt x="268" y="190"/>
                  </a:lnTo>
                  <a:lnTo>
                    <a:pt x="267" y="193"/>
                  </a:lnTo>
                  <a:lnTo>
                    <a:pt x="265" y="194"/>
                  </a:lnTo>
                  <a:lnTo>
                    <a:pt x="263" y="199"/>
                  </a:lnTo>
                  <a:lnTo>
                    <a:pt x="259" y="199"/>
                  </a:lnTo>
                  <a:lnTo>
                    <a:pt x="260" y="238"/>
                  </a:lnTo>
                  <a:lnTo>
                    <a:pt x="260" y="243"/>
                  </a:lnTo>
                  <a:lnTo>
                    <a:pt x="258" y="248"/>
                  </a:lnTo>
                  <a:lnTo>
                    <a:pt x="248" y="253"/>
                  </a:lnTo>
                  <a:lnTo>
                    <a:pt x="238" y="259"/>
                  </a:lnTo>
                  <a:lnTo>
                    <a:pt x="237" y="264"/>
                  </a:lnTo>
                  <a:lnTo>
                    <a:pt x="234" y="269"/>
                  </a:lnTo>
                  <a:lnTo>
                    <a:pt x="230" y="273"/>
                  </a:lnTo>
                  <a:lnTo>
                    <a:pt x="230" y="278"/>
                  </a:lnTo>
                  <a:lnTo>
                    <a:pt x="234" y="283"/>
                  </a:lnTo>
                  <a:lnTo>
                    <a:pt x="239" y="284"/>
                  </a:lnTo>
                  <a:lnTo>
                    <a:pt x="244" y="295"/>
                  </a:lnTo>
                  <a:lnTo>
                    <a:pt x="239" y="307"/>
                  </a:lnTo>
                  <a:lnTo>
                    <a:pt x="240" y="316"/>
                  </a:lnTo>
                  <a:lnTo>
                    <a:pt x="238" y="321"/>
                  </a:lnTo>
                  <a:lnTo>
                    <a:pt x="240" y="331"/>
                  </a:lnTo>
                  <a:lnTo>
                    <a:pt x="240" y="340"/>
                  </a:lnTo>
                  <a:lnTo>
                    <a:pt x="238" y="345"/>
                  </a:lnTo>
                  <a:lnTo>
                    <a:pt x="245" y="351"/>
                  </a:lnTo>
                  <a:lnTo>
                    <a:pt x="250" y="355"/>
                  </a:lnTo>
                  <a:lnTo>
                    <a:pt x="255" y="357"/>
                  </a:lnTo>
                  <a:lnTo>
                    <a:pt x="264" y="359"/>
                  </a:lnTo>
                  <a:lnTo>
                    <a:pt x="267" y="365"/>
                  </a:lnTo>
                  <a:lnTo>
                    <a:pt x="272" y="367"/>
                  </a:lnTo>
                  <a:lnTo>
                    <a:pt x="278" y="370"/>
                  </a:lnTo>
                  <a:lnTo>
                    <a:pt x="286" y="374"/>
                  </a:lnTo>
                  <a:lnTo>
                    <a:pt x="292" y="385"/>
                  </a:lnTo>
                  <a:lnTo>
                    <a:pt x="302" y="393"/>
                  </a:lnTo>
                  <a:lnTo>
                    <a:pt x="307" y="395"/>
                  </a:lnTo>
                  <a:lnTo>
                    <a:pt x="311" y="396"/>
                  </a:lnTo>
                  <a:lnTo>
                    <a:pt x="316" y="400"/>
                  </a:lnTo>
                  <a:lnTo>
                    <a:pt x="321" y="405"/>
                  </a:lnTo>
                  <a:lnTo>
                    <a:pt x="325" y="410"/>
                  </a:lnTo>
                  <a:lnTo>
                    <a:pt x="327" y="424"/>
                  </a:lnTo>
                  <a:lnTo>
                    <a:pt x="328" y="429"/>
                  </a:lnTo>
                  <a:lnTo>
                    <a:pt x="327" y="430"/>
                  </a:lnTo>
                  <a:lnTo>
                    <a:pt x="330" y="437"/>
                  </a:lnTo>
                  <a:lnTo>
                    <a:pt x="272" y="439"/>
                  </a:lnTo>
                  <a:lnTo>
                    <a:pt x="194" y="443"/>
                  </a:lnTo>
                  <a:lnTo>
                    <a:pt x="99" y="445"/>
                  </a:lnTo>
                  <a:lnTo>
                    <a:pt x="43" y="445"/>
                  </a:lnTo>
                  <a:lnTo>
                    <a:pt x="42" y="308"/>
                  </a:lnTo>
                  <a:lnTo>
                    <a:pt x="38" y="303"/>
                  </a:lnTo>
                  <a:lnTo>
                    <a:pt x="33" y="301"/>
                  </a:lnTo>
                  <a:lnTo>
                    <a:pt x="29" y="301"/>
                  </a:lnTo>
                  <a:lnTo>
                    <a:pt x="23" y="291"/>
                  </a:lnTo>
                  <a:lnTo>
                    <a:pt x="19" y="286"/>
                  </a:lnTo>
                  <a:lnTo>
                    <a:pt x="20" y="282"/>
                  </a:lnTo>
                  <a:lnTo>
                    <a:pt x="25" y="278"/>
                  </a:lnTo>
                  <a:lnTo>
                    <a:pt x="30" y="274"/>
                  </a:lnTo>
                  <a:lnTo>
                    <a:pt x="33" y="269"/>
                  </a:lnTo>
                  <a:lnTo>
                    <a:pt x="35" y="259"/>
                  </a:lnTo>
                  <a:lnTo>
                    <a:pt x="35" y="254"/>
                  </a:lnTo>
                  <a:lnTo>
                    <a:pt x="35" y="250"/>
                  </a:lnTo>
                  <a:lnTo>
                    <a:pt x="34" y="240"/>
                  </a:lnTo>
                  <a:lnTo>
                    <a:pt x="34" y="235"/>
                  </a:lnTo>
                  <a:lnTo>
                    <a:pt x="33" y="230"/>
                  </a:lnTo>
                  <a:lnTo>
                    <a:pt x="28" y="223"/>
                  </a:lnTo>
                  <a:lnTo>
                    <a:pt x="25" y="218"/>
                  </a:lnTo>
                  <a:lnTo>
                    <a:pt x="26" y="213"/>
                  </a:lnTo>
                  <a:lnTo>
                    <a:pt x="24" y="208"/>
                  </a:lnTo>
                  <a:lnTo>
                    <a:pt x="23" y="190"/>
                  </a:lnTo>
                  <a:lnTo>
                    <a:pt x="24" y="185"/>
                  </a:lnTo>
                  <a:lnTo>
                    <a:pt x="21" y="180"/>
                  </a:lnTo>
                  <a:lnTo>
                    <a:pt x="21" y="173"/>
                  </a:lnTo>
                  <a:lnTo>
                    <a:pt x="20" y="162"/>
                  </a:lnTo>
                  <a:lnTo>
                    <a:pt x="20" y="152"/>
                  </a:lnTo>
                  <a:lnTo>
                    <a:pt x="19" y="147"/>
                  </a:lnTo>
                  <a:lnTo>
                    <a:pt x="20" y="144"/>
                  </a:lnTo>
                  <a:lnTo>
                    <a:pt x="20" y="139"/>
                  </a:lnTo>
                  <a:lnTo>
                    <a:pt x="18" y="127"/>
                  </a:lnTo>
                  <a:lnTo>
                    <a:pt x="11" y="113"/>
                  </a:lnTo>
                  <a:lnTo>
                    <a:pt x="11" y="111"/>
                  </a:lnTo>
                  <a:lnTo>
                    <a:pt x="6" y="95"/>
                  </a:lnTo>
                  <a:lnTo>
                    <a:pt x="5" y="89"/>
                  </a:lnTo>
                  <a:lnTo>
                    <a:pt x="6" y="79"/>
                  </a:lnTo>
                  <a:lnTo>
                    <a:pt x="5" y="77"/>
                  </a:lnTo>
                  <a:lnTo>
                    <a:pt x="6" y="73"/>
                  </a:lnTo>
                  <a:lnTo>
                    <a:pt x="4" y="63"/>
                  </a:lnTo>
                  <a:lnTo>
                    <a:pt x="8" y="54"/>
                  </a:lnTo>
                  <a:lnTo>
                    <a:pt x="5" y="49"/>
                  </a:lnTo>
                  <a:lnTo>
                    <a:pt x="3" y="35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" y="29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32"/>
            <p:cNvSpPr>
              <a:spLocks/>
            </p:cNvSpPr>
            <p:nvPr/>
          </p:nvSpPr>
          <p:spPr bwMode="auto">
            <a:xfrm>
              <a:off x="2780" y="1632"/>
              <a:ext cx="505" cy="329"/>
            </a:xfrm>
            <a:custGeom>
              <a:avLst/>
              <a:gdLst>
                <a:gd name="T0" fmla="*/ 6 w 365"/>
                <a:gd name="T1" fmla="*/ 74 h 237"/>
                <a:gd name="T2" fmla="*/ 0 w 365"/>
                <a:gd name="T3" fmla="*/ 64 h 237"/>
                <a:gd name="T4" fmla="*/ 4 w 365"/>
                <a:gd name="T5" fmla="*/ 59 h 237"/>
                <a:gd name="T6" fmla="*/ 6 w 365"/>
                <a:gd name="T7" fmla="*/ 44 h 237"/>
                <a:gd name="T8" fmla="*/ 9 w 365"/>
                <a:gd name="T9" fmla="*/ 35 h 237"/>
                <a:gd name="T10" fmla="*/ 2 w 365"/>
                <a:gd name="T11" fmla="*/ 25 h 237"/>
                <a:gd name="T12" fmla="*/ 5 w 365"/>
                <a:gd name="T13" fmla="*/ 19 h 237"/>
                <a:gd name="T14" fmla="*/ 1 w 365"/>
                <a:gd name="T15" fmla="*/ 8 h 237"/>
                <a:gd name="T16" fmla="*/ 66 w 365"/>
                <a:gd name="T17" fmla="*/ 8 h 237"/>
                <a:gd name="T18" fmla="*/ 239 w 365"/>
                <a:gd name="T19" fmla="*/ 2 h 237"/>
                <a:gd name="T20" fmla="*/ 297 w 365"/>
                <a:gd name="T21" fmla="*/ 3 h 237"/>
                <a:gd name="T22" fmla="*/ 299 w 365"/>
                <a:gd name="T23" fmla="*/ 10 h 237"/>
                <a:gd name="T24" fmla="*/ 305 w 365"/>
                <a:gd name="T25" fmla="*/ 16 h 237"/>
                <a:gd name="T26" fmla="*/ 303 w 365"/>
                <a:gd name="T27" fmla="*/ 34 h 237"/>
                <a:gd name="T28" fmla="*/ 307 w 365"/>
                <a:gd name="T29" fmla="*/ 46 h 237"/>
                <a:gd name="T30" fmla="*/ 310 w 365"/>
                <a:gd name="T31" fmla="*/ 58 h 237"/>
                <a:gd name="T32" fmla="*/ 329 w 365"/>
                <a:gd name="T33" fmla="*/ 63 h 237"/>
                <a:gd name="T34" fmla="*/ 333 w 365"/>
                <a:gd name="T35" fmla="*/ 73 h 237"/>
                <a:gd name="T36" fmla="*/ 347 w 365"/>
                <a:gd name="T37" fmla="*/ 85 h 237"/>
                <a:gd name="T38" fmla="*/ 352 w 365"/>
                <a:gd name="T39" fmla="*/ 95 h 237"/>
                <a:gd name="T40" fmla="*/ 362 w 365"/>
                <a:gd name="T41" fmla="*/ 102 h 237"/>
                <a:gd name="T42" fmla="*/ 362 w 365"/>
                <a:gd name="T43" fmla="*/ 122 h 237"/>
                <a:gd name="T44" fmla="*/ 354 w 365"/>
                <a:gd name="T45" fmla="*/ 142 h 237"/>
                <a:gd name="T46" fmla="*/ 341 w 365"/>
                <a:gd name="T47" fmla="*/ 149 h 237"/>
                <a:gd name="T48" fmla="*/ 317 w 365"/>
                <a:gd name="T49" fmla="*/ 157 h 237"/>
                <a:gd name="T50" fmla="*/ 314 w 365"/>
                <a:gd name="T51" fmla="*/ 172 h 237"/>
                <a:gd name="T52" fmla="*/ 323 w 365"/>
                <a:gd name="T53" fmla="*/ 192 h 237"/>
                <a:gd name="T54" fmla="*/ 315 w 365"/>
                <a:gd name="T55" fmla="*/ 205 h 237"/>
                <a:gd name="T56" fmla="*/ 314 w 365"/>
                <a:gd name="T57" fmla="*/ 214 h 237"/>
                <a:gd name="T58" fmla="*/ 299 w 365"/>
                <a:gd name="T59" fmla="*/ 225 h 237"/>
                <a:gd name="T60" fmla="*/ 302 w 365"/>
                <a:gd name="T61" fmla="*/ 235 h 237"/>
                <a:gd name="T62" fmla="*/ 297 w 365"/>
                <a:gd name="T63" fmla="*/ 237 h 237"/>
                <a:gd name="T64" fmla="*/ 283 w 365"/>
                <a:gd name="T65" fmla="*/ 225 h 237"/>
                <a:gd name="T66" fmla="*/ 243 w 365"/>
                <a:gd name="T67" fmla="*/ 224 h 237"/>
                <a:gd name="T68" fmla="*/ 114 w 365"/>
                <a:gd name="T69" fmla="*/ 230 h 237"/>
                <a:gd name="T70" fmla="*/ 49 w 365"/>
                <a:gd name="T71" fmla="*/ 225 h 237"/>
                <a:gd name="T72" fmla="*/ 46 w 365"/>
                <a:gd name="T73" fmla="*/ 207 h 237"/>
                <a:gd name="T74" fmla="*/ 44 w 365"/>
                <a:gd name="T75" fmla="*/ 191 h 237"/>
                <a:gd name="T76" fmla="*/ 41 w 365"/>
                <a:gd name="T77" fmla="*/ 181 h 237"/>
                <a:gd name="T78" fmla="*/ 39 w 365"/>
                <a:gd name="T79" fmla="*/ 170 h 237"/>
                <a:gd name="T80" fmla="*/ 35 w 365"/>
                <a:gd name="T81" fmla="*/ 162 h 237"/>
                <a:gd name="T82" fmla="*/ 31 w 365"/>
                <a:gd name="T83" fmla="*/ 157 h 237"/>
                <a:gd name="T84" fmla="*/ 30 w 365"/>
                <a:gd name="T85" fmla="*/ 151 h 237"/>
                <a:gd name="T86" fmla="*/ 31 w 365"/>
                <a:gd name="T87" fmla="*/ 141 h 237"/>
                <a:gd name="T88" fmla="*/ 27 w 365"/>
                <a:gd name="T89" fmla="*/ 132 h 237"/>
                <a:gd name="T90" fmla="*/ 20 w 365"/>
                <a:gd name="T91" fmla="*/ 118 h 237"/>
                <a:gd name="T92" fmla="*/ 16 w 365"/>
                <a:gd name="T93" fmla="*/ 108 h 237"/>
                <a:gd name="T94" fmla="*/ 15 w 365"/>
                <a:gd name="T95" fmla="*/ 99 h 237"/>
                <a:gd name="T96" fmla="*/ 14 w 365"/>
                <a:gd name="T97" fmla="*/ 90 h 237"/>
                <a:gd name="T98" fmla="*/ 7 w 365"/>
                <a:gd name="T99" fmla="*/ 8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5" h="237">
                  <a:moveTo>
                    <a:pt x="7" y="84"/>
                  </a:moveTo>
                  <a:lnTo>
                    <a:pt x="6" y="74"/>
                  </a:lnTo>
                  <a:lnTo>
                    <a:pt x="1" y="69"/>
                  </a:lnTo>
                  <a:lnTo>
                    <a:pt x="0" y="64"/>
                  </a:lnTo>
                  <a:lnTo>
                    <a:pt x="2" y="60"/>
                  </a:lnTo>
                  <a:lnTo>
                    <a:pt x="4" y="59"/>
                  </a:lnTo>
                  <a:lnTo>
                    <a:pt x="6" y="49"/>
                  </a:lnTo>
                  <a:lnTo>
                    <a:pt x="6" y="44"/>
                  </a:lnTo>
                  <a:lnTo>
                    <a:pt x="9" y="40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5"/>
                  </a:lnTo>
                  <a:lnTo>
                    <a:pt x="5" y="24"/>
                  </a:lnTo>
                  <a:lnTo>
                    <a:pt x="5" y="19"/>
                  </a:lnTo>
                  <a:lnTo>
                    <a:pt x="2" y="14"/>
                  </a:lnTo>
                  <a:lnTo>
                    <a:pt x="1" y="8"/>
                  </a:lnTo>
                  <a:lnTo>
                    <a:pt x="10" y="8"/>
                  </a:lnTo>
                  <a:lnTo>
                    <a:pt x="66" y="8"/>
                  </a:lnTo>
                  <a:lnTo>
                    <a:pt x="161" y="6"/>
                  </a:lnTo>
                  <a:lnTo>
                    <a:pt x="239" y="2"/>
                  </a:lnTo>
                  <a:lnTo>
                    <a:pt x="297" y="0"/>
                  </a:lnTo>
                  <a:lnTo>
                    <a:pt x="297" y="3"/>
                  </a:lnTo>
                  <a:lnTo>
                    <a:pt x="298" y="5"/>
                  </a:lnTo>
                  <a:lnTo>
                    <a:pt x="299" y="10"/>
                  </a:lnTo>
                  <a:lnTo>
                    <a:pt x="303" y="11"/>
                  </a:lnTo>
                  <a:lnTo>
                    <a:pt x="305" y="16"/>
                  </a:lnTo>
                  <a:lnTo>
                    <a:pt x="300" y="26"/>
                  </a:lnTo>
                  <a:lnTo>
                    <a:pt x="303" y="34"/>
                  </a:lnTo>
                  <a:lnTo>
                    <a:pt x="303" y="41"/>
                  </a:lnTo>
                  <a:lnTo>
                    <a:pt x="307" y="46"/>
                  </a:lnTo>
                  <a:lnTo>
                    <a:pt x="308" y="53"/>
                  </a:lnTo>
                  <a:lnTo>
                    <a:pt x="310" y="58"/>
                  </a:lnTo>
                  <a:lnTo>
                    <a:pt x="315" y="60"/>
                  </a:lnTo>
                  <a:lnTo>
                    <a:pt x="329" y="63"/>
                  </a:lnTo>
                  <a:lnTo>
                    <a:pt x="333" y="73"/>
                  </a:lnTo>
                  <a:lnTo>
                    <a:pt x="333" y="73"/>
                  </a:lnTo>
                  <a:lnTo>
                    <a:pt x="337" y="78"/>
                  </a:lnTo>
                  <a:lnTo>
                    <a:pt x="347" y="85"/>
                  </a:lnTo>
                  <a:lnTo>
                    <a:pt x="347" y="92"/>
                  </a:lnTo>
                  <a:lnTo>
                    <a:pt x="352" y="95"/>
                  </a:lnTo>
                  <a:lnTo>
                    <a:pt x="357" y="98"/>
                  </a:lnTo>
                  <a:lnTo>
                    <a:pt x="362" y="102"/>
                  </a:lnTo>
                  <a:lnTo>
                    <a:pt x="365" y="108"/>
                  </a:lnTo>
                  <a:lnTo>
                    <a:pt x="362" y="122"/>
                  </a:lnTo>
                  <a:lnTo>
                    <a:pt x="356" y="132"/>
                  </a:lnTo>
                  <a:lnTo>
                    <a:pt x="354" y="142"/>
                  </a:lnTo>
                  <a:lnTo>
                    <a:pt x="349" y="146"/>
                  </a:lnTo>
                  <a:lnTo>
                    <a:pt x="341" y="149"/>
                  </a:lnTo>
                  <a:lnTo>
                    <a:pt x="336" y="153"/>
                  </a:lnTo>
                  <a:lnTo>
                    <a:pt x="317" y="157"/>
                  </a:lnTo>
                  <a:lnTo>
                    <a:pt x="315" y="162"/>
                  </a:lnTo>
                  <a:lnTo>
                    <a:pt x="314" y="172"/>
                  </a:lnTo>
                  <a:lnTo>
                    <a:pt x="323" y="181"/>
                  </a:lnTo>
                  <a:lnTo>
                    <a:pt x="323" y="192"/>
                  </a:lnTo>
                  <a:lnTo>
                    <a:pt x="317" y="201"/>
                  </a:lnTo>
                  <a:lnTo>
                    <a:pt x="315" y="205"/>
                  </a:lnTo>
                  <a:lnTo>
                    <a:pt x="315" y="210"/>
                  </a:lnTo>
                  <a:lnTo>
                    <a:pt x="314" y="214"/>
                  </a:lnTo>
                  <a:lnTo>
                    <a:pt x="303" y="220"/>
                  </a:lnTo>
                  <a:lnTo>
                    <a:pt x="299" y="225"/>
                  </a:lnTo>
                  <a:lnTo>
                    <a:pt x="302" y="230"/>
                  </a:lnTo>
                  <a:lnTo>
                    <a:pt x="302" y="235"/>
                  </a:lnTo>
                  <a:lnTo>
                    <a:pt x="298" y="237"/>
                  </a:lnTo>
                  <a:lnTo>
                    <a:pt x="297" y="237"/>
                  </a:lnTo>
                  <a:lnTo>
                    <a:pt x="293" y="232"/>
                  </a:lnTo>
                  <a:lnTo>
                    <a:pt x="283" y="225"/>
                  </a:lnTo>
                  <a:lnTo>
                    <a:pt x="280" y="220"/>
                  </a:lnTo>
                  <a:lnTo>
                    <a:pt x="243" y="224"/>
                  </a:lnTo>
                  <a:lnTo>
                    <a:pt x="154" y="229"/>
                  </a:lnTo>
                  <a:lnTo>
                    <a:pt x="114" y="230"/>
                  </a:lnTo>
                  <a:lnTo>
                    <a:pt x="50" y="230"/>
                  </a:lnTo>
                  <a:lnTo>
                    <a:pt x="49" y="225"/>
                  </a:lnTo>
                  <a:lnTo>
                    <a:pt x="44" y="221"/>
                  </a:lnTo>
                  <a:lnTo>
                    <a:pt x="46" y="207"/>
                  </a:lnTo>
                  <a:lnTo>
                    <a:pt x="44" y="197"/>
                  </a:lnTo>
                  <a:lnTo>
                    <a:pt x="44" y="191"/>
                  </a:lnTo>
                  <a:lnTo>
                    <a:pt x="44" y="186"/>
                  </a:lnTo>
                  <a:lnTo>
                    <a:pt x="41" y="181"/>
                  </a:lnTo>
                  <a:lnTo>
                    <a:pt x="42" y="175"/>
                  </a:lnTo>
                  <a:lnTo>
                    <a:pt x="39" y="170"/>
                  </a:lnTo>
                  <a:lnTo>
                    <a:pt x="40" y="164"/>
                  </a:lnTo>
                  <a:lnTo>
                    <a:pt x="35" y="162"/>
                  </a:lnTo>
                  <a:lnTo>
                    <a:pt x="35" y="157"/>
                  </a:lnTo>
                  <a:lnTo>
                    <a:pt x="31" y="157"/>
                  </a:lnTo>
                  <a:lnTo>
                    <a:pt x="31" y="156"/>
                  </a:lnTo>
                  <a:lnTo>
                    <a:pt x="30" y="151"/>
                  </a:lnTo>
                  <a:lnTo>
                    <a:pt x="30" y="146"/>
                  </a:lnTo>
                  <a:lnTo>
                    <a:pt x="31" y="141"/>
                  </a:lnTo>
                  <a:lnTo>
                    <a:pt x="30" y="137"/>
                  </a:lnTo>
                  <a:lnTo>
                    <a:pt x="27" y="132"/>
                  </a:lnTo>
                  <a:lnTo>
                    <a:pt x="27" y="127"/>
                  </a:lnTo>
                  <a:lnTo>
                    <a:pt x="20" y="118"/>
                  </a:lnTo>
                  <a:lnTo>
                    <a:pt x="20" y="113"/>
                  </a:lnTo>
                  <a:lnTo>
                    <a:pt x="16" y="108"/>
                  </a:lnTo>
                  <a:lnTo>
                    <a:pt x="16" y="104"/>
                  </a:lnTo>
                  <a:lnTo>
                    <a:pt x="15" y="99"/>
                  </a:lnTo>
                  <a:lnTo>
                    <a:pt x="12" y="94"/>
                  </a:lnTo>
                  <a:lnTo>
                    <a:pt x="14" y="90"/>
                  </a:lnTo>
                  <a:lnTo>
                    <a:pt x="12" y="85"/>
                  </a:lnTo>
                  <a:lnTo>
                    <a:pt x="7" y="84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33"/>
            <p:cNvSpPr>
              <a:spLocks/>
            </p:cNvSpPr>
            <p:nvPr/>
          </p:nvSpPr>
          <p:spPr bwMode="auto">
            <a:xfrm>
              <a:off x="2780" y="1632"/>
              <a:ext cx="505" cy="329"/>
            </a:xfrm>
            <a:custGeom>
              <a:avLst/>
              <a:gdLst>
                <a:gd name="T0" fmla="*/ 6 w 365"/>
                <a:gd name="T1" fmla="*/ 74 h 237"/>
                <a:gd name="T2" fmla="*/ 0 w 365"/>
                <a:gd name="T3" fmla="*/ 64 h 237"/>
                <a:gd name="T4" fmla="*/ 4 w 365"/>
                <a:gd name="T5" fmla="*/ 59 h 237"/>
                <a:gd name="T6" fmla="*/ 6 w 365"/>
                <a:gd name="T7" fmla="*/ 44 h 237"/>
                <a:gd name="T8" fmla="*/ 9 w 365"/>
                <a:gd name="T9" fmla="*/ 35 h 237"/>
                <a:gd name="T10" fmla="*/ 2 w 365"/>
                <a:gd name="T11" fmla="*/ 25 h 237"/>
                <a:gd name="T12" fmla="*/ 5 w 365"/>
                <a:gd name="T13" fmla="*/ 19 h 237"/>
                <a:gd name="T14" fmla="*/ 1 w 365"/>
                <a:gd name="T15" fmla="*/ 8 h 237"/>
                <a:gd name="T16" fmla="*/ 66 w 365"/>
                <a:gd name="T17" fmla="*/ 8 h 237"/>
                <a:gd name="T18" fmla="*/ 239 w 365"/>
                <a:gd name="T19" fmla="*/ 2 h 237"/>
                <a:gd name="T20" fmla="*/ 297 w 365"/>
                <a:gd name="T21" fmla="*/ 3 h 237"/>
                <a:gd name="T22" fmla="*/ 299 w 365"/>
                <a:gd name="T23" fmla="*/ 10 h 237"/>
                <a:gd name="T24" fmla="*/ 305 w 365"/>
                <a:gd name="T25" fmla="*/ 16 h 237"/>
                <a:gd name="T26" fmla="*/ 303 w 365"/>
                <a:gd name="T27" fmla="*/ 34 h 237"/>
                <a:gd name="T28" fmla="*/ 307 w 365"/>
                <a:gd name="T29" fmla="*/ 46 h 237"/>
                <a:gd name="T30" fmla="*/ 310 w 365"/>
                <a:gd name="T31" fmla="*/ 58 h 237"/>
                <a:gd name="T32" fmla="*/ 329 w 365"/>
                <a:gd name="T33" fmla="*/ 63 h 237"/>
                <a:gd name="T34" fmla="*/ 333 w 365"/>
                <a:gd name="T35" fmla="*/ 73 h 237"/>
                <a:gd name="T36" fmla="*/ 347 w 365"/>
                <a:gd name="T37" fmla="*/ 85 h 237"/>
                <a:gd name="T38" fmla="*/ 352 w 365"/>
                <a:gd name="T39" fmla="*/ 95 h 237"/>
                <a:gd name="T40" fmla="*/ 362 w 365"/>
                <a:gd name="T41" fmla="*/ 102 h 237"/>
                <a:gd name="T42" fmla="*/ 362 w 365"/>
                <a:gd name="T43" fmla="*/ 122 h 237"/>
                <a:gd name="T44" fmla="*/ 354 w 365"/>
                <a:gd name="T45" fmla="*/ 142 h 237"/>
                <a:gd name="T46" fmla="*/ 341 w 365"/>
                <a:gd name="T47" fmla="*/ 149 h 237"/>
                <a:gd name="T48" fmla="*/ 317 w 365"/>
                <a:gd name="T49" fmla="*/ 157 h 237"/>
                <a:gd name="T50" fmla="*/ 314 w 365"/>
                <a:gd name="T51" fmla="*/ 172 h 237"/>
                <a:gd name="T52" fmla="*/ 323 w 365"/>
                <a:gd name="T53" fmla="*/ 192 h 237"/>
                <a:gd name="T54" fmla="*/ 315 w 365"/>
                <a:gd name="T55" fmla="*/ 205 h 237"/>
                <a:gd name="T56" fmla="*/ 314 w 365"/>
                <a:gd name="T57" fmla="*/ 214 h 237"/>
                <a:gd name="T58" fmla="*/ 299 w 365"/>
                <a:gd name="T59" fmla="*/ 225 h 237"/>
                <a:gd name="T60" fmla="*/ 302 w 365"/>
                <a:gd name="T61" fmla="*/ 235 h 237"/>
                <a:gd name="T62" fmla="*/ 297 w 365"/>
                <a:gd name="T63" fmla="*/ 237 h 237"/>
                <a:gd name="T64" fmla="*/ 283 w 365"/>
                <a:gd name="T65" fmla="*/ 225 h 237"/>
                <a:gd name="T66" fmla="*/ 243 w 365"/>
                <a:gd name="T67" fmla="*/ 224 h 237"/>
                <a:gd name="T68" fmla="*/ 114 w 365"/>
                <a:gd name="T69" fmla="*/ 230 h 237"/>
                <a:gd name="T70" fmla="*/ 49 w 365"/>
                <a:gd name="T71" fmla="*/ 225 h 237"/>
                <a:gd name="T72" fmla="*/ 46 w 365"/>
                <a:gd name="T73" fmla="*/ 207 h 237"/>
                <a:gd name="T74" fmla="*/ 44 w 365"/>
                <a:gd name="T75" fmla="*/ 191 h 237"/>
                <a:gd name="T76" fmla="*/ 41 w 365"/>
                <a:gd name="T77" fmla="*/ 181 h 237"/>
                <a:gd name="T78" fmla="*/ 39 w 365"/>
                <a:gd name="T79" fmla="*/ 170 h 237"/>
                <a:gd name="T80" fmla="*/ 35 w 365"/>
                <a:gd name="T81" fmla="*/ 162 h 237"/>
                <a:gd name="T82" fmla="*/ 31 w 365"/>
                <a:gd name="T83" fmla="*/ 157 h 237"/>
                <a:gd name="T84" fmla="*/ 30 w 365"/>
                <a:gd name="T85" fmla="*/ 151 h 237"/>
                <a:gd name="T86" fmla="*/ 31 w 365"/>
                <a:gd name="T87" fmla="*/ 141 h 237"/>
                <a:gd name="T88" fmla="*/ 27 w 365"/>
                <a:gd name="T89" fmla="*/ 132 h 237"/>
                <a:gd name="T90" fmla="*/ 20 w 365"/>
                <a:gd name="T91" fmla="*/ 118 h 237"/>
                <a:gd name="T92" fmla="*/ 16 w 365"/>
                <a:gd name="T93" fmla="*/ 108 h 237"/>
                <a:gd name="T94" fmla="*/ 15 w 365"/>
                <a:gd name="T95" fmla="*/ 99 h 237"/>
                <a:gd name="T96" fmla="*/ 14 w 365"/>
                <a:gd name="T97" fmla="*/ 90 h 237"/>
                <a:gd name="T98" fmla="*/ 7 w 365"/>
                <a:gd name="T99" fmla="*/ 8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5" h="237">
                  <a:moveTo>
                    <a:pt x="7" y="84"/>
                  </a:moveTo>
                  <a:lnTo>
                    <a:pt x="6" y="74"/>
                  </a:lnTo>
                  <a:lnTo>
                    <a:pt x="1" y="69"/>
                  </a:lnTo>
                  <a:lnTo>
                    <a:pt x="0" y="64"/>
                  </a:lnTo>
                  <a:lnTo>
                    <a:pt x="2" y="60"/>
                  </a:lnTo>
                  <a:lnTo>
                    <a:pt x="4" y="59"/>
                  </a:lnTo>
                  <a:lnTo>
                    <a:pt x="6" y="49"/>
                  </a:lnTo>
                  <a:lnTo>
                    <a:pt x="6" y="44"/>
                  </a:lnTo>
                  <a:lnTo>
                    <a:pt x="9" y="40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5"/>
                  </a:lnTo>
                  <a:lnTo>
                    <a:pt x="5" y="24"/>
                  </a:lnTo>
                  <a:lnTo>
                    <a:pt x="5" y="19"/>
                  </a:lnTo>
                  <a:lnTo>
                    <a:pt x="2" y="14"/>
                  </a:lnTo>
                  <a:lnTo>
                    <a:pt x="1" y="8"/>
                  </a:lnTo>
                  <a:lnTo>
                    <a:pt x="10" y="8"/>
                  </a:lnTo>
                  <a:lnTo>
                    <a:pt x="66" y="8"/>
                  </a:lnTo>
                  <a:lnTo>
                    <a:pt x="161" y="6"/>
                  </a:lnTo>
                  <a:lnTo>
                    <a:pt x="239" y="2"/>
                  </a:lnTo>
                  <a:lnTo>
                    <a:pt x="297" y="0"/>
                  </a:lnTo>
                  <a:lnTo>
                    <a:pt x="297" y="3"/>
                  </a:lnTo>
                  <a:lnTo>
                    <a:pt x="298" y="5"/>
                  </a:lnTo>
                  <a:lnTo>
                    <a:pt x="299" y="10"/>
                  </a:lnTo>
                  <a:lnTo>
                    <a:pt x="303" y="11"/>
                  </a:lnTo>
                  <a:lnTo>
                    <a:pt x="305" y="16"/>
                  </a:lnTo>
                  <a:lnTo>
                    <a:pt x="300" y="26"/>
                  </a:lnTo>
                  <a:lnTo>
                    <a:pt x="303" y="34"/>
                  </a:lnTo>
                  <a:lnTo>
                    <a:pt x="303" y="41"/>
                  </a:lnTo>
                  <a:lnTo>
                    <a:pt x="307" y="46"/>
                  </a:lnTo>
                  <a:lnTo>
                    <a:pt x="308" y="53"/>
                  </a:lnTo>
                  <a:lnTo>
                    <a:pt x="310" y="58"/>
                  </a:lnTo>
                  <a:lnTo>
                    <a:pt x="315" y="60"/>
                  </a:lnTo>
                  <a:lnTo>
                    <a:pt x="329" y="63"/>
                  </a:lnTo>
                  <a:lnTo>
                    <a:pt x="333" y="73"/>
                  </a:lnTo>
                  <a:lnTo>
                    <a:pt x="333" y="73"/>
                  </a:lnTo>
                  <a:lnTo>
                    <a:pt x="337" y="78"/>
                  </a:lnTo>
                  <a:lnTo>
                    <a:pt x="347" y="85"/>
                  </a:lnTo>
                  <a:lnTo>
                    <a:pt x="347" y="92"/>
                  </a:lnTo>
                  <a:lnTo>
                    <a:pt x="352" y="95"/>
                  </a:lnTo>
                  <a:lnTo>
                    <a:pt x="357" y="98"/>
                  </a:lnTo>
                  <a:lnTo>
                    <a:pt x="362" y="102"/>
                  </a:lnTo>
                  <a:lnTo>
                    <a:pt x="365" y="108"/>
                  </a:lnTo>
                  <a:lnTo>
                    <a:pt x="362" y="122"/>
                  </a:lnTo>
                  <a:lnTo>
                    <a:pt x="356" y="132"/>
                  </a:lnTo>
                  <a:lnTo>
                    <a:pt x="354" y="142"/>
                  </a:lnTo>
                  <a:lnTo>
                    <a:pt x="349" y="146"/>
                  </a:lnTo>
                  <a:lnTo>
                    <a:pt x="341" y="149"/>
                  </a:lnTo>
                  <a:lnTo>
                    <a:pt x="336" y="153"/>
                  </a:lnTo>
                  <a:lnTo>
                    <a:pt x="317" y="157"/>
                  </a:lnTo>
                  <a:lnTo>
                    <a:pt x="315" y="162"/>
                  </a:lnTo>
                  <a:lnTo>
                    <a:pt x="314" y="172"/>
                  </a:lnTo>
                  <a:lnTo>
                    <a:pt x="323" y="181"/>
                  </a:lnTo>
                  <a:lnTo>
                    <a:pt x="323" y="192"/>
                  </a:lnTo>
                  <a:lnTo>
                    <a:pt x="317" y="201"/>
                  </a:lnTo>
                  <a:lnTo>
                    <a:pt x="315" y="205"/>
                  </a:lnTo>
                  <a:lnTo>
                    <a:pt x="315" y="210"/>
                  </a:lnTo>
                  <a:lnTo>
                    <a:pt x="314" y="214"/>
                  </a:lnTo>
                  <a:lnTo>
                    <a:pt x="303" y="220"/>
                  </a:lnTo>
                  <a:lnTo>
                    <a:pt x="299" y="225"/>
                  </a:lnTo>
                  <a:lnTo>
                    <a:pt x="302" y="230"/>
                  </a:lnTo>
                  <a:lnTo>
                    <a:pt x="302" y="235"/>
                  </a:lnTo>
                  <a:lnTo>
                    <a:pt x="298" y="237"/>
                  </a:lnTo>
                  <a:lnTo>
                    <a:pt x="297" y="237"/>
                  </a:lnTo>
                  <a:lnTo>
                    <a:pt x="293" y="232"/>
                  </a:lnTo>
                  <a:lnTo>
                    <a:pt x="283" y="225"/>
                  </a:lnTo>
                  <a:lnTo>
                    <a:pt x="280" y="220"/>
                  </a:lnTo>
                  <a:lnTo>
                    <a:pt x="243" y="224"/>
                  </a:lnTo>
                  <a:lnTo>
                    <a:pt x="154" y="229"/>
                  </a:lnTo>
                  <a:lnTo>
                    <a:pt x="114" y="230"/>
                  </a:lnTo>
                  <a:lnTo>
                    <a:pt x="50" y="230"/>
                  </a:lnTo>
                  <a:lnTo>
                    <a:pt x="49" y="225"/>
                  </a:lnTo>
                  <a:lnTo>
                    <a:pt x="44" y="221"/>
                  </a:lnTo>
                  <a:lnTo>
                    <a:pt x="46" y="207"/>
                  </a:lnTo>
                  <a:lnTo>
                    <a:pt x="44" y="197"/>
                  </a:lnTo>
                  <a:lnTo>
                    <a:pt x="44" y="191"/>
                  </a:lnTo>
                  <a:lnTo>
                    <a:pt x="44" y="186"/>
                  </a:lnTo>
                  <a:lnTo>
                    <a:pt x="41" y="181"/>
                  </a:lnTo>
                  <a:lnTo>
                    <a:pt x="42" y="175"/>
                  </a:lnTo>
                  <a:lnTo>
                    <a:pt x="39" y="170"/>
                  </a:lnTo>
                  <a:lnTo>
                    <a:pt x="40" y="164"/>
                  </a:lnTo>
                  <a:lnTo>
                    <a:pt x="35" y="162"/>
                  </a:lnTo>
                  <a:lnTo>
                    <a:pt x="35" y="157"/>
                  </a:lnTo>
                  <a:lnTo>
                    <a:pt x="31" y="157"/>
                  </a:lnTo>
                  <a:lnTo>
                    <a:pt x="31" y="156"/>
                  </a:lnTo>
                  <a:lnTo>
                    <a:pt x="30" y="151"/>
                  </a:lnTo>
                  <a:lnTo>
                    <a:pt x="30" y="146"/>
                  </a:lnTo>
                  <a:lnTo>
                    <a:pt x="31" y="141"/>
                  </a:lnTo>
                  <a:lnTo>
                    <a:pt x="30" y="137"/>
                  </a:lnTo>
                  <a:lnTo>
                    <a:pt x="27" y="132"/>
                  </a:lnTo>
                  <a:lnTo>
                    <a:pt x="27" y="127"/>
                  </a:lnTo>
                  <a:lnTo>
                    <a:pt x="20" y="118"/>
                  </a:lnTo>
                  <a:lnTo>
                    <a:pt x="20" y="113"/>
                  </a:lnTo>
                  <a:lnTo>
                    <a:pt x="16" y="108"/>
                  </a:lnTo>
                  <a:lnTo>
                    <a:pt x="16" y="104"/>
                  </a:lnTo>
                  <a:lnTo>
                    <a:pt x="15" y="99"/>
                  </a:lnTo>
                  <a:lnTo>
                    <a:pt x="12" y="94"/>
                  </a:lnTo>
                  <a:lnTo>
                    <a:pt x="14" y="90"/>
                  </a:lnTo>
                  <a:lnTo>
                    <a:pt x="12" y="85"/>
                  </a:lnTo>
                  <a:lnTo>
                    <a:pt x="7" y="84"/>
                  </a:lnTo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34"/>
            <p:cNvSpPr>
              <a:spLocks/>
            </p:cNvSpPr>
            <p:nvPr/>
          </p:nvSpPr>
          <p:spPr bwMode="auto">
            <a:xfrm>
              <a:off x="2849" y="1937"/>
              <a:ext cx="559" cy="485"/>
            </a:xfrm>
            <a:custGeom>
              <a:avLst/>
              <a:gdLst>
                <a:gd name="T0" fmla="*/ 64 w 404"/>
                <a:gd name="T1" fmla="*/ 10 h 350"/>
                <a:gd name="T2" fmla="*/ 193 w 404"/>
                <a:gd name="T3" fmla="*/ 4 h 350"/>
                <a:gd name="T4" fmla="*/ 233 w 404"/>
                <a:gd name="T5" fmla="*/ 5 h 350"/>
                <a:gd name="T6" fmla="*/ 247 w 404"/>
                <a:gd name="T7" fmla="*/ 17 h 350"/>
                <a:gd name="T8" fmla="*/ 247 w 404"/>
                <a:gd name="T9" fmla="*/ 22 h 350"/>
                <a:gd name="T10" fmla="*/ 245 w 404"/>
                <a:gd name="T11" fmla="*/ 38 h 350"/>
                <a:gd name="T12" fmla="*/ 249 w 404"/>
                <a:gd name="T13" fmla="*/ 49 h 350"/>
                <a:gd name="T14" fmla="*/ 254 w 404"/>
                <a:gd name="T15" fmla="*/ 64 h 350"/>
                <a:gd name="T16" fmla="*/ 263 w 404"/>
                <a:gd name="T17" fmla="*/ 74 h 350"/>
                <a:gd name="T18" fmla="*/ 272 w 404"/>
                <a:gd name="T19" fmla="*/ 83 h 350"/>
                <a:gd name="T20" fmla="*/ 287 w 404"/>
                <a:gd name="T21" fmla="*/ 94 h 350"/>
                <a:gd name="T22" fmla="*/ 293 w 404"/>
                <a:gd name="T23" fmla="*/ 103 h 350"/>
                <a:gd name="T24" fmla="*/ 303 w 404"/>
                <a:gd name="T25" fmla="*/ 129 h 350"/>
                <a:gd name="T26" fmla="*/ 311 w 404"/>
                <a:gd name="T27" fmla="*/ 123 h 350"/>
                <a:gd name="T28" fmla="*/ 318 w 404"/>
                <a:gd name="T29" fmla="*/ 124 h 350"/>
                <a:gd name="T30" fmla="*/ 332 w 404"/>
                <a:gd name="T31" fmla="*/ 131 h 350"/>
                <a:gd name="T32" fmla="*/ 328 w 404"/>
                <a:gd name="T33" fmla="*/ 139 h 350"/>
                <a:gd name="T34" fmla="*/ 326 w 404"/>
                <a:gd name="T35" fmla="*/ 155 h 350"/>
                <a:gd name="T36" fmla="*/ 321 w 404"/>
                <a:gd name="T37" fmla="*/ 168 h 350"/>
                <a:gd name="T38" fmla="*/ 321 w 404"/>
                <a:gd name="T39" fmla="*/ 177 h 350"/>
                <a:gd name="T40" fmla="*/ 345 w 404"/>
                <a:gd name="T41" fmla="*/ 197 h 350"/>
                <a:gd name="T42" fmla="*/ 349 w 404"/>
                <a:gd name="T43" fmla="*/ 204 h 350"/>
                <a:gd name="T44" fmla="*/ 361 w 404"/>
                <a:gd name="T45" fmla="*/ 206 h 350"/>
                <a:gd name="T46" fmla="*/ 369 w 404"/>
                <a:gd name="T47" fmla="*/ 215 h 350"/>
                <a:gd name="T48" fmla="*/ 375 w 404"/>
                <a:gd name="T49" fmla="*/ 228 h 350"/>
                <a:gd name="T50" fmla="*/ 380 w 404"/>
                <a:gd name="T51" fmla="*/ 243 h 350"/>
                <a:gd name="T52" fmla="*/ 382 w 404"/>
                <a:gd name="T53" fmla="*/ 256 h 350"/>
                <a:gd name="T54" fmla="*/ 395 w 404"/>
                <a:gd name="T55" fmla="*/ 264 h 350"/>
                <a:gd name="T56" fmla="*/ 403 w 404"/>
                <a:gd name="T57" fmla="*/ 273 h 350"/>
                <a:gd name="T58" fmla="*/ 404 w 404"/>
                <a:gd name="T59" fmla="*/ 284 h 350"/>
                <a:gd name="T60" fmla="*/ 401 w 404"/>
                <a:gd name="T61" fmla="*/ 293 h 350"/>
                <a:gd name="T62" fmla="*/ 394 w 404"/>
                <a:gd name="T63" fmla="*/ 298 h 350"/>
                <a:gd name="T64" fmla="*/ 388 w 404"/>
                <a:gd name="T65" fmla="*/ 307 h 350"/>
                <a:gd name="T66" fmla="*/ 384 w 404"/>
                <a:gd name="T67" fmla="*/ 307 h 350"/>
                <a:gd name="T68" fmla="*/ 379 w 404"/>
                <a:gd name="T69" fmla="*/ 307 h 350"/>
                <a:gd name="T70" fmla="*/ 382 w 404"/>
                <a:gd name="T71" fmla="*/ 317 h 350"/>
                <a:gd name="T72" fmla="*/ 380 w 404"/>
                <a:gd name="T73" fmla="*/ 324 h 350"/>
                <a:gd name="T74" fmla="*/ 377 w 404"/>
                <a:gd name="T75" fmla="*/ 333 h 350"/>
                <a:gd name="T76" fmla="*/ 371 w 404"/>
                <a:gd name="T77" fmla="*/ 346 h 350"/>
                <a:gd name="T78" fmla="*/ 335 w 404"/>
                <a:gd name="T79" fmla="*/ 345 h 350"/>
                <a:gd name="T80" fmla="*/ 340 w 404"/>
                <a:gd name="T81" fmla="*/ 334 h 350"/>
                <a:gd name="T82" fmla="*/ 349 w 404"/>
                <a:gd name="T83" fmla="*/ 327 h 350"/>
                <a:gd name="T84" fmla="*/ 347 w 404"/>
                <a:gd name="T85" fmla="*/ 317 h 350"/>
                <a:gd name="T86" fmla="*/ 340 w 404"/>
                <a:gd name="T87" fmla="*/ 311 h 350"/>
                <a:gd name="T88" fmla="*/ 133 w 404"/>
                <a:gd name="T89" fmla="*/ 321 h 350"/>
                <a:gd name="T90" fmla="*/ 72 w 404"/>
                <a:gd name="T91" fmla="*/ 284 h 350"/>
                <a:gd name="T92" fmla="*/ 63 w 404"/>
                <a:gd name="T93" fmla="*/ 118 h 350"/>
                <a:gd name="T94" fmla="*/ 52 w 404"/>
                <a:gd name="T95" fmla="*/ 108 h 350"/>
                <a:gd name="T96" fmla="*/ 45 w 404"/>
                <a:gd name="T97" fmla="*/ 99 h 350"/>
                <a:gd name="T98" fmla="*/ 39 w 404"/>
                <a:gd name="T99" fmla="*/ 88 h 350"/>
                <a:gd name="T100" fmla="*/ 47 w 404"/>
                <a:gd name="T101" fmla="*/ 75 h 350"/>
                <a:gd name="T102" fmla="*/ 53 w 404"/>
                <a:gd name="T103" fmla="*/ 74 h 350"/>
                <a:gd name="T104" fmla="*/ 48 w 404"/>
                <a:gd name="T105" fmla="*/ 64 h 350"/>
                <a:gd name="T106" fmla="*/ 40 w 404"/>
                <a:gd name="T107" fmla="*/ 65 h 350"/>
                <a:gd name="T108" fmla="*/ 20 w 404"/>
                <a:gd name="T109" fmla="*/ 51 h 350"/>
                <a:gd name="T110" fmla="*/ 18 w 404"/>
                <a:gd name="T111" fmla="*/ 41 h 350"/>
                <a:gd name="T112" fmla="*/ 11 w 404"/>
                <a:gd name="T113" fmla="*/ 34 h 350"/>
                <a:gd name="T114" fmla="*/ 4 w 404"/>
                <a:gd name="T115" fmla="*/ 20 h 350"/>
                <a:gd name="T116" fmla="*/ 0 w 404"/>
                <a:gd name="T117" fmla="*/ 1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4" h="350">
                  <a:moveTo>
                    <a:pt x="0" y="10"/>
                  </a:moveTo>
                  <a:lnTo>
                    <a:pt x="64" y="10"/>
                  </a:lnTo>
                  <a:lnTo>
                    <a:pt x="104" y="9"/>
                  </a:lnTo>
                  <a:lnTo>
                    <a:pt x="193" y="4"/>
                  </a:lnTo>
                  <a:lnTo>
                    <a:pt x="230" y="0"/>
                  </a:lnTo>
                  <a:lnTo>
                    <a:pt x="233" y="5"/>
                  </a:lnTo>
                  <a:lnTo>
                    <a:pt x="243" y="12"/>
                  </a:lnTo>
                  <a:lnTo>
                    <a:pt x="247" y="17"/>
                  </a:lnTo>
                  <a:lnTo>
                    <a:pt x="248" y="17"/>
                  </a:lnTo>
                  <a:lnTo>
                    <a:pt x="247" y="22"/>
                  </a:lnTo>
                  <a:lnTo>
                    <a:pt x="245" y="28"/>
                  </a:lnTo>
                  <a:lnTo>
                    <a:pt x="245" y="38"/>
                  </a:lnTo>
                  <a:lnTo>
                    <a:pt x="247" y="48"/>
                  </a:lnTo>
                  <a:lnTo>
                    <a:pt x="249" y="49"/>
                  </a:lnTo>
                  <a:lnTo>
                    <a:pt x="252" y="59"/>
                  </a:lnTo>
                  <a:lnTo>
                    <a:pt x="254" y="64"/>
                  </a:lnTo>
                  <a:lnTo>
                    <a:pt x="255" y="69"/>
                  </a:lnTo>
                  <a:lnTo>
                    <a:pt x="263" y="74"/>
                  </a:lnTo>
                  <a:lnTo>
                    <a:pt x="267" y="79"/>
                  </a:lnTo>
                  <a:lnTo>
                    <a:pt x="272" y="83"/>
                  </a:lnTo>
                  <a:lnTo>
                    <a:pt x="274" y="87"/>
                  </a:lnTo>
                  <a:lnTo>
                    <a:pt x="287" y="94"/>
                  </a:lnTo>
                  <a:lnTo>
                    <a:pt x="291" y="98"/>
                  </a:lnTo>
                  <a:lnTo>
                    <a:pt x="293" y="103"/>
                  </a:lnTo>
                  <a:lnTo>
                    <a:pt x="299" y="124"/>
                  </a:lnTo>
                  <a:lnTo>
                    <a:pt x="303" y="129"/>
                  </a:lnTo>
                  <a:lnTo>
                    <a:pt x="308" y="128"/>
                  </a:lnTo>
                  <a:lnTo>
                    <a:pt x="311" y="123"/>
                  </a:lnTo>
                  <a:lnTo>
                    <a:pt x="313" y="123"/>
                  </a:lnTo>
                  <a:lnTo>
                    <a:pt x="318" y="124"/>
                  </a:lnTo>
                  <a:lnTo>
                    <a:pt x="323" y="124"/>
                  </a:lnTo>
                  <a:lnTo>
                    <a:pt x="332" y="131"/>
                  </a:lnTo>
                  <a:lnTo>
                    <a:pt x="332" y="133"/>
                  </a:lnTo>
                  <a:lnTo>
                    <a:pt x="328" y="139"/>
                  </a:lnTo>
                  <a:lnTo>
                    <a:pt x="330" y="147"/>
                  </a:lnTo>
                  <a:lnTo>
                    <a:pt x="326" y="155"/>
                  </a:lnTo>
                  <a:lnTo>
                    <a:pt x="323" y="163"/>
                  </a:lnTo>
                  <a:lnTo>
                    <a:pt x="321" y="168"/>
                  </a:lnTo>
                  <a:lnTo>
                    <a:pt x="320" y="173"/>
                  </a:lnTo>
                  <a:lnTo>
                    <a:pt x="321" y="177"/>
                  </a:lnTo>
                  <a:lnTo>
                    <a:pt x="330" y="187"/>
                  </a:lnTo>
                  <a:lnTo>
                    <a:pt x="345" y="197"/>
                  </a:lnTo>
                  <a:lnTo>
                    <a:pt x="347" y="197"/>
                  </a:lnTo>
                  <a:lnTo>
                    <a:pt x="349" y="204"/>
                  </a:lnTo>
                  <a:lnTo>
                    <a:pt x="354" y="201"/>
                  </a:lnTo>
                  <a:lnTo>
                    <a:pt x="361" y="206"/>
                  </a:lnTo>
                  <a:lnTo>
                    <a:pt x="365" y="211"/>
                  </a:lnTo>
                  <a:lnTo>
                    <a:pt x="369" y="215"/>
                  </a:lnTo>
                  <a:lnTo>
                    <a:pt x="375" y="216"/>
                  </a:lnTo>
                  <a:lnTo>
                    <a:pt x="375" y="228"/>
                  </a:lnTo>
                  <a:lnTo>
                    <a:pt x="381" y="236"/>
                  </a:lnTo>
                  <a:lnTo>
                    <a:pt x="380" y="243"/>
                  </a:lnTo>
                  <a:lnTo>
                    <a:pt x="376" y="248"/>
                  </a:lnTo>
                  <a:lnTo>
                    <a:pt x="382" y="256"/>
                  </a:lnTo>
                  <a:lnTo>
                    <a:pt x="390" y="267"/>
                  </a:lnTo>
                  <a:lnTo>
                    <a:pt x="395" y="264"/>
                  </a:lnTo>
                  <a:lnTo>
                    <a:pt x="403" y="268"/>
                  </a:lnTo>
                  <a:lnTo>
                    <a:pt x="403" y="273"/>
                  </a:lnTo>
                  <a:lnTo>
                    <a:pt x="403" y="278"/>
                  </a:lnTo>
                  <a:lnTo>
                    <a:pt x="404" y="284"/>
                  </a:lnTo>
                  <a:lnTo>
                    <a:pt x="399" y="288"/>
                  </a:lnTo>
                  <a:lnTo>
                    <a:pt x="401" y="293"/>
                  </a:lnTo>
                  <a:lnTo>
                    <a:pt x="399" y="300"/>
                  </a:lnTo>
                  <a:lnTo>
                    <a:pt x="394" y="298"/>
                  </a:lnTo>
                  <a:lnTo>
                    <a:pt x="389" y="300"/>
                  </a:lnTo>
                  <a:lnTo>
                    <a:pt x="388" y="307"/>
                  </a:lnTo>
                  <a:lnTo>
                    <a:pt x="382" y="311"/>
                  </a:lnTo>
                  <a:lnTo>
                    <a:pt x="384" y="307"/>
                  </a:lnTo>
                  <a:lnTo>
                    <a:pt x="381" y="302"/>
                  </a:lnTo>
                  <a:lnTo>
                    <a:pt x="379" y="307"/>
                  </a:lnTo>
                  <a:lnTo>
                    <a:pt x="380" y="312"/>
                  </a:lnTo>
                  <a:lnTo>
                    <a:pt x="382" y="317"/>
                  </a:lnTo>
                  <a:lnTo>
                    <a:pt x="376" y="319"/>
                  </a:lnTo>
                  <a:lnTo>
                    <a:pt x="380" y="324"/>
                  </a:lnTo>
                  <a:lnTo>
                    <a:pt x="372" y="328"/>
                  </a:lnTo>
                  <a:lnTo>
                    <a:pt x="377" y="333"/>
                  </a:lnTo>
                  <a:lnTo>
                    <a:pt x="375" y="338"/>
                  </a:lnTo>
                  <a:lnTo>
                    <a:pt x="371" y="346"/>
                  </a:lnTo>
                  <a:lnTo>
                    <a:pt x="336" y="350"/>
                  </a:lnTo>
                  <a:lnTo>
                    <a:pt x="335" y="345"/>
                  </a:lnTo>
                  <a:lnTo>
                    <a:pt x="336" y="339"/>
                  </a:lnTo>
                  <a:lnTo>
                    <a:pt x="340" y="334"/>
                  </a:lnTo>
                  <a:lnTo>
                    <a:pt x="345" y="332"/>
                  </a:lnTo>
                  <a:lnTo>
                    <a:pt x="349" y="327"/>
                  </a:lnTo>
                  <a:lnTo>
                    <a:pt x="349" y="322"/>
                  </a:lnTo>
                  <a:lnTo>
                    <a:pt x="347" y="317"/>
                  </a:lnTo>
                  <a:lnTo>
                    <a:pt x="343" y="313"/>
                  </a:lnTo>
                  <a:lnTo>
                    <a:pt x="340" y="311"/>
                  </a:lnTo>
                  <a:lnTo>
                    <a:pt x="229" y="317"/>
                  </a:lnTo>
                  <a:lnTo>
                    <a:pt x="133" y="321"/>
                  </a:lnTo>
                  <a:lnTo>
                    <a:pt x="73" y="323"/>
                  </a:lnTo>
                  <a:lnTo>
                    <a:pt x="72" y="284"/>
                  </a:lnTo>
                  <a:lnTo>
                    <a:pt x="68" y="122"/>
                  </a:lnTo>
                  <a:lnTo>
                    <a:pt x="63" y="118"/>
                  </a:lnTo>
                  <a:lnTo>
                    <a:pt x="59" y="117"/>
                  </a:lnTo>
                  <a:lnTo>
                    <a:pt x="52" y="108"/>
                  </a:lnTo>
                  <a:lnTo>
                    <a:pt x="52" y="103"/>
                  </a:lnTo>
                  <a:lnTo>
                    <a:pt x="45" y="99"/>
                  </a:lnTo>
                  <a:lnTo>
                    <a:pt x="42" y="93"/>
                  </a:lnTo>
                  <a:lnTo>
                    <a:pt x="39" y="88"/>
                  </a:lnTo>
                  <a:lnTo>
                    <a:pt x="45" y="80"/>
                  </a:lnTo>
                  <a:lnTo>
                    <a:pt x="47" y="75"/>
                  </a:lnTo>
                  <a:lnTo>
                    <a:pt x="52" y="75"/>
                  </a:lnTo>
                  <a:lnTo>
                    <a:pt x="53" y="74"/>
                  </a:lnTo>
                  <a:lnTo>
                    <a:pt x="52" y="69"/>
                  </a:lnTo>
                  <a:lnTo>
                    <a:pt x="48" y="64"/>
                  </a:lnTo>
                  <a:lnTo>
                    <a:pt x="44" y="63"/>
                  </a:lnTo>
                  <a:lnTo>
                    <a:pt x="40" y="65"/>
                  </a:lnTo>
                  <a:lnTo>
                    <a:pt x="26" y="55"/>
                  </a:lnTo>
                  <a:lnTo>
                    <a:pt x="20" y="51"/>
                  </a:lnTo>
                  <a:lnTo>
                    <a:pt x="21" y="46"/>
                  </a:lnTo>
                  <a:lnTo>
                    <a:pt x="18" y="41"/>
                  </a:lnTo>
                  <a:lnTo>
                    <a:pt x="16" y="36"/>
                  </a:lnTo>
                  <a:lnTo>
                    <a:pt x="11" y="34"/>
                  </a:lnTo>
                  <a:lnTo>
                    <a:pt x="8" y="29"/>
                  </a:lnTo>
                  <a:lnTo>
                    <a:pt x="4" y="20"/>
                  </a:lnTo>
                  <a:lnTo>
                    <a:pt x="0" y="15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5"/>
            <p:cNvSpPr>
              <a:spLocks/>
            </p:cNvSpPr>
            <p:nvPr/>
          </p:nvSpPr>
          <p:spPr bwMode="auto">
            <a:xfrm>
              <a:off x="2849" y="1937"/>
              <a:ext cx="559" cy="485"/>
            </a:xfrm>
            <a:custGeom>
              <a:avLst/>
              <a:gdLst>
                <a:gd name="T0" fmla="*/ 64 w 404"/>
                <a:gd name="T1" fmla="*/ 10 h 350"/>
                <a:gd name="T2" fmla="*/ 193 w 404"/>
                <a:gd name="T3" fmla="*/ 4 h 350"/>
                <a:gd name="T4" fmla="*/ 233 w 404"/>
                <a:gd name="T5" fmla="*/ 5 h 350"/>
                <a:gd name="T6" fmla="*/ 247 w 404"/>
                <a:gd name="T7" fmla="*/ 17 h 350"/>
                <a:gd name="T8" fmla="*/ 247 w 404"/>
                <a:gd name="T9" fmla="*/ 22 h 350"/>
                <a:gd name="T10" fmla="*/ 245 w 404"/>
                <a:gd name="T11" fmla="*/ 38 h 350"/>
                <a:gd name="T12" fmla="*/ 249 w 404"/>
                <a:gd name="T13" fmla="*/ 49 h 350"/>
                <a:gd name="T14" fmla="*/ 254 w 404"/>
                <a:gd name="T15" fmla="*/ 64 h 350"/>
                <a:gd name="T16" fmla="*/ 263 w 404"/>
                <a:gd name="T17" fmla="*/ 74 h 350"/>
                <a:gd name="T18" fmla="*/ 272 w 404"/>
                <a:gd name="T19" fmla="*/ 83 h 350"/>
                <a:gd name="T20" fmla="*/ 287 w 404"/>
                <a:gd name="T21" fmla="*/ 94 h 350"/>
                <a:gd name="T22" fmla="*/ 293 w 404"/>
                <a:gd name="T23" fmla="*/ 103 h 350"/>
                <a:gd name="T24" fmla="*/ 303 w 404"/>
                <a:gd name="T25" fmla="*/ 129 h 350"/>
                <a:gd name="T26" fmla="*/ 311 w 404"/>
                <a:gd name="T27" fmla="*/ 123 h 350"/>
                <a:gd name="T28" fmla="*/ 318 w 404"/>
                <a:gd name="T29" fmla="*/ 124 h 350"/>
                <a:gd name="T30" fmla="*/ 332 w 404"/>
                <a:gd name="T31" fmla="*/ 131 h 350"/>
                <a:gd name="T32" fmla="*/ 328 w 404"/>
                <a:gd name="T33" fmla="*/ 139 h 350"/>
                <a:gd name="T34" fmla="*/ 326 w 404"/>
                <a:gd name="T35" fmla="*/ 155 h 350"/>
                <a:gd name="T36" fmla="*/ 321 w 404"/>
                <a:gd name="T37" fmla="*/ 168 h 350"/>
                <a:gd name="T38" fmla="*/ 321 w 404"/>
                <a:gd name="T39" fmla="*/ 177 h 350"/>
                <a:gd name="T40" fmla="*/ 345 w 404"/>
                <a:gd name="T41" fmla="*/ 197 h 350"/>
                <a:gd name="T42" fmla="*/ 349 w 404"/>
                <a:gd name="T43" fmla="*/ 204 h 350"/>
                <a:gd name="T44" fmla="*/ 361 w 404"/>
                <a:gd name="T45" fmla="*/ 206 h 350"/>
                <a:gd name="T46" fmla="*/ 369 w 404"/>
                <a:gd name="T47" fmla="*/ 215 h 350"/>
                <a:gd name="T48" fmla="*/ 375 w 404"/>
                <a:gd name="T49" fmla="*/ 228 h 350"/>
                <a:gd name="T50" fmla="*/ 380 w 404"/>
                <a:gd name="T51" fmla="*/ 243 h 350"/>
                <a:gd name="T52" fmla="*/ 382 w 404"/>
                <a:gd name="T53" fmla="*/ 256 h 350"/>
                <a:gd name="T54" fmla="*/ 395 w 404"/>
                <a:gd name="T55" fmla="*/ 264 h 350"/>
                <a:gd name="T56" fmla="*/ 403 w 404"/>
                <a:gd name="T57" fmla="*/ 273 h 350"/>
                <a:gd name="T58" fmla="*/ 404 w 404"/>
                <a:gd name="T59" fmla="*/ 284 h 350"/>
                <a:gd name="T60" fmla="*/ 401 w 404"/>
                <a:gd name="T61" fmla="*/ 293 h 350"/>
                <a:gd name="T62" fmla="*/ 394 w 404"/>
                <a:gd name="T63" fmla="*/ 298 h 350"/>
                <a:gd name="T64" fmla="*/ 388 w 404"/>
                <a:gd name="T65" fmla="*/ 307 h 350"/>
                <a:gd name="T66" fmla="*/ 384 w 404"/>
                <a:gd name="T67" fmla="*/ 307 h 350"/>
                <a:gd name="T68" fmla="*/ 379 w 404"/>
                <a:gd name="T69" fmla="*/ 307 h 350"/>
                <a:gd name="T70" fmla="*/ 382 w 404"/>
                <a:gd name="T71" fmla="*/ 317 h 350"/>
                <a:gd name="T72" fmla="*/ 380 w 404"/>
                <a:gd name="T73" fmla="*/ 324 h 350"/>
                <a:gd name="T74" fmla="*/ 377 w 404"/>
                <a:gd name="T75" fmla="*/ 333 h 350"/>
                <a:gd name="T76" fmla="*/ 371 w 404"/>
                <a:gd name="T77" fmla="*/ 346 h 350"/>
                <a:gd name="T78" fmla="*/ 335 w 404"/>
                <a:gd name="T79" fmla="*/ 345 h 350"/>
                <a:gd name="T80" fmla="*/ 340 w 404"/>
                <a:gd name="T81" fmla="*/ 334 h 350"/>
                <a:gd name="T82" fmla="*/ 349 w 404"/>
                <a:gd name="T83" fmla="*/ 327 h 350"/>
                <a:gd name="T84" fmla="*/ 347 w 404"/>
                <a:gd name="T85" fmla="*/ 317 h 350"/>
                <a:gd name="T86" fmla="*/ 340 w 404"/>
                <a:gd name="T87" fmla="*/ 311 h 350"/>
                <a:gd name="T88" fmla="*/ 133 w 404"/>
                <a:gd name="T89" fmla="*/ 321 h 350"/>
                <a:gd name="T90" fmla="*/ 72 w 404"/>
                <a:gd name="T91" fmla="*/ 284 h 350"/>
                <a:gd name="T92" fmla="*/ 63 w 404"/>
                <a:gd name="T93" fmla="*/ 118 h 350"/>
                <a:gd name="T94" fmla="*/ 52 w 404"/>
                <a:gd name="T95" fmla="*/ 108 h 350"/>
                <a:gd name="T96" fmla="*/ 45 w 404"/>
                <a:gd name="T97" fmla="*/ 99 h 350"/>
                <a:gd name="T98" fmla="*/ 39 w 404"/>
                <a:gd name="T99" fmla="*/ 88 h 350"/>
                <a:gd name="T100" fmla="*/ 47 w 404"/>
                <a:gd name="T101" fmla="*/ 75 h 350"/>
                <a:gd name="T102" fmla="*/ 53 w 404"/>
                <a:gd name="T103" fmla="*/ 74 h 350"/>
                <a:gd name="T104" fmla="*/ 48 w 404"/>
                <a:gd name="T105" fmla="*/ 64 h 350"/>
                <a:gd name="T106" fmla="*/ 40 w 404"/>
                <a:gd name="T107" fmla="*/ 65 h 350"/>
                <a:gd name="T108" fmla="*/ 20 w 404"/>
                <a:gd name="T109" fmla="*/ 51 h 350"/>
                <a:gd name="T110" fmla="*/ 18 w 404"/>
                <a:gd name="T111" fmla="*/ 41 h 350"/>
                <a:gd name="T112" fmla="*/ 11 w 404"/>
                <a:gd name="T113" fmla="*/ 34 h 350"/>
                <a:gd name="T114" fmla="*/ 4 w 404"/>
                <a:gd name="T115" fmla="*/ 20 h 350"/>
                <a:gd name="T116" fmla="*/ 0 w 404"/>
                <a:gd name="T117" fmla="*/ 1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4" h="350">
                  <a:moveTo>
                    <a:pt x="0" y="10"/>
                  </a:moveTo>
                  <a:lnTo>
                    <a:pt x="64" y="10"/>
                  </a:lnTo>
                  <a:lnTo>
                    <a:pt x="104" y="9"/>
                  </a:lnTo>
                  <a:lnTo>
                    <a:pt x="193" y="4"/>
                  </a:lnTo>
                  <a:lnTo>
                    <a:pt x="230" y="0"/>
                  </a:lnTo>
                  <a:lnTo>
                    <a:pt x="233" y="5"/>
                  </a:lnTo>
                  <a:lnTo>
                    <a:pt x="243" y="12"/>
                  </a:lnTo>
                  <a:lnTo>
                    <a:pt x="247" y="17"/>
                  </a:lnTo>
                  <a:lnTo>
                    <a:pt x="248" y="17"/>
                  </a:lnTo>
                  <a:lnTo>
                    <a:pt x="247" y="22"/>
                  </a:lnTo>
                  <a:lnTo>
                    <a:pt x="245" y="28"/>
                  </a:lnTo>
                  <a:lnTo>
                    <a:pt x="245" y="38"/>
                  </a:lnTo>
                  <a:lnTo>
                    <a:pt x="247" y="48"/>
                  </a:lnTo>
                  <a:lnTo>
                    <a:pt x="249" y="49"/>
                  </a:lnTo>
                  <a:lnTo>
                    <a:pt x="252" y="59"/>
                  </a:lnTo>
                  <a:lnTo>
                    <a:pt x="254" y="64"/>
                  </a:lnTo>
                  <a:lnTo>
                    <a:pt x="255" y="69"/>
                  </a:lnTo>
                  <a:lnTo>
                    <a:pt x="263" y="74"/>
                  </a:lnTo>
                  <a:lnTo>
                    <a:pt x="267" y="79"/>
                  </a:lnTo>
                  <a:lnTo>
                    <a:pt x="272" y="83"/>
                  </a:lnTo>
                  <a:lnTo>
                    <a:pt x="274" y="87"/>
                  </a:lnTo>
                  <a:lnTo>
                    <a:pt x="287" y="94"/>
                  </a:lnTo>
                  <a:lnTo>
                    <a:pt x="291" y="98"/>
                  </a:lnTo>
                  <a:lnTo>
                    <a:pt x="293" y="103"/>
                  </a:lnTo>
                  <a:lnTo>
                    <a:pt x="299" y="124"/>
                  </a:lnTo>
                  <a:lnTo>
                    <a:pt x="303" y="129"/>
                  </a:lnTo>
                  <a:lnTo>
                    <a:pt x="308" y="128"/>
                  </a:lnTo>
                  <a:lnTo>
                    <a:pt x="311" y="123"/>
                  </a:lnTo>
                  <a:lnTo>
                    <a:pt x="313" y="123"/>
                  </a:lnTo>
                  <a:lnTo>
                    <a:pt x="318" y="124"/>
                  </a:lnTo>
                  <a:lnTo>
                    <a:pt x="323" y="124"/>
                  </a:lnTo>
                  <a:lnTo>
                    <a:pt x="332" y="131"/>
                  </a:lnTo>
                  <a:lnTo>
                    <a:pt x="332" y="133"/>
                  </a:lnTo>
                  <a:lnTo>
                    <a:pt x="328" y="139"/>
                  </a:lnTo>
                  <a:lnTo>
                    <a:pt x="330" y="147"/>
                  </a:lnTo>
                  <a:lnTo>
                    <a:pt x="326" y="155"/>
                  </a:lnTo>
                  <a:lnTo>
                    <a:pt x="323" y="163"/>
                  </a:lnTo>
                  <a:lnTo>
                    <a:pt x="321" y="168"/>
                  </a:lnTo>
                  <a:lnTo>
                    <a:pt x="320" y="173"/>
                  </a:lnTo>
                  <a:lnTo>
                    <a:pt x="321" y="177"/>
                  </a:lnTo>
                  <a:lnTo>
                    <a:pt x="330" y="187"/>
                  </a:lnTo>
                  <a:lnTo>
                    <a:pt x="345" y="197"/>
                  </a:lnTo>
                  <a:lnTo>
                    <a:pt x="347" y="197"/>
                  </a:lnTo>
                  <a:lnTo>
                    <a:pt x="349" y="204"/>
                  </a:lnTo>
                  <a:lnTo>
                    <a:pt x="354" y="201"/>
                  </a:lnTo>
                  <a:lnTo>
                    <a:pt x="361" y="206"/>
                  </a:lnTo>
                  <a:lnTo>
                    <a:pt x="365" y="211"/>
                  </a:lnTo>
                  <a:lnTo>
                    <a:pt x="369" y="215"/>
                  </a:lnTo>
                  <a:lnTo>
                    <a:pt x="375" y="216"/>
                  </a:lnTo>
                  <a:lnTo>
                    <a:pt x="375" y="228"/>
                  </a:lnTo>
                  <a:lnTo>
                    <a:pt x="381" y="236"/>
                  </a:lnTo>
                  <a:lnTo>
                    <a:pt x="380" y="243"/>
                  </a:lnTo>
                  <a:lnTo>
                    <a:pt x="376" y="248"/>
                  </a:lnTo>
                  <a:lnTo>
                    <a:pt x="382" y="256"/>
                  </a:lnTo>
                  <a:lnTo>
                    <a:pt x="390" y="267"/>
                  </a:lnTo>
                  <a:lnTo>
                    <a:pt x="395" y="264"/>
                  </a:lnTo>
                  <a:lnTo>
                    <a:pt x="403" y="268"/>
                  </a:lnTo>
                  <a:lnTo>
                    <a:pt x="403" y="273"/>
                  </a:lnTo>
                  <a:lnTo>
                    <a:pt x="403" y="278"/>
                  </a:lnTo>
                  <a:lnTo>
                    <a:pt x="404" y="284"/>
                  </a:lnTo>
                  <a:lnTo>
                    <a:pt x="399" y="288"/>
                  </a:lnTo>
                  <a:lnTo>
                    <a:pt x="401" y="293"/>
                  </a:lnTo>
                  <a:lnTo>
                    <a:pt x="399" y="300"/>
                  </a:lnTo>
                  <a:lnTo>
                    <a:pt x="394" y="298"/>
                  </a:lnTo>
                  <a:lnTo>
                    <a:pt x="389" y="300"/>
                  </a:lnTo>
                  <a:lnTo>
                    <a:pt x="388" y="307"/>
                  </a:lnTo>
                  <a:lnTo>
                    <a:pt x="382" y="311"/>
                  </a:lnTo>
                  <a:lnTo>
                    <a:pt x="384" y="307"/>
                  </a:lnTo>
                  <a:lnTo>
                    <a:pt x="381" y="302"/>
                  </a:lnTo>
                  <a:lnTo>
                    <a:pt x="379" y="307"/>
                  </a:lnTo>
                  <a:lnTo>
                    <a:pt x="380" y="312"/>
                  </a:lnTo>
                  <a:lnTo>
                    <a:pt x="382" y="317"/>
                  </a:lnTo>
                  <a:lnTo>
                    <a:pt x="376" y="319"/>
                  </a:lnTo>
                  <a:lnTo>
                    <a:pt x="380" y="324"/>
                  </a:lnTo>
                  <a:lnTo>
                    <a:pt x="372" y="328"/>
                  </a:lnTo>
                  <a:lnTo>
                    <a:pt x="377" y="333"/>
                  </a:lnTo>
                  <a:lnTo>
                    <a:pt x="375" y="338"/>
                  </a:lnTo>
                  <a:lnTo>
                    <a:pt x="371" y="346"/>
                  </a:lnTo>
                  <a:lnTo>
                    <a:pt x="336" y="350"/>
                  </a:lnTo>
                  <a:lnTo>
                    <a:pt x="335" y="345"/>
                  </a:lnTo>
                  <a:lnTo>
                    <a:pt x="336" y="339"/>
                  </a:lnTo>
                  <a:lnTo>
                    <a:pt x="340" y="334"/>
                  </a:lnTo>
                  <a:lnTo>
                    <a:pt x="345" y="332"/>
                  </a:lnTo>
                  <a:lnTo>
                    <a:pt x="349" y="327"/>
                  </a:lnTo>
                  <a:lnTo>
                    <a:pt x="349" y="322"/>
                  </a:lnTo>
                  <a:lnTo>
                    <a:pt x="347" y="317"/>
                  </a:lnTo>
                  <a:lnTo>
                    <a:pt x="343" y="313"/>
                  </a:lnTo>
                  <a:lnTo>
                    <a:pt x="340" y="311"/>
                  </a:lnTo>
                  <a:lnTo>
                    <a:pt x="229" y="317"/>
                  </a:lnTo>
                  <a:lnTo>
                    <a:pt x="133" y="321"/>
                  </a:lnTo>
                  <a:lnTo>
                    <a:pt x="73" y="323"/>
                  </a:lnTo>
                  <a:lnTo>
                    <a:pt x="72" y="284"/>
                  </a:lnTo>
                  <a:lnTo>
                    <a:pt x="68" y="122"/>
                  </a:lnTo>
                  <a:lnTo>
                    <a:pt x="63" y="118"/>
                  </a:lnTo>
                  <a:lnTo>
                    <a:pt x="59" y="117"/>
                  </a:lnTo>
                  <a:lnTo>
                    <a:pt x="52" y="108"/>
                  </a:lnTo>
                  <a:lnTo>
                    <a:pt x="52" y="103"/>
                  </a:lnTo>
                  <a:lnTo>
                    <a:pt x="45" y="99"/>
                  </a:lnTo>
                  <a:lnTo>
                    <a:pt x="42" y="93"/>
                  </a:lnTo>
                  <a:lnTo>
                    <a:pt x="39" y="88"/>
                  </a:lnTo>
                  <a:lnTo>
                    <a:pt x="45" y="80"/>
                  </a:lnTo>
                  <a:lnTo>
                    <a:pt x="47" y="75"/>
                  </a:lnTo>
                  <a:lnTo>
                    <a:pt x="52" y="75"/>
                  </a:lnTo>
                  <a:lnTo>
                    <a:pt x="53" y="74"/>
                  </a:lnTo>
                  <a:lnTo>
                    <a:pt x="52" y="69"/>
                  </a:lnTo>
                  <a:lnTo>
                    <a:pt x="48" y="64"/>
                  </a:lnTo>
                  <a:lnTo>
                    <a:pt x="44" y="63"/>
                  </a:lnTo>
                  <a:lnTo>
                    <a:pt x="40" y="65"/>
                  </a:lnTo>
                  <a:lnTo>
                    <a:pt x="26" y="55"/>
                  </a:lnTo>
                  <a:lnTo>
                    <a:pt x="20" y="51"/>
                  </a:lnTo>
                  <a:lnTo>
                    <a:pt x="21" y="46"/>
                  </a:lnTo>
                  <a:lnTo>
                    <a:pt x="18" y="41"/>
                  </a:lnTo>
                  <a:lnTo>
                    <a:pt x="16" y="36"/>
                  </a:lnTo>
                  <a:lnTo>
                    <a:pt x="11" y="34"/>
                  </a:lnTo>
                  <a:lnTo>
                    <a:pt x="8" y="29"/>
                  </a:lnTo>
                  <a:lnTo>
                    <a:pt x="4" y="20"/>
                  </a:lnTo>
                  <a:lnTo>
                    <a:pt x="0" y="15"/>
                  </a:lnTo>
                  <a:lnTo>
                    <a:pt x="0" y="10"/>
                  </a:lnTo>
                </a:path>
              </a:pathLst>
            </a:custGeom>
            <a:solidFill>
              <a:srgbClr val="95B5FA"/>
            </a:solidFill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6"/>
            <p:cNvSpPr>
              <a:spLocks/>
            </p:cNvSpPr>
            <p:nvPr/>
          </p:nvSpPr>
          <p:spPr bwMode="auto">
            <a:xfrm>
              <a:off x="2950" y="2368"/>
              <a:ext cx="418" cy="384"/>
            </a:xfrm>
            <a:custGeom>
              <a:avLst/>
              <a:gdLst>
                <a:gd name="T0" fmla="*/ 60 w 302"/>
                <a:gd name="T1" fmla="*/ 10 h 278"/>
                <a:gd name="T2" fmla="*/ 267 w 302"/>
                <a:gd name="T3" fmla="*/ 0 h 278"/>
                <a:gd name="T4" fmla="*/ 274 w 302"/>
                <a:gd name="T5" fmla="*/ 6 h 278"/>
                <a:gd name="T6" fmla="*/ 276 w 302"/>
                <a:gd name="T7" fmla="*/ 16 h 278"/>
                <a:gd name="T8" fmla="*/ 267 w 302"/>
                <a:gd name="T9" fmla="*/ 23 h 278"/>
                <a:gd name="T10" fmla="*/ 262 w 302"/>
                <a:gd name="T11" fmla="*/ 34 h 278"/>
                <a:gd name="T12" fmla="*/ 298 w 302"/>
                <a:gd name="T13" fmla="*/ 35 h 278"/>
                <a:gd name="T14" fmla="*/ 302 w 302"/>
                <a:gd name="T15" fmla="*/ 42 h 278"/>
                <a:gd name="T16" fmla="*/ 299 w 302"/>
                <a:gd name="T17" fmla="*/ 50 h 278"/>
                <a:gd name="T18" fmla="*/ 289 w 302"/>
                <a:gd name="T19" fmla="*/ 56 h 278"/>
                <a:gd name="T20" fmla="*/ 287 w 302"/>
                <a:gd name="T21" fmla="*/ 60 h 278"/>
                <a:gd name="T22" fmla="*/ 287 w 302"/>
                <a:gd name="T23" fmla="*/ 67 h 278"/>
                <a:gd name="T24" fmla="*/ 282 w 302"/>
                <a:gd name="T25" fmla="*/ 73 h 278"/>
                <a:gd name="T26" fmla="*/ 283 w 302"/>
                <a:gd name="T27" fmla="*/ 81 h 278"/>
                <a:gd name="T28" fmla="*/ 276 w 302"/>
                <a:gd name="T29" fmla="*/ 80 h 278"/>
                <a:gd name="T30" fmla="*/ 279 w 302"/>
                <a:gd name="T31" fmla="*/ 84 h 278"/>
                <a:gd name="T32" fmla="*/ 282 w 302"/>
                <a:gd name="T33" fmla="*/ 101 h 278"/>
                <a:gd name="T34" fmla="*/ 276 w 302"/>
                <a:gd name="T35" fmla="*/ 105 h 278"/>
                <a:gd name="T36" fmla="*/ 269 w 302"/>
                <a:gd name="T37" fmla="*/ 113 h 278"/>
                <a:gd name="T38" fmla="*/ 270 w 302"/>
                <a:gd name="T39" fmla="*/ 115 h 278"/>
                <a:gd name="T40" fmla="*/ 267 w 302"/>
                <a:gd name="T41" fmla="*/ 125 h 278"/>
                <a:gd name="T42" fmla="*/ 259 w 302"/>
                <a:gd name="T43" fmla="*/ 124 h 278"/>
                <a:gd name="T44" fmla="*/ 257 w 302"/>
                <a:gd name="T45" fmla="*/ 135 h 278"/>
                <a:gd name="T46" fmla="*/ 255 w 302"/>
                <a:gd name="T47" fmla="*/ 137 h 278"/>
                <a:gd name="T48" fmla="*/ 255 w 302"/>
                <a:gd name="T49" fmla="*/ 142 h 278"/>
                <a:gd name="T50" fmla="*/ 254 w 302"/>
                <a:gd name="T51" fmla="*/ 145 h 278"/>
                <a:gd name="T52" fmla="*/ 254 w 302"/>
                <a:gd name="T53" fmla="*/ 153 h 278"/>
                <a:gd name="T54" fmla="*/ 252 w 302"/>
                <a:gd name="T55" fmla="*/ 163 h 278"/>
                <a:gd name="T56" fmla="*/ 244 w 302"/>
                <a:gd name="T57" fmla="*/ 164 h 278"/>
                <a:gd name="T58" fmla="*/ 240 w 302"/>
                <a:gd name="T59" fmla="*/ 173 h 278"/>
                <a:gd name="T60" fmla="*/ 234 w 302"/>
                <a:gd name="T61" fmla="*/ 174 h 278"/>
                <a:gd name="T62" fmla="*/ 235 w 302"/>
                <a:gd name="T63" fmla="*/ 179 h 278"/>
                <a:gd name="T64" fmla="*/ 238 w 302"/>
                <a:gd name="T65" fmla="*/ 190 h 278"/>
                <a:gd name="T66" fmla="*/ 229 w 302"/>
                <a:gd name="T67" fmla="*/ 197 h 278"/>
                <a:gd name="T68" fmla="*/ 229 w 302"/>
                <a:gd name="T69" fmla="*/ 207 h 278"/>
                <a:gd name="T70" fmla="*/ 223 w 302"/>
                <a:gd name="T71" fmla="*/ 210 h 278"/>
                <a:gd name="T72" fmla="*/ 228 w 302"/>
                <a:gd name="T73" fmla="*/ 215 h 278"/>
                <a:gd name="T74" fmla="*/ 221 w 302"/>
                <a:gd name="T75" fmla="*/ 216 h 278"/>
                <a:gd name="T76" fmla="*/ 223 w 302"/>
                <a:gd name="T77" fmla="*/ 222 h 278"/>
                <a:gd name="T78" fmla="*/ 220 w 302"/>
                <a:gd name="T79" fmla="*/ 231 h 278"/>
                <a:gd name="T80" fmla="*/ 223 w 302"/>
                <a:gd name="T81" fmla="*/ 231 h 278"/>
                <a:gd name="T82" fmla="*/ 220 w 302"/>
                <a:gd name="T83" fmla="*/ 237 h 278"/>
                <a:gd name="T84" fmla="*/ 226 w 302"/>
                <a:gd name="T85" fmla="*/ 239 h 278"/>
                <a:gd name="T86" fmla="*/ 226 w 302"/>
                <a:gd name="T87" fmla="*/ 249 h 278"/>
                <a:gd name="T88" fmla="*/ 229 w 302"/>
                <a:gd name="T89" fmla="*/ 257 h 278"/>
                <a:gd name="T90" fmla="*/ 224 w 302"/>
                <a:gd name="T91" fmla="*/ 259 h 278"/>
                <a:gd name="T92" fmla="*/ 224 w 302"/>
                <a:gd name="T93" fmla="*/ 269 h 278"/>
                <a:gd name="T94" fmla="*/ 43 w 302"/>
                <a:gd name="T95" fmla="*/ 278 h 278"/>
                <a:gd name="T96" fmla="*/ 26 w 302"/>
                <a:gd name="T97" fmla="*/ 234 h 278"/>
                <a:gd name="T98" fmla="*/ 16 w 302"/>
                <a:gd name="T99" fmla="*/ 234 h 278"/>
                <a:gd name="T100" fmla="*/ 14 w 302"/>
                <a:gd name="T101" fmla="*/ 230 h 278"/>
                <a:gd name="T102" fmla="*/ 11 w 302"/>
                <a:gd name="T103" fmla="*/ 7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" h="278">
                  <a:moveTo>
                    <a:pt x="0" y="12"/>
                  </a:moveTo>
                  <a:lnTo>
                    <a:pt x="60" y="10"/>
                  </a:lnTo>
                  <a:lnTo>
                    <a:pt x="156" y="6"/>
                  </a:lnTo>
                  <a:lnTo>
                    <a:pt x="267" y="0"/>
                  </a:lnTo>
                  <a:lnTo>
                    <a:pt x="270" y="2"/>
                  </a:lnTo>
                  <a:lnTo>
                    <a:pt x="274" y="6"/>
                  </a:lnTo>
                  <a:lnTo>
                    <a:pt x="276" y="11"/>
                  </a:lnTo>
                  <a:lnTo>
                    <a:pt x="276" y="16"/>
                  </a:lnTo>
                  <a:lnTo>
                    <a:pt x="272" y="21"/>
                  </a:lnTo>
                  <a:lnTo>
                    <a:pt x="267" y="23"/>
                  </a:lnTo>
                  <a:lnTo>
                    <a:pt x="263" y="28"/>
                  </a:lnTo>
                  <a:lnTo>
                    <a:pt x="262" y="34"/>
                  </a:lnTo>
                  <a:lnTo>
                    <a:pt x="263" y="39"/>
                  </a:lnTo>
                  <a:lnTo>
                    <a:pt x="298" y="35"/>
                  </a:lnTo>
                  <a:lnTo>
                    <a:pt x="301" y="37"/>
                  </a:lnTo>
                  <a:lnTo>
                    <a:pt x="302" y="42"/>
                  </a:lnTo>
                  <a:lnTo>
                    <a:pt x="296" y="45"/>
                  </a:lnTo>
                  <a:lnTo>
                    <a:pt x="299" y="50"/>
                  </a:lnTo>
                  <a:lnTo>
                    <a:pt x="294" y="54"/>
                  </a:lnTo>
                  <a:lnTo>
                    <a:pt x="289" y="56"/>
                  </a:lnTo>
                  <a:lnTo>
                    <a:pt x="287" y="59"/>
                  </a:lnTo>
                  <a:lnTo>
                    <a:pt x="287" y="60"/>
                  </a:lnTo>
                  <a:lnTo>
                    <a:pt x="291" y="64"/>
                  </a:lnTo>
                  <a:lnTo>
                    <a:pt x="287" y="67"/>
                  </a:lnTo>
                  <a:lnTo>
                    <a:pt x="286" y="70"/>
                  </a:lnTo>
                  <a:lnTo>
                    <a:pt x="282" y="73"/>
                  </a:lnTo>
                  <a:lnTo>
                    <a:pt x="284" y="76"/>
                  </a:lnTo>
                  <a:lnTo>
                    <a:pt x="283" y="81"/>
                  </a:lnTo>
                  <a:lnTo>
                    <a:pt x="281" y="78"/>
                  </a:lnTo>
                  <a:lnTo>
                    <a:pt x="276" y="80"/>
                  </a:lnTo>
                  <a:lnTo>
                    <a:pt x="276" y="85"/>
                  </a:lnTo>
                  <a:lnTo>
                    <a:pt x="279" y="84"/>
                  </a:lnTo>
                  <a:lnTo>
                    <a:pt x="279" y="89"/>
                  </a:lnTo>
                  <a:lnTo>
                    <a:pt x="282" y="101"/>
                  </a:lnTo>
                  <a:lnTo>
                    <a:pt x="281" y="104"/>
                  </a:lnTo>
                  <a:lnTo>
                    <a:pt x="276" y="105"/>
                  </a:lnTo>
                  <a:lnTo>
                    <a:pt x="274" y="110"/>
                  </a:lnTo>
                  <a:lnTo>
                    <a:pt x="269" y="113"/>
                  </a:lnTo>
                  <a:lnTo>
                    <a:pt x="268" y="114"/>
                  </a:lnTo>
                  <a:lnTo>
                    <a:pt x="270" y="115"/>
                  </a:lnTo>
                  <a:lnTo>
                    <a:pt x="272" y="120"/>
                  </a:lnTo>
                  <a:lnTo>
                    <a:pt x="267" y="125"/>
                  </a:lnTo>
                  <a:lnTo>
                    <a:pt x="262" y="128"/>
                  </a:lnTo>
                  <a:lnTo>
                    <a:pt x="259" y="124"/>
                  </a:lnTo>
                  <a:lnTo>
                    <a:pt x="260" y="135"/>
                  </a:lnTo>
                  <a:lnTo>
                    <a:pt x="257" y="135"/>
                  </a:lnTo>
                  <a:lnTo>
                    <a:pt x="255" y="130"/>
                  </a:lnTo>
                  <a:lnTo>
                    <a:pt x="255" y="137"/>
                  </a:lnTo>
                  <a:lnTo>
                    <a:pt x="260" y="140"/>
                  </a:lnTo>
                  <a:lnTo>
                    <a:pt x="255" y="142"/>
                  </a:lnTo>
                  <a:lnTo>
                    <a:pt x="254" y="138"/>
                  </a:lnTo>
                  <a:lnTo>
                    <a:pt x="254" y="145"/>
                  </a:lnTo>
                  <a:lnTo>
                    <a:pt x="257" y="148"/>
                  </a:lnTo>
                  <a:lnTo>
                    <a:pt x="254" y="153"/>
                  </a:lnTo>
                  <a:lnTo>
                    <a:pt x="255" y="157"/>
                  </a:lnTo>
                  <a:lnTo>
                    <a:pt x="252" y="163"/>
                  </a:lnTo>
                  <a:lnTo>
                    <a:pt x="248" y="164"/>
                  </a:lnTo>
                  <a:lnTo>
                    <a:pt x="244" y="164"/>
                  </a:lnTo>
                  <a:lnTo>
                    <a:pt x="244" y="168"/>
                  </a:lnTo>
                  <a:lnTo>
                    <a:pt x="240" y="173"/>
                  </a:lnTo>
                  <a:lnTo>
                    <a:pt x="239" y="176"/>
                  </a:lnTo>
                  <a:lnTo>
                    <a:pt x="234" y="174"/>
                  </a:lnTo>
                  <a:lnTo>
                    <a:pt x="238" y="178"/>
                  </a:lnTo>
                  <a:lnTo>
                    <a:pt x="235" y="179"/>
                  </a:lnTo>
                  <a:lnTo>
                    <a:pt x="235" y="184"/>
                  </a:lnTo>
                  <a:lnTo>
                    <a:pt x="238" y="190"/>
                  </a:lnTo>
                  <a:lnTo>
                    <a:pt x="225" y="195"/>
                  </a:lnTo>
                  <a:lnTo>
                    <a:pt x="229" y="197"/>
                  </a:lnTo>
                  <a:lnTo>
                    <a:pt x="228" y="202"/>
                  </a:lnTo>
                  <a:lnTo>
                    <a:pt x="229" y="207"/>
                  </a:lnTo>
                  <a:lnTo>
                    <a:pt x="228" y="210"/>
                  </a:lnTo>
                  <a:lnTo>
                    <a:pt x="223" y="210"/>
                  </a:lnTo>
                  <a:lnTo>
                    <a:pt x="223" y="213"/>
                  </a:lnTo>
                  <a:lnTo>
                    <a:pt x="228" y="215"/>
                  </a:lnTo>
                  <a:lnTo>
                    <a:pt x="223" y="217"/>
                  </a:lnTo>
                  <a:lnTo>
                    <a:pt x="221" y="216"/>
                  </a:lnTo>
                  <a:lnTo>
                    <a:pt x="219" y="217"/>
                  </a:lnTo>
                  <a:lnTo>
                    <a:pt x="223" y="222"/>
                  </a:lnTo>
                  <a:lnTo>
                    <a:pt x="218" y="226"/>
                  </a:lnTo>
                  <a:lnTo>
                    <a:pt x="220" y="231"/>
                  </a:lnTo>
                  <a:lnTo>
                    <a:pt x="218" y="236"/>
                  </a:lnTo>
                  <a:lnTo>
                    <a:pt x="223" y="231"/>
                  </a:lnTo>
                  <a:lnTo>
                    <a:pt x="225" y="235"/>
                  </a:lnTo>
                  <a:lnTo>
                    <a:pt x="220" y="237"/>
                  </a:lnTo>
                  <a:lnTo>
                    <a:pt x="225" y="240"/>
                  </a:lnTo>
                  <a:lnTo>
                    <a:pt x="226" y="239"/>
                  </a:lnTo>
                  <a:lnTo>
                    <a:pt x="224" y="244"/>
                  </a:lnTo>
                  <a:lnTo>
                    <a:pt x="226" y="249"/>
                  </a:lnTo>
                  <a:lnTo>
                    <a:pt x="228" y="250"/>
                  </a:lnTo>
                  <a:lnTo>
                    <a:pt x="229" y="257"/>
                  </a:lnTo>
                  <a:lnTo>
                    <a:pt x="229" y="259"/>
                  </a:lnTo>
                  <a:lnTo>
                    <a:pt x="224" y="259"/>
                  </a:lnTo>
                  <a:lnTo>
                    <a:pt x="225" y="262"/>
                  </a:lnTo>
                  <a:lnTo>
                    <a:pt x="224" y="269"/>
                  </a:lnTo>
                  <a:lnTo>
                    <a:pt x="122" y="275"/>
                  </a:lnTo>
                  <a:lnTo>
                    <a:pt x="43" y="278"/>
                  </a:lnTo>
                  <a:lnTo>
                    <a:pt x="42" y="236"/>
                  </a:lnTo>
                  <a:lnTo>
                    <a:pt x="26" y="234"/>
                  </a:lnTo>
                  <a:lnTo>
                    <a:pt x="21" y="237"/>
                  </a:lnTo>
                  <a:lnTo>
                    <a:pt x="16" y="234"/>
                  </a:lnTo>
                  <a:lnTo>
                    <a:pt x="16" y="231"/>
                  </a:lnTo>
                  <a:lnTo>
                    <a:pt x="14" y="230"/>
                  </a:lnTo>
                  <a:lnTo>
                    <a:pt x="13" y="96"/>
                  </a:lnTo>
                  <a:lnTo>
                    <a:pt x="11" y="76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7"/>
            <p:cNvSpPr>
              <a:spLocks/>
            </p:cNvSpPr>
            <p:nvPr/>
          </p:nvSpPr>
          <p:spPr bwMode="auto">
            <a:xfrm>
              <a:off x="2950" y="2368"/>
              <a:ext cx="418" cy="384"/>
            </a:xfrm>
            <a:custGeom>
              <a:avLst/>
              <a:gdLst>
                <a:gd name="T0" fmla="*/ 60 w 302"/>
                <a:gd name="T1" fmla="*/ 10 h 278"/>
                <a:gd name="T2" fmla="*/ 267 w 302"/>
                <a:gd name="T3" fmla="*/ 0 h 278"/>
                <a:gd name="T4" fmla="*/ 274 w 302"/>
                <a:gd name="T5" fmla="*/ 6 h 278"/>
                <a:gd name="T6" fmla="*/ 276 w 302"/>
                <a:gd name="T7" fmla="*/ 16 h 278"/>
                <a:gd name="T8" fmla="*/ 267 w 302"/>
                <a:gd name="T9" fmla="*/ 23 h 278"/>
                <a:gd name="T10" fmla="*/ 262 w 302"/>
                <a:gd name="T11" fmla="*/ 34 h 278"/>
                <a:gd name="T12" fmla="*/ 298 w 302"/>
                <a:gd name="T13" fmla="*/ 35 h 278"/>
                <a:gd name="T14" fmla="*/ 302 w 302"/>
                <a:gd name="T15" fmla="*/ 42 h 278"/>
                <a:gd name="T16" fmla="*/ 299 w 302"/>
                <a:gd name="T17" fmla="*/ 50 h 278"/>
                <a:gd name="T18" fmla="*/ 289 w 302"/>
                <a:gd name="T19" fmla="*/ 56 h 278"/>
                <a:gd name="T20" fmla="*/ 287 w 302"/>
                <a:gd name="T21" fmla="*/ 60 h 278"/>
                <a:gd name="T22" fmla="*/ 287 w 302"/>
                <a:gd name="T23" fmla="*/ 67 h 278"/>
                <a:gd name="T24" fmla="*/ 282 w 302"/>
                <a:gd name="T25" fmla="*/ 73 h 278"/>
                <a:gd name="T26" fmla="*/ 283 w 302"/>
                <a:gd name="T27" fmla="*/ 81 h 278"/>
                <a:gd name="T28" fmla="*/ 276 w 302"/>
                <a:gd name="T29" fmla="*/ 80 h 278"/>
                <a:gd name="T30" fmla="*/ 279 w 302"/>
                <a:gd name="T31" fmla="*/ 84 h 278"/>
                <a:gd name="T32" fmla="*/ 282 w 302"/>
                <a:gd name="T33" fmla="*/ 101 h 278"/>
                <a:gd name="T34" fmla="*/ 276 w 302"/>
                <a:gd name="T35" fmla="*/ 105 h 278"/>
                <a:gd name="T36" fmla="*/ 269 w 302"/>
                <a:gd name="T37" fmla="*/ 113 h 278"/>
                <a:gd name="T38" fmla="*/ 270 w 302"/>
                <a:gd name="T39" fmla="*/ 115 h 278"/>
                <a:gd name="T40" fmla="*/ 267 w 302"/>
                <a:gd name="T41" fmla="*/ 125 h 278"/>
                <a:gd name="T42" fmla="*/ 259 w 302"/>
                <a:gd name="T43" fmla="*/ 124 h 278"/>
                <a:gd name="T44" fmla="*/ 257 w 302"/>
                <a:gd name="T45" fmla="*/ 135 h 278"/>
                <a:gd name="T46" fmla="*/ 255 w 302"/>
                <a:gd name="T47" fmla="*/ 137 h 278"/>
                <a:gd name="T48" fmla="*/ 255 w 302"/>
                <a:gd name="T49" fmla="*/ 142 h 278"/>
                <a:gd name="T50" fmla="*/ 254 w 302"/>
                <a:gd name="T51" fmla="*/ 145 h 278"/>
                <a:gd name="T52" fmla="*/ 254 w 302"/>
                <a:gd name="T53" fmla="*/ 153 h 278"/>
                <a:gd name="T54" fmla="*/ 252 w 302"/>
                <a:gd name="T55" fmla="*/ 163 h 278"/>
                <a:gd name="T56" fmla="*/ 244 w 302"/>
                <a:gd name="T57" fmla="*/ 164 h 278"/>
                <a:gd name="T58" fmla="*/ 240 w 302"/>
                <a:gd name="T59" fmla="*/ 173 h 278"/>
                <a:gd name="T60" fmla="*/ 234 w 302"/>
                <a:gd name="T61" fmla="*/ 174 h 278"/>
                <a:gd name="T62" fmla="*/ 235 w 302"/>
                <a:gd name="T63" fmla="*/ 179 h 278"/>
                <a:gd name="T64" fmla="*/ 238 w 302"/>
                <a:gd name="T65" fmla="*/ 190 h 278"/>
                <a:gd name="T66" fmla="*/ 229 w 302"/>
                <a:gd name="T67" fmla="*/ 197 h 278"/>
                <a:gd name="T68" fmla="*/ 229 w 302"/>
                <a:gd name="T69" fmla="*/ 207 h 278"/>
                <a:gd name="T70" fmla="*/ 223 w 302"/>
                <a:gd name="T71" fmla="*/ 210 h 278"/>
                <a:gd name="T72" fmla="*/ 228 w 302"/>
                <a:gd name="T73" fmla="*/ 215 h 278"/>
                <a:gd name="T74" fmla="*/ 221 w 302"/>
                <a:gd name="T75" fmla="*/ 216 h 278"/>
                <a:gd name="T76" fmla="*/ 223 w 302"/>
                <a:gd name="T77" fmla="*/ 222 h 278"/>
                <a:gd name="T78" fmla="*/ 220 w 302"/>
                <a:gd name="T79" fmla="*/ 231 h 278"/>
                <a:gd name="T80" fmla="*/ 223 w 302"/>
                <a:gd name="T81" fmla="*/ 231 h 278"/>
                <a:gd name="T82" fmla="*/ 220 w 302"/>
                <a:gd name="T83" fmla="*/ 237 h 278"/>
                <a:gd name="T84" fmla="*/ 226 w 302"/>
                <a:gd name="T85" fmla="*/ 239 h 278"/>
                <a:gd name="T86" fmla="*/ 226 w 302"/>
                <a:gd name="T87" fmla="*/ 249 h 278"/>
                <a:gd name="T88" fmla="*/ 229 w 302"/>
                <a:gd name="T89" fmla="*/ 257 h 278"/>
                <a:gd name="T90" fmla="*/ 224 w 302"/>
                <a:gd name="T91" fmla="*/ 259 h 278"/>
                <a:gd name="T92" fmla="*/ 224 w 302"/>
                <a:gd name="T93" fmla="*/ 269 h 278"/>
                <a:gd name="T94" fmla="*/ 43 w 302"/>
                <a:gd name="T95" fmla="*/ 278 h 278"/>
                <a:gd name="T96" fmla="*/ 26 w 302"/>
                <a:gd name="T97" fmla="*/ 234 h 278"/>
                <a:gd name="T98" fmla="*/ 16 w 302"/>
                <a:gd name="T99" fmla="*/ 234 h 278"/>
                <a:gd name="T100" fmla="*/ 14 w 302"/>
                <a:gd name="T101" fmla="*/ 230 h 278"/>
                <a:gd name="T102" fmla="*/ 11 w 302"/>
                <a:gd name="T103" fmla="*/ 7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" h="278">
                  <a:moveTo>
                    <a:pt x="0" y="12"/>
                  </a:moveTo>
                  <a:lnTo>
                    <a:pt x="60" y="10"/>
                  </a:lnTo>
                  <a:lnTo>
                    <a:pt x="156" y="6"/>
                  </a:lnTo>
                  <a:lnTo>
                    <a:pt x="267" y="0"/>
                  </a:lnTo>
                  <a:lnTo>
                    <a:pt x="270" y="2"/>
                  </a:lnTo>
                  <a:lnTo>
                    <a:pt x="274" y="6"/>
                  </a:lnTo>
                  <a:lnTo>
                    <a:pt x="276" y="11"/>
                  </a:lnTo>
                  <a:lnTo>
                    <a:pt x="276" y="16"/>
                  </a:lnTo>
                  <a:lnTo>
                    <a:pt x="272" y="21"/>
                  </a:lnTo>
                  <a:lnTo>
                    <a:pt x="267" y="23"/>
                  </a:lnTo>
                  <a:lnTo>
                    <a:pt x="263" y="28"/>
                  </a:lnTo>
                  <a:lnTo>
                    <a:pt x="262" y="34"/>
                  </a:lnTo>
                  <a:lnTo>
                    <a:pt x="263" y="39"/>
                  </a:lnTo>
                  <a:lnTo>
                    <a:pt x="298" y="35"/>
                  </a:lnTo>
                  <a:lnTo>
                    <a:pt x="301" y="37"/>
                  </a:lnTo>
                  <a:lnTo>
                    <a:pt x="302" y="42"/>
                  </a:lnTo>
                  <a:lnTo>
                    <a:pt x="296" y="45"/>
                  </a:lnTo>
                  <a:lnTo>
                    <a:pt x="299" y="50"/>
                  </a:lnTo>
                  <a:lnTo>
                    <a:pt x="294" y="54"/>
                  </a:lnTo>
                  <a:lnTo>
                    <a:pt x="289" y="56"/>
                  </a:lnTo>
                  <a:lnTo>
                    <a:pt x="287" y="59"/>
                  </a:lnTo>
                  <a:lnTo>
                    <a:pt x="287" y="60"/>
                  </a:lnTo>
                  <a:lnTo>
                    <a:pt x="291" y="64"/>
                  </a:lnTo>
                  <a:lnTo>
                    <a:pt x="287" y="67"/>
                  </a:lnTo>
                  <a:lnTo>
                    <a:pt x="286" y="70"/>
                  </a:lnTo>
                  <a:lnTo>
                    <a:pt x="282" y="73"/>
                  </a:lnTo>
                  <a:lnTo>
                    <a:pt x="284" y="76"/>
                  </a:lnTo>
                  <a:lnTo>
                    <a:pt x="283" y="81"/>
                  </a:lnTo>
                  <a:lnTo>
                    <a:pt x="281" y="78"/>
                  </a:lnTo>
                  <a:lnTo>
                    <a:pt x="276" y="80"/>
                  </a:lnTo>
                  <a:lnTo>
                    <a:pt x="276" y="85"/>
                  </a:lnTo>
                  <a:lnTo>
                    <a:pt x="279" y="84"/>
                  </a:lnTo>
                  <a:lnTo>
                    <a:pt x="279" y="89"/>
                  </a:lnTo>
                  <a:lnTo>
                    <a:pt x="282" y="101"/>
                  </a:lnTo>
                  <a:lnTo>
                    <a:pt x="281" y="104"/>
                  </a:lnTo>
                  <a:lnTo>
                    <a:pt x="276" y="105"/>
                  </a:lnTo>
                  <a:lnTo>
                    <a:pt x="274" y="110"/>
                  </a:lnTo>
                  <a:lnTo>
                    <a:pt x="269" y="113"/>
                  </a:lnTo>
                  <a:lnTo>
                    <a:pt x="268" y="114"/>
                  </a:lnTo>
                  <a:lnTo>
                    <a:pt x="270" y="115"/>
                  </a:lnTo>
                  <a:lnTo>
                    <a:pt x="272" y="120"/>
                  </a:lnTo>
                  <a:lnTo>
                    <a:pt x="267" y="125"/>
                  </a:lnTo>
                  <a:lnTo>
                    <a:pt x="262" y="128"/>
                  </a:lnTo>
                  <a:lnTo>
                    <a:pt x="259" y="124"/>
                  </a:lnTo>
                  <a:lnTo>
                    <a:pt x="260" y="135"/>
                  </a:lnTo>
                  <a:lnTo>
                    <a:pt x="257" y="135"/>
                  </a:lnTo>
                  <a:lnTo>
                    <a:pt x="255" y="130"/>
                  </a:lnTo>
                  <a:lnTo>
                    <a:pt x="255" y="137"/>
                  </a:lnTo>
                  <a:lnTo>
                    <a:pt x="260" y="140"/>
                  </a:lnTo>
                  <a:lnTo>
                    <a:pt x="255" y="142"/>
                  </a:lnTo>
                  <a:lnTo>
                    <a:pt x="254" y="138"/>
                  </a:lnTo>
                  <a:lnTo>
                    <a:pt x="254" y="145"/>
                  </a:lnTo>
                  <a:lnTo>
                    <a:pt x="257" y="148"/>
                  </a:lnTo>
                  <a:lnTo>
                    <a:pt x="254" y="153"/>
                  </a:lnTo>
                  <a:lnTo>
                    <a:pt x="255" y="157"/>
                  </a:lnTo>
                  <a:lnTo>
                    <a:pt x="252" y="163"/>
                  </a:lnTo>
                  <a:lnTo>
                    <a:pt x="248" y="164"/>
                  </a:lnTo>
                  <a:lnTo>
                    <a:pt x="244" y="164"/>
                  </a:lnTo>
                  <a:lnTo>
                    <a:pt x="244" y="168"/>
                  </a:lnTo>
                  <a:lnTo>
                    <a:pt x="240" y="173"/>
                  </a:lnTo>
                  <a:lnTo>
                    <a:pt x="239" y="176"/>
                  </a:lnTo>
                  <a:lnTo>
                    <a:pt x="234" y="174"/>
                  </a:lnTo>
                  <a:lnTo>
                    <a:pt x="238" y="178"/>
                  </a:lnTo>
                  <a:lnTo>
                    <a:pt x="235" y="179"/>
                  </a:lnTo>
                  <a:lnTo>
                    <a:pt x="235" y="184"/>
                  </a:lnTo>
                  <a:lnTo>
                    <a:pt x="238" y="190"/>
                  </a:lnTo>
                  <a:lnTo>
                    <a:pt x="225" y="195"/>
                  </a:lnTo>
                  <a:lnTo>
                    <a:pt x="229" y="197"/>
                  </a:lnTo>
                  <a:lnTo>
                    <a:pt x="228" y="202"/>
                  </a:lnTo>
                  <a:lnTo>
                    <a:pt x="229" y="207"/>
                  </a:lnTo>
                  <a:lnTo>
                    <a:pt x="228" y="210"/>
                  </a:lnTo>
                  <a:lnTo>
                    <a:pt x="223" y="210"/>
                  </a:lnTo>
                  <a:lnTo>
                    <a:pt x="223" y="213"/>
                  </a:lnTo>
                  <a:lnTo>
                    <a:pt x="228" y="215"/>
                  </a:lnTo>
                  <a:lnTo>
                    <a:pt x="223" y="217"/>
                  </a:lnTo>
                  <a:lnTo>
                    <a:pt x="221" y="216"/>
                  </a:lnTo>
                  <a:lnTo>
                    <a:pt x="219" y="217"/>
                  </a:lnTo>
                  <a:lnTo>
                    <a:pt x="223" y="222"/>
                  </a:lnTo>
                  <a:lnTo>
                    <a:pt x="218" y="226"/>
                  </a:lnTo>
                  <a:lnTo>
                    <a:pt x="220" y="231"/>
                  </a:lnTo>
                  <a:lnTo>
                    <a:pt x="218" y="236"/>
                  </a:lnTo>
                  <a:lnTo>
                    <a:pt x="223" y="231"/>
                  </a:lnTo>
                  <a:lnTo>
                    <a:pt x="225" y="235"/>
                  </a:lnTo>
                  <a:lnTo>
                    <a:pt x="220" y="237"/>
                  </a:lnTo>
                  <a:lnTo>
                    <a:pt x="225" y="240"/>
                  </a:lnTo>
                  <a:lnTo>
                    <a:pt x="226" y="239"/>
                  </a:lnTo>
                  <a:lnTo>
                    <a:pt x="224" y="244"/>
                  </a:lnTo>
                  <a:lnTo>
                    <a:pt x="226" y="249"/>
                  </a:lnTo>
                  <a:lnTo>
                    <a:pt x="228" y="250"/>
                  </a:lnTo>
                  <a:lnTo>
                    <a:pt x="229" y="257"/>
                  </a:lnTo>
                  <a:lnTo>
                    <a:pt x="229" y="259"/>
                  </a:lnTo>
                  <a:lnTo>
                    <a:pt x="224" y="259"/>
                  </a:lnTo>
                  <a:lnTo>
                    <a:pt x="225" y="262"/>
                  </a:lnTo>
                  <a:lnTo>
                    <a:pt x="224" y="269"/>
                  </a:lnTo>
                  <a:lnTo>
                    <a:pt x="122" y="275"/>
                  </a:lnTo>
                  <a:lnTo>
                    <a:pt x="43" y="278"/>
                  </a:lnTo>
                  <a:lnTo>
                    <a:pt x="42" y="236"/>
                  </a:lnTo>
                  <a:lnTo>
                    <a:pt x="26" y="234"/>
                  </a:lnTo>
                  <a:lnTo>
                    <a:pt x="21" y="237"/>
                  </a:lnTo>
                  <a:lnTo>
                    <a:pt x="16" y="234"/>
                  </a:lnTo>
                  <a:lnTo>
                    <a:pt x="16" y="231"/>
                  </a:lnTo>
                  <a:lnTo>
                    <a:pt x="14" y="230"/>
                  </a:lnTo>
                  <a:lnTo>
                    <a:pt x="13" y="96"/>
                  </a:lnTo>
                  <a:lnTo>
                    <a:pt x="11" y="76"/>
                  </a:lnTo>
                  <a:lnTo>
                    <a:pt x="0" y="12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8"/>
            <p:cNvSpPr>
              <a:spLocks/>
            </p:cNvSpPr>
            <p:nvPr/>
          </p:nvSpPr>
          <p:spPr bwMode="auto">
            <a:xfrm>
              <a:off x="3188" y="1717"/>
              <a:ext cx="334" cy="591"/>
            </a:xfrm>
            <a:custGeom>
              <a:avLst/>
              <a:gdLst>
                <a:gd name="T0" fmla="*/ 7 w 241"/>
                <a:gd name="T1" fmla="*/ 169 h 427"/>
                <a:gd name="T2" fmla="*/ 19 w 241"/>
                <a:gd name="T3" fmla="*/ 153 h 427"/>
                <a:gd name="T4" fmla="*/ 22 w 241"/>
                <a:gd name="T5" fmla="*/ 140 h 427"/>
                <a:gd name="T6" fmla="*/ 19 w 241"/>
                <a:gd name="T7" fmla="*/ 111 h 427"/>
                <a:gd name="T8" fmla="*/ 41 w 241"/>
                <a:gd name="T9" fmla="*/ 92 h 427"/>
                <a:gd name="T10" fmla="*/ 59 w 241"/>
                <a:gd name="T11" fmla="*/ 81 h 427"/>
                <a:gd name="T12" fmla="*/ 70 w 241"/>
                <a:gd name="T13" fmla="*/ 47 h 427"/>
                <a:gd name="T14" fmla="*/ 57 w 241"/>
                <a:gd name="T15" fmla="*/ 34 h 427"/>
                <a:gd name="T16" fmla="*/ 42 w 241"/>
                <a:gd name="T17" fmla="*/ 17 h 427"/>
                <a:gd name="T18" fmla="*/ 127 w 241"/>
                <a:gd name="T19" fmla="*/ 7 h 427"/>
                <a:gd name="T20" fmla="*/ 197 w 241"/>
                <a:gd name="T21" fmla="*/ 4 h 427"/>
                <a:gd name="T22" fmla="*/ 203 w 241"/>
                <a:gd name="T23" fmla="*/ 28 h 427"/>
                <a:gd name="T24" fmla="*/ 212 w 241"/>
                <a:gd name="T25" fmla="*/ 46 h 427"/>
                <a:gd name="T26" fmla="*/ 218 w 241"/>
                <a:gd name="T27" fmla="*/ 59 h 427"/>
                <a:gd name="T28" fmla="*/ 232 w 241"/>
                <a:gd name="T29" fmla="*/ 247 h 427"/>
                <a:gd name="T30" fmla="*/ 234 w 241"/>
                <a:gd name="T31" fmla="*/ 263 h 427"/>
                <a:gd name="T32" fmla="*/ 241 w 241"/>
                <a:gd name="T33" fmla="*/ 283 h 427"/>
                <a:gd name="T34" fmla="*/ 233 w 241"/>
                <a:gd name="T35" fmla="*/ 298 h 427"/>
                <a:gd name="T36" fmla="*/ 223 w 241"/>
                <a:gd name="T37" fmla="*/ 319 h 427"/>
                <a:gd name="T38" fmla="*/ 218 w 241"/>
                <a:gd name="T39" fmla="*/ 330 h 427"/>
                <a:gd name="T40" fmla="*/ 215 w 241"/>
                <a:gd name="T41" fmla="*/ 349 h 427"/>
                <a:gd name="T42" fmla="*/ 215 w 241"/>
                <a:gd name="T43" fmla="*/ 360 h 427"/>
                <a:gd name="T44" fmla="*/ 212 w 241"/>
                <a:gd name="T45" fmla="*/ 375 h 427"/>
                <a:gd name="T46" fmla="*/ 203 w 241"/>
                <a:gd name="T47" fmla="*/ 388 h 427"/>
                <a:gd name="T48" fmla="*/ 192 w 241"/>
                <a:gd name="T49" fmla="*/ 398 h 427"/>
                <a:gd name="T50" fmla="*/ 198 w 241"/>
                <a:gd name="T51" fmla="*/ 412 h 427"/>
                <a:gd name="T52" fmla="*/ 185 w 241"/>
                <a:gd name="T53" fmla="*/ 414 h 427"/>
                <a:gd name="T54" fmla="*/ 166 w 241"/>
                <a:gd name="T55" fmla="*/ 408 h 427"/>
                <a:gd name="T56" fmla="*/ 154 w 241"/>
                <a:gd name="T57" fmla="*/ 424 h 427"/>
                <a:gd name="T58" fmla="*/ 145 w 241"/>
                <a:gd name="T59" fmla="*/ 426 h 427"/>
                <a:gd name="T60" fmla="*/ 135 w 241"/>
                <a:gd name="T61" fmla="*/ 402 h 427"/>
                <a:gd name="T62" fmla="*/ 130 w 241"/>
                <a:gd name="T63" fmla="*/ 375 h 427"/>
                <a:gd name="T64" fmla="*/ 116 w 241"/>
                <a:gd name="T65" fmla="*/ 365 h 427"/>
                <a:gd name="T66" fmla="*/ 102 w 241"/>
                <a:gd name="T67" fmla="*/ 356 h 427"/>
                <a:gd name="T68" fmla="*/ 76 w 241"/>
                <a:gd name="T69" fmla="*/ 336 h 427"/>
                <a:gd name="T70" fmla="*/ 78 w 241"/>
                <a:gd name="T71" fmla="*/ 322 h 427"/>
                <a:gd name="T72" fmla="*/ 83 w 241"/>
                <a:gd name="T73" fmla="*/ 298 h 427"/>
                <a:gd name="T74" fmla="*/ 78 w 241"/>
                <a:gd name="T75" fmla="*/ 283 h 427"/>
                <a:gd name="T76" fmla="*/ 66 w 241"/>
                <a:gd name="T77" fmla="*/ 282 h 427"/>
                <a:gd name="T78" fmla="*/ 54 w 241"/>
                <a:gd name="T79" fmla="*/ 283 h 427"/>
                <a:gd name="T80" fmla="*/ 42 w 241"/>
                <a:gd name="T81" fmla="*/ 253 h 427"/>
                <a:gd name="T82" fmla="*/ 22 w 241"/>
                <a:gd name="T83" fmla="*/ 238 h 427"/>
                <a:gd name="T84" fmla="*/ 9 w 241"/>
                <a:gd name="T85" fmla="*/ 223 h 427"/>
                <a:gd name="T86" fmla="*/ 2 w 241"/>
                <a:gd name="T87" fmla="*/ 207 h 427"/>
                <a:gd name="T88" fmla="*/ 2 w 241"/>
                <a:gd name="T89" fmla="*/ 181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41" h="427">
                  <a:moveTo>
                    <a:pt x="3" y="176"/>
                  </a:moveTo>
                  <a:lnTo>
                    <a:pt x="7" y="174"/>
                  </a:lnTo>
                  <a:lnTo>
                    <a:pt x="7" y="169"/>
                  </a:lnTo>
                  <a:lnTo>
                    <a:pt x="4" y="164"/>
                  </a:lnTo>
                  <a:lnTo>
                    <a:pt x="8" y="159"/>
                  </a:lnTo>
                  <a:lnTo>
                    <a:pt x="19" y="153"/>
                  </a:lnTo>
                  <a:lnTo>
                    <a:pt x="20" y="149"/>
                  </a:lnTo>
                  <a:lnTo>
                    <a:pt x="20" y="144"/>
                  </a:lnTo>
                  <a:lnTo>
                    <a:pt x="22" y="140"/>
                  </a:lnTo>
                  <a:lnTo>
                    <a:pt x="28" y="131"/>
                  </a:lnTo>
                  <a:lnTo>
                    <a:pt x="28" y="120"/>
                  </a:lnTo>
                  <a:lnTo>
                    <a:pt x="19" y="111"/>
                  </a:lnTo>
                  <a:lnTo>
                    <a:pt x="20" y="101"/>
                  </a:lnTo>
                  <a:lnTo>
                    <a:pt x="22" y="96"/>
                  </a:lnTo>
                  <a:lnTo>
                    <a:pt x="41" y="92"/>
                  </a:lnTo>
                  <a:lnTo>
                    <a:pt x="46" y="88"/>
                  </a:lnTo>
                  <a:lnTo>
                    <a:pt x="54" y="85"/>
                  </a:lnTo>
                  <a:lnTo>
                    <a:pt x="59" y="81"/>
                  </a:lnTo>
                  <a:lnTo>
                    <a:pt x="61" y="71"/>
                  </a:lnTo>
                  <a:lnTo>
                    <a:pt x="67" y="61"/>
                  </a:lnTo>
                  <a:lnTo>
                    <a:pt x="70" y="47"/>
                  </a:lnTo>
                  <a:lnTo>
                    <a:pt x="67" y="41"/>
                  </a:lnTo>
                  <a:lnTo>
                    <a:pt x="62" y="37"/>
                  </a:lnTo>
                  <a:lnTo>
                    <a:pt x="57" y="34"/>
                  </a:lnTo>
                  <a:lnTo>
                    <a:pt x="52" y="31"/>
                  </a:lnTo>
                  <a:lnTo>
                    <a:pt x="52" y="24"/>
                  </a:lnTo>
                  <a:lnTo>
                    <a:pt x="42" y="17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127" y="7"/>
                  </a:lnTo>
                  <a:lnTo>
                    <a:pt x="194" y="0"/>
                  </a:lnTo>
                  <a:lnTo>
                    <a:pt x="197" y="0"/>
                  </a:lnTo>
                  <a:lnTo>
                    <a:pt x="197" y="4"/>
                  </a:lnTo>
                  <a:lnTo>
                    <a:pt x="197" y="14"/>
                  </a:lnTo>
                  <a:lnTo>
                    <a:pt x="198" y="19"/>
                  </a:lnTo>
                  <a:lnTo>
                    <a:pt x="203" y="28"/>
                  </a:lnTo>
                  <a:lnTo>
                    <a:pt x="207" y="33"/>
                  </a:lnTo>
                  <a:lnTo>
                    <a:pt x="208" y="41"/>
                  </a:lnTo>
                  <a:lnTo>
                    <a:pt x="212" y="46"/>
                  </a:lnTo>
                  <a:lnTo>
                    <a:pt x="213" y="51"/>
                  </a:lnTo>
                  <a:lnTo>
                    <a:pt x="218" y="58"/>
                  </a:lnTo>
                  <a:lnTo>
                    <a:pt x="218" y="59"/>
                  </a:lnTo>
                  <a:lnTo>
                    <a:pt x="234" y="238"/>
                  </a:lnTo>
                  <a:lnTo>
                    <a:pt x="231" y="243"/>
                  </a:lnTo>
                  <a:lnTo>
                    <a:pt x="232" y="247"/>
                  </a:lnTo>
                  <a:lnTo>
                    <a:pt x="229" y="252"/>
                  </a:lnTo>
                  <a:lnTo>
                    <a:pt x="231" y="258"/>
                  </a:lnTo>
                  <a:lnTo>
                    <a:pt x="234" y="263"/>
                  </a:lnTo>
                  <a:lnTo>
                    <a:pt x="238" y="268"/>
                  </a:lnTo>
                  <a:lnTo>
                    <a:pt x="237" y="273"/>
                  </a:lnTo>
                  <a:lnTo>
                    <a:pt x="241" y="283"/>
                  </a:lnTo>
                  <a:lnTo>
                    <a:pt x="239" y="288"/>
                  </a:lnTo>
                  <a:lnTo>
                    <a:pt x="238" y="290"/>
                  </a:lnTo>
                  <a:lnTo>
                    <a:pt x="233" y="298"/>
                  </a:lnTo>
                  <a:lnTo>
                    <a:pt x="232" y="304"/>
                  </a:lnTo>
                  <a:lnTo>
                    <a:pt x="227" y="315"/>
                  </a:lnTo>
                  <a:lnTo>
                    <a:pt x="223" y="319"/>
                  </a:lnTo>
                  <a:lnTo>
                    <a:pt x="218" y="324"/>
                  </a:lnTo>
                  <a:lnTo>
                    <a:pt x="217" y="329"/>
                  </a:lnTo>
                  <a:lnTo>
                    <a:pt x="218" y="330"/>
                  </a:lnTo>
                  <a:lnTo>
                    <a:pt x="217" y="339"/>
                  </a:lnTo>
                  <a:lnTo>
                    <a:pt x="215" y="340"/>
                  </a:lnTo>
                  <a:lnTo>
                    <a:pt x="215" y="349"/>
                  </a:lnTo>
                  <a:lnTo>
                    <a:pt x="213" y="354"/>
                  </a:lnTo>
                  <a:lnTo>
                    <a:pt x="215" y="359"/>
                  </a:lnTo>
                  <a:lnTo>
                    <a:pt x="215" y="360"/>
                  </a:lnTo>
                  <a:lnTo>
                    <a:pt x="214" y="365"/>
                  </a:lnTo>
                  <a:lnTo>
                    <a:pt x="210" y="370"/>
                  </a:lnTo>
                  <a:lnTo>
                    <a:pt x="212" y="375"/>
                  </a:lnTo>
                  <a:lnTo>
                    <a:pt x="215" y="380"/>
                  </a:lnTo>
                  <a:lnTo>
                    <a:pt x="212" y="385"/>
                  </a:lnTo>
                  <a:lnTo>
                    <a:pt x="203" y="388"/>
                  </a:lnTo>
                  <a:lnTo>
                    <a:pt x="198" y="390"/>
                  </a:lnTo>
                  <a:lnTo>
                    <a:pt x="193" y="393"/>
                  </a:lnTo>
                  <a:lnTo>
                    <a:pt x="192" y="398"/>
                  </a:lnTo>
                  <a:lnTo>
                    <a:pt x="193" y="403"/>
                  </a:lnTo>
                  <a:lnTo>
                    <a:pt x="197" y="407"/>
                  </a:lnTo>
                  <a:lnTo>
                    <a:pt x="198" y="412"/>
                  </a:lnTo>
                  <a:lnTo>
                    <a:pt x="194" y="418"/>
                  </a:lnTo>
                  <a:lnTo>
                    <a:pt x="189" y="417"/>
                  </a:lnTo>
                  <a:lnTo>
                    <a:pt x="185" y="414"/>
                  </a:lnTo>
                  <a:lnTo>
                    <a:pt x="175" y="412"/>
                  </a:lnTo>
                  <a:lnTo>
                    <a:pt x="171" y="409"/>
                  </a:lnTo>
                  <a:lnTo>
                    <a:pt x="166" y="408"/>
                  </a:lnTo>
                  <a:lnTo>
                    <a:pt x="161" y="410"/>
                  </a:lnTo>
                  <a:lnTo>
                    <a:pt x="154" y="419"/>
                  </a:lnTo>
                  <a:lnTo>
                    <a:pt x="154" y="424"/>
                  </a:lnTo>
                  <a:lnTo>
                    <a:pt x="158" y="427"/>
                  </a:lnTo>
                  <a:lnTo>
                    <a:pt x="150" y="423"/>
                  </a:lnTo>
                  <a:lnTo>
                    <a:pt x="145" y="426"/>
                  </a:lnTo>
                  <a:lnTo>
                    <a:pt x="137" y="415"/>
                  </a:lnTo>
                  <a:lnTo>
                    <a:pt x="131" y="407"/>
                  </a:lnTo>
                  <a:lnTo>
                    <a:pt x="135" y="402"/>
                  </a:lnTo>
                  <a:lnTo>
                    <a:pt x="136" y="395"/>
                  </a:lnTo>
                  <a:lnTo>
                    <a:pt x="130" y="387"/>
                  </a:lnTo>
                  <a:lnTo>
                    <a:pt x="130" y="375"/>
                  </a:lnTo>
                  <a:lnTo>
                    <a:pt x="124" y="374"/>
                  </a:lnTo>
                  <a:lnTo>
                    <a:pt x="120" y="370"/>
                  </a:lnTo>
                  <a:lnTo>
                    <a:pt x="116" y="365"/>
                  </a:lnTo>
                  <a:lnTo>
                    <a:pt x="109" y="360"/>
                  </a:lnTo>
                  <a:lnTo>
                    <a:pt x="104" y="363"/>
                  </a:lnTo>
                  <a:lnTo>
                    <a:pt x="102" y="356"/>
                  </a:lnTo>
                  <a:lnTo>
                    <a:pt x="100" y="356"/>
                  </a:lnTo>
                  <a:lnTo>
                    <a:pt x="85" y="346"/>
                  </a:lnTo>
                  <a:lnTo>
                    <a:pt x="76" y="336"/>
                  </a:lnTo>
                  <a:lnTo>
                    <a:pt x="75" y="332"/>
                  </a:lnTo>
                  <a:lnTo>
                    <a:pt x="76" y="327"/>
                  </a:lnTo>
                  <a:lnTo>
                    <a:pt x="78" y="322"/>
                  </a:lnTo>
                  <a:lnTo>
                    <a:pt x="81" y="314"/>
                  </a:lnTo>
                  <a:lnTo>
                    <a:pt x="85" y="306"/>
                  </a:lnTo>
                  <a:lnTo>
                    <a:pt x="83" y="298"/>
                  </a:lnTo>
                  <a:lnTo>
                    <a:pt x="87" y="292"/>
                  </a:lnTo>
                  <a:lnTo>
                    <a:pt x="87" y="290"/>
                  </a:lnTo>
                  <a:lnTo>
                    <a:pt x="78" y="283"/>
                  </a:lnTo>
                  <a:lnTo>
                    <a:pt x="73" y="283"/>
                  </a:lnTo>
                  <a:lnTo>
                    <a:pt x="68" y="282"/>
                  </a:lnTo>
                  <a:lnTo>
                    <a:pt x="66" y="282"/>
                  </a:lnTo>
                  <a:lnTo>
                    <a:pt x="63" y="287"/>
                  </a:lnTo>
                  <a:lnTo>
                    <a:pt x="58" y="288"/>
                  </a:lnTo>
                  <a:lnTo>
                    <a:pt x="54" y="283"/>
                  </a:lnTo>
                  <a:lnTo>
                    <a:pt x="48" y="262"/>
                  </a:lnTo>
                  <a:lnTo>
                    <a:pt x="46" y="257"/>
                  </a:lnTo>
                  <a:lnTo>
                    <a:pt x="42" y="253"/>
                  </a:lnTo>
                  <a:lnTo>
                    <a:pt x="29" y="246"/>
                  </a:lnTo>
                  <a:lnTo>
                    <a:pt x="27" y="242"/>
                  </a:lnTo>
                  <a:lnTo>
                    <a:pt x="22" y="238"/>
                  </a:lnTo>
                  <a:lnTo>
                    <a:pt x="18" y="233"/>
                  </a:lnTo>
                  <a:lnTo>
                    <a:pt x="10" y="228"/>
                  </a:lnTo>
                  <a:lnTo>
                    <a:pt x="9" y="223"/>
                  </a:lnTo>
                  <a:lnTo>
                    <a:pt x="7" y="218"/>
                  </a:lnTo>
                  <a:lnTo>
                    <a:pt x="4" y="208"/>
                  </a:lnTo>
                  <a:lnTo>
                    <a:pt x="2" y="207"/>
                  </a:lnTo>
                  <a:lnTo>
                    <a:pt x="0" y="197"/>
                  </a:lnTo>
                  <a:lnTo>
                    <a:pt x="0" y="187"/>
                  </a:lnTo>
                  <a:lnTo>
                    <a:pt x="2" y="181"/>
                  </a:lnTo>
                  <a:lnTo>
                    <a:pt x="3" y="176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9"/>
            <p:cNvSpPr>
              <a:spLocks/>
            </p:cNvSpPr>
            <p:nvPr/>
          </p:nvSpPr>
          <p:spPr bwMode="auto">
            <a:xfrm>
              <a:off x="3188" y="1717"/>
              <a:ext cx="334" cy="591"/>
            </a:xfrm>
            <a:custGeom>
              <a:avLst/>
              <a:gdLst>
                <a:gd name="T0" fmla="*/ 7 w 241"/>
                <a:gd name="T1" fmla="*/ 169 h 427"/>
                <a:gd name="T2" fmla="*/ 19 w 241"/>
                <a:gd name="T3" fmla="*/ 153 h 427"/>
                <a:gd name="T4" fmla="*/ 22 w 241"/>
                <a:gd name="T5" fmla="*/ 140 h 427"/>
                <a:gd name="T6" fmla="*/ 19 w 241"/>
                <a:gd name="T7" fmla="*/ 111 h 427"/>
                <a:gd name="T8" fmla="*/ 41 w 241"/>
                <a:gd name="T9" fmla="*/ 92 h 427"/>
                <a:gd name="T10" fmla="*/ 59 w 241"/>
                <a:gd name="T11" fmla="*/ 81 h 427"/>
                <a:gd name="T12" fmla="*/ 70 w 241"/>
                <a:gd name="T13" fmla="*/ 47 h 427"/>
                <a:gd name="T14" fmla="*/ 57 w 241"/>
                <a:gd name="T15" fmla="*/ 34 h 427"/>
                <a:gd name="T16" fmla="*/ 42 w 241"/>
                <a:gd name="T17" fmla="*/ 17 h 427"/>
                <a:gd name="T18" fmla="*/ 127 w 241"/>
                <a:gd name="T19" fmla="*/ 7 h 427"/>
                <a:gd name="T20" fmla="*/ 197 w 241"/>
                <a:gd name="T21" fmla="*/ 4 h 427"/>
                <a:gd name="T22" fmla="*/ 203 w 241"/>
                <a:gd name="T23" fmla="*/ 28 h 427"/>
                <a:gd name="T24" fmla="*/ 212 w 241"/>
                <a:gd name="T25" fmla="*/ 46 h 427"/>
                <a:gd name="T26" fmla="*/ 218 w 241"/>
                <a:gd name="T27" fmla="*/ 59 h 427"/>
                <a:gd name="T28" fmla="*/ 232 w 241"/>
                <a:gd name="T29" fmla="*/ 247 h 427"/>
                <a:gd name="T30" fmla="*/ 234 w 241"/>
                <a:gd name="T31" fmla="*/ 263 h 427"/>
                <a:gd name="T32" fmla="*/ 241 w 241"/>
                <a:gd name="T33" fmla="*/ 283 h 427"/>
                <a:gd name="T34" fmla="*/ 233 w 241"/>
                <a:gd name="T35" fmla="*/ 298 h 427"/>
                <a:gd name="T36" fmla="*/ 223 w 241"/>
                <a:gd name="T37" fmla="*/ 319 h 427"/>
                <a:gd name="T38" fmla="*/ 218 w 241"/>
                <a:gd name="T39" fmla="*/ 330 h 427"/>
                <a:gd name="T40" fmla="*/ 215 w 241"/>
                <a:gd name="T41" fmla="*/ 349 h 427"/>
                <a:gd name="T42" fmla="*/ 215 w 241"/>
                <a:gd name="T43" fmla="*/ 360 h 427"/>
                <a:gd name="T44" fmla="*/ 212 w 241"/>
                <a:gd name="T45" fmla="*/ 375 h 427"/>
                <a:gd name="T46" fmla="*/ 203 w 241"/>
                <a:gd name="T47" fmla="*/ 388 h 427"/>
                <a:gd name="T48" fmla="*/ 192 w 241"/>
                <a:gd name="T49" fmla="*/ 398 h 427"/>
                <a:gd name="T50" fmla="*/ 198 w 241"/>
                <a:gd name="T51" fmla="*/ 412 h 427"/>
                <a:gd name="T52" fmla="*/ 185 w 241"/>
                <a:gd name="T53" fmla="*/ 414 h 427"/>
                <a:gd name="T54" fmla="*/ 166 w 241"/>
                <a:gd name="T55" fmla="*/ 408 h 427"/>
                <a:gd name="T56" fmla="*/ 154 w 241"/>
                <a:gd name="T57" fmla="*/ 424 h 427"/>
                <a:gd name="T58" fmla="*/ 145 w 241"/>
                <a:gd name="T59" fmla="*/ 426 h 427"/>
                <a:gd name="T60" fmla="*/ 135 w 241"/>
                <a:gd name="T61" fmla="*/ 402 h 427"/>
                <a:gd name="T62" fmla="*/ 130 w 241"/>
                <a:gd name="T63" fmla="*/ 375 h 427"/>
                <a:gd name="T64" fmla="*/ 116 w 241"/>
                <a:gd name="T65" fmla="*/ 365 h 427"/>
                <a:gd name="T66" fmla="*/ 102 w 241"/>
                <a:gd name="T67" fmla="*/ 356 h 427"/>
                <a:gd name="T68" fmla="*/ 76 w 241"/>
                <a:gd name="T69" fmla="*/ 336 h 427"/>
                <a:gd name="T70" fmla="*/ 78 w 241"/>
                <a:gd name="T71" fmla="*/ 322 h 427"/>
                <a:gd name="T72" fmla="*/ 83 w 241"/>
                <a:gd name="T73" fmla="*/ 298 h 427"/>
                <a:gd name="T74" fmla="*/ 78 w 241"/>
                <a:gd name="T75" fmla="*/ 283 h 427"/>
                <a:gd name="T76" fmla="*/ 66 w 241"/>
                <a:gd name="T77" fmla="*/ 282 h 427"/>
                <a:gd name="T78" fmla="*/ 54 w 241"/>
                <a:gd name="T79" fmla="*/ 283 h 427"/>
                <a:gd name="T80" fmla="*/ 42 w 241"/>
                <a:gd name="T81" fmla="*/ 253 h 427"/>
                <a:gd name="T82" fmla="*/ 22 w 241"/>
                <a:gd name="T83" fmla="*/ 238 h 427"/>
                <a:gd name="T84" fmla="*/ 9 w 241"/>
                <a:gd name="T85" fmla="*/ 223 h 427"/>
                <a:gd name="T86" fmla="*/ 2 w 241"/>
                <a:gd name="T87" fmla="*/ 207 h 427"/>
                <a:gd name="T88" fmla="*/ 2 w 241"/>
                <a:gd name="T89" fmla="*/ 181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41" h="427">
                  <a:moveTo>
                    <a:pt x="3" y="176"/>
                  </a:moveTo>
                  <a:lnTo>
                    <a:pt x="7" y="174"/>
                  </a:lnTo>
                  <a:lnTo>
                    <a:pt x="7" y="169"/>
                  </a:lnTo>
                  <a:lnTo>
                    <a:pt x="4" y="164"/>
                  </a:lnTo>
                  <a:lnTo>
                    <a:pt x="8" y="159"/>
                  </a:lnTo>
                  <a:lnTo>
                    <a:pt x="19" y="153"/>
                  </a:lnTo>
                  <a:lnTo>
                    <a:pt x="20" y="149"/>
                  </a:lnTo>
                  <a:lnTo>
                    <a:pt x="20" y="144"/>
                  </a:lnTo>
                  <a:lnTo>
                    <a:pt x="22" y="140"/>
                  </a:lnTo>
                  <a:lnTo>
                    <a:pt x="28" y="131"/>
                  </a:lnTo>
                  <a:lnTo>
                    <a:pt x="28" y="120"/>
                  </a:lnTo>
                  <a:lnTo>
                    <a:pt x="19" y="111"/>
                  </a:lnTo>
                  <a:lnTo>
                    <a:pt x="20" y="101"/>
                  </a:lnTo>
                  <a:lnTo>
                    <a:pt x="22" y="96"/>
                  </a:lnTo>
                  <a:lnTo>
                    <a:pt x="41" y="92"/>
                  </a:lnTo>
                  <a:lnTo>
                    <a:pt x="46" y="88"/>
                  </a:lnTo>
                  <a:lnTo>
                    <a:pt x="54" y="85"/>
                  </a:lnTo>
                  <a:lnTo>
                    <a:pt x="59" y="81"/>
                  </a:lnTo>
                  <a:lnTo>
                    <a:pt x="61" y="71"/>
                  </a:lnTo>
                  <a:lnTo>
                    <a:pt x="67" y="61"/>
                  </a:lnTo>
                  <a:lnTo>
                    <a:pt x="70" y="47"/>
                  </a:lnTo>
                  <a:lnTo>
                    <a:pt x="67" y="41"/>
                  </a:lnTo>
                  <a:lnTo>
                    <a:pt x="62" y="37"/>
                  </a:lnTo>
                  <a:lnTo>
                    <a:pt x="57" y="34"/>
                  </a:lnTo>
                  <a:lnTo>
                    <a:pt x="52" y="31"/>
                  </a:lnTo>
                  <a:lnTo>
                    <a:pt x="52" y="24"/>
                  </a:lnTo>
                  <a:lnTo>
                    <a:pt x="42" y="17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127" y="7"/>
                  </a:lnTo>
                  <a:lnTo>
                    <a:pt x="194" y="0"/>
                  </a:lnTo>
                  <a:lnTo>
                    <a:pt x="197" y="0"/>
                  </a:lnTo>
                  <a:lnTo>
                    <a:pt x="197" y="4"/>
                  </a:lnTo>
                  <a:lnTo>
                    <a:pt x="197" y="14"/>
                  </a:lnTo>
                  <a:lnTo>
                    <a:pt x="198" y="19"/>
                  </a:lnTo>
                  <a:lnTo>
                    <a:pt x="203" y="28"/>
                  </a:lnTo>
                  <a:lnTo>
                    <a:pt x="207" y="33"/>
                  </a:lnTo>
                  <a:lnTo>
                    <a:pt x="208" y="41"/>
                  </a:lnTo>
                  <a:lnTo>
                    <a:pt x="212" y="46"/>
                  </a:lnTo>
                  <a:lnTo>
                    <a:pt x="213" y="51"/>
                  </a:lnTo>
                  <a:lnTo>
                    <a:pt x="218" y="58"/>
                  </a:lnTo>
                  <a:lnTo>
                    <a:pt x="218" y="59"/>
                  </a:lnTo>
                  <a:lnTo>
                    <a:pt x="234" y="238"/>
                  </a:lnTo>
                  <a:lnTo>
                    <a:pt x="231" y="243"/>
                  </a:lnTo>
                  <a:lnTo>
                    <a:pt x="232" y="247"/>
                  </a:lnTo>
                  <a:lnTo>
                    <a:pt x="229" y="252"/>
                  </a:lnTo>
                  <a:lnTo>
                    <a:pt x="231" y="258"/>
                  </a:lnTo>
                  <a:lnTo>
                    <a:pt x="234" y="263"/>
                  </a:lnTo>
                  <a:lnTo>
                    <a:pt x="238" y="268"/>
                  </a:lnTo>
                  <a:lnTo>
                    <a:pt x="237" y="273"/>
                  </a:lnTo>
                  <a:lnTo>
                    <a:pt x="241" y="283"/>
                  </a:lnTo>
                  <a:lnTo>
                    <a:pt x="239" y="288"/>
                  </a:lnTo>
                  <a:lnTo>
                    <a:pt x="238" y="290"/>
                  </a:lnTo>
                  <a:lnTo>
                    <a:pt x="233" y="298"/>
                  </a:lnTo>
                  <a:lnTo>
                    <a:pt x="232" y="304"/>
                  </a:lnTo>
                  <a:lnTo>
                    <a:pt x="227" y="315"/>
                  </a:lnTo>
                  <a:lnTo>
                    <a:pt x="223" y="319"/>
                  </a:lnTo>
                  <a:lnTo>
                    <a:pt x="218" y="324"/>
                  </a:lnTo>
                  <a:lnTo>
                    <a:pt x="217" y="329"/>
                  </a:lnTo>
                  <a:lnTo>
                    <a:pt x="218" y="330"/>
                  </a:lnTo>
                  <a:lnTo>
                    <a:pt x="217" y="339"/>
                  </a:lnTo>
                  <a:lnTo>
                    <a:pt x="215" y="340"/>
                  </a:lnTo>
                  <a:lnTo>
                    <a:pt x="215" y="349"/>
                  </a:lnTo>
                  <a:lnTo>
                    <a:pt x="213" y="354"/>
                  </a:lnTo>
                  <a:lnTo>
                    <a:pt x="215" y="359"/>
                  </a:lnTo>
                  <a:lnTo>
                    <a:pt x="215" y="360"/>
                  </a:lnTo>
                  <a:lnTo>
                    <a:pt x="214" y="365"/>
                  </a:lnTo>
                  <a:lnTo>
                    <a:pt x="210" y="370"/>
                  </a:lnTo>
                  <a:lnTo>
                    <a:pt x="212" y="375"/>
                  </a:lnTo>
                  <a:lnTo>
                    <a:pt x="215" y="380"/>
                  </a:lnTo>
                  <a:lnTo>
                    <a:pt x="212" y="385"/>
                  </a:lnTo>
                  <a:lnTo>
                    <a:pt x="203" y="388"/>
                  </a:lnTo>
                  <a:lnTo>
                    <a:pt x="198" y="390"/>
                  </a:lnTo>
                  <a:lnTo>
                    <a:pt x="193" y="393"/>
                  </a:lnTo>
                  <a:lnTo>
                    <a:pt x="192" y="398"/>
                  </a:lnTo>
                  <a:lnTo>
                    <a:pt x="193" y="403"/>
                  </a:lnTo>
                  <a:lnTo>
                    <a:pt x="197" y="407"/>
                  </a:lnTo>
                  <a:lnTo>
                    <a:pt x="198" y="412"/>
                  </a:lnTo>
                  <a:lnTo>
                    <a:pt x="194" y="418"/>
                  </a:lnTo>
                  <a:lnTo>
                    <a:pt x="189" y="417"/>
                  </a:lnTo>
                  <a:lnTo>
                    <a:pt x="185" y="414"/>
                  </a:lnTo>
                  <a:lnTo>
                    <a:pt x="175" y="412"/>
                  </a:lnTo>
                  <a:lnTo>
                    <a:pt x="171" y="409"/>
                  </a:lnTo>
                  <a:lnTo>
                    <a:pt x="166" y="408"/>
                  </a:lnTo>
                  <a:lnTo>
                    <a:pt x="161" y="410"/>
                  </a:lnTo>
                  <a:lnTo>
                    <a:pt x="154" y="419"/>
                  </a:lnTo>
                  <a:lnTo>
                    <a:pt x="154" y="424"/>
                  </a:lnTo>
                  <a:lnTo>
                    <a:pt x="158" y="427"/>
                  </a:lnTo>
                  <a:lnTo>
                    <a:pt x="150" y="423"/>
                  </a:lnTo>
                  <a:lnTo>
                    <a:pt x="145" y="426"/>
                  </a:lnTo>
                  <a:lnTo>
                    <a:pt x="137" y="415"/>
                  </a:lnTo>
                  <a:lnTo>
                    <a:pt x="131" y="407"/>
                  </a:lnTo>
                  <a:lnTo>
                    <a:pt x="135" y="402"/>
                  </a:lnTo>
                  <a:lnTo>
                    <a:pt x="136" y="395"/>
                  </a:lnTo>
                  <a:lnTo>
                    <a:pt x="130" y="387"/>
                  </a:lnTo>
                  <a:lnTo>
                    <a:pt x="130" y="375"/>
                  </a:lnTo>
                  <a:lnTo>
                    <a:pt x="124" y="374"/>
                  </a:lnTo>
                  <a:lnTo>
                    <a:pt x="120" y="370"/>
                  </a:lnTo>
                  <a:lnTo>
                    <a:pt x="116" y="365"/>
                  </a:lnTo>
                  <a:lnTo>
                    <a:pt x="109" y="360"/>
                  </a:lnTo>
                  <a:lnTo>
                    <a:pt x="104" y="363"/>
                  </a:lnTo>
                  <a:lnTo>
                    <a:pt x="102" y="356"/>
                  </a:lnTo>
                  <a:lnTo>
                    <a:pt x="100" y="356"/>
                  </a:lnTo>
                  <a:lnTo>
                    <a:pt x="85" y="346"/>
                  </a:lnTo>
                  <a:lnTo>
                    <a:pt x="76" y="336"/>
                  </a:lnTo>
                  <a:lnTo>
                    <a:pt x="75" y="332"/>
                  </a:lnTo>
                  <a:lnTo>
                    <a:pt x="76" y="327"/>
                  </a:lnTo>
                  <a:lnTo>
                    <a:pt x="78" y="322"/>
                  </a:lnTo>
                  <a:lnTo>
                    <a:pt x="81" y="314"/>
                  </a:lnTo>
                  <a:lnTo>
                    <a:pt x="85" y="306"/>
                  </a:lnTo>
                  <a:lnTo>
                    <a:pt x="83" y="298"/>
                  </a:lnTo>
                  <a:lnTo>
                    <a:pt x="87" y="292"/>
                  </a:lnTo>
                  <a:lnTo>
                    <a:pt x="87" y="290"/>
                  </a:lnTo>
                  <a:lnTo>
                    <a:pt x="78" y="283"/>
                  </a:lnTo>
                  <a:lnTo>
                    <a:pt x="73" y="283"/>
                  </a:lnTo>
                  <a:lnTo>
                    <a:pt x="68" y="282"/>
                  </a:lnTo>
                  <a:lnTo>
                    <a:pt x="66" y="282"/>
                  </a:lnTo>
                  <a:lnTo>
                    <a:pt x="63" y="287"/>
                  </a:lnTo>
                  <a:lnTo>
                    <a:pt x="58" y="288"/>
                  </a:lnTo>
                  <a:lnTo>
                    <a:pt x="54" y="283"/>
                  </a:lnTo>
                  <a:lnTo>
                    <a:pt x="48" y="262"/>
                  </a:lnTo>
                  <a:lnTo>
                    <a:pt x="46" y="257"/>
                  </a:lnTo>
                  <a:lnTo>
                    <a:pt x="42" y="253"/>
                  </a:lnTo>
                  <a:lnTo>
                    <a:pt x="29" y="246"/>
                  </a:lnTo>
                  <a:lnTo>
                    <a:pt x="27" y="242"/>
                  </a:lnTo>
                  <a:lnTo>
                    <a:pt x="22" y="238"/>
                  </a:lnTo>
                  <a:lnTo>
                    <a:pt x="18" y="233"/>
                  </a:lnTo>
                  <a:lnTo>
                    <a:pt x="10" y="228"/>
                  </a:lnTo>
                  <a:lnTo>
                    <a:pt x="9" y="223"/>
                  </a:lnTo>
                  <a:lnTo>
                    <a:pt x="7" y="218"/>
                  </a:lnTo>
                  <a:lnTo>
                    <a:pt x="4" y="208"/>
                  </a:lnTo>
                  <a:lnTo>
                    <a:pt x="2" y="207"/>
                  </a:lnTo>
                  <a:lnTo>
                    <a:pt x="0" y="197"/>
                  </a:lnTo>
                  <a:lnTo>
                    <a:pt x="0" y="187"/>
                  </a:lnTo>
                  <a:lnTo>
                    <a:pt x="2" y="181"/>
                  </a:lnTo>
                  <a:lnTo>
                    <a:pt x="3" y="176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40"/>
            <p:cNvSpPr>
              <a:spLocks/>
            </p:cNvSpPr>
            <p:nvPr/>
          </p:nvSpPr>
          <p:spPr bwMode="auto">
            <a:xfrm>
              <a:off x="3321" y="2273"/>
              <a:ext cx="709" cy="252"/>
            </a:xfrm>
            <a:custGeom>
              <a:avLst/>
              <a:gdLst>
                <a:gd name="T0" fmla="*/ 1 w 512"/>
                <a:gd name="T1" fmla="*/ 181 h 182"/>
                <a:gd name="T2" fmla="*/ 8 w 512"/>
                <a:gd name="T3" fmla="*/ 173 h 182"/>
                <a:gd name="T4" fmla="*/ 14 w 512"/>
                <a:gd name="T5" fmla="*/ 169 h 182"/>
                <a:gd name="T6" fmla="*/ 11 w 512"/>
                <a:gd name="T7" fmla="*/ 152 h 182"/>
                <a:gd name="T8" fmla="*/ 8 w 512"/>
                <a:gd name="T9" fmla="*/ 148 h 182"/>
                <a:gd name="T10" fmla="*/ 15 w 512"/>
                <a:gd name="T11" fmla="*/ 149 h 182"/>
                <a:gd name="T12" fmla="*/ 14 w 512"/>
                <a:gd name="T13" fmla="*/ 141 h 182"/>
                <a:gd name="T14" fmla="*/ 19 w 512"/>
                <a:gd name="T15" fmla="*/ 135 h 182"/>
                <a:gd name="T16" fmla="*/ 19 w 512"/>
                <a:gd name="T17" fmla="*/ 128 h 182"/>
                <a:gd name="T18" fmla="*/ 21 w 512"/>
                <a:gd name="T19" fmla="*/ 124 h 182"/>
                <a:gd name="T20" fmla="*/ 31 w 512"/>
                <a:gd name="T21" fmla="*/ 118 h 182"/>
                <a:gd name="T22" fmla="*/ 34 w 512"/>
                <a:gd name="T23" fmla="*/ 110 h 182"/>
                <a:gd name="T24" fmla="*/ 30 w 512"/>
                <a:gd name="T25" fmla="*/ 103 h 182"/>
                <a:gd name="T26" fmla="*/ 36 w 512"/>
                <a:gd name="T27" fmla="*/ 90 h 182"/>
                <a:gd name="T28" fmla="*/ 39 w 512"/>
                <a:gd name="T29" fmla="*/ 81 h 182"/>
                <a:gd name="T30" fmla="*/ 41 w 512"/>
                <a:gd name="T31" fmla="*/ 74 h 182"/>
                <a:gd name="T32" fmla="*/ 38 w 512"/>
                <a:gd name="T33" fmla="*/ 64 h 182"/>
                <a:gd name="T34" fmla="*/ 41 w 512"/>
                <a:gd name="T35" fmla="*/ 68 h 182"/>
                <a:gd name="T36" fmla="*/ 130 w 512"/>
                <a:gd name="T37" fmla="*/ 56 h 182"/>
                <a:gd name="T38" fmla="*/ 126 w 512"/>
                <a:gd name="T39" fmla="*/ 42 h 182"/>
                <a:gd name="T40" fmla="*/ 142 w 512"/>
                <a:gd name="T41" fmla="*/ 44 h 182"/>
                <a:gd name="T42" fmla="*/ 191 w 512"/>
                <a:gd name="T43" fmla="*/ 39 h 182"/>
                <a:gd name="T44" fmla="*/ 252 w 512"/>
                <a:gd name="T45" fmla="*/ 34 h 182"/>
                <a:gd name="T46" fmla="*/ 298 w 512"/>
                <a:gd name="T47" fmla="*/ 27 h 182"/>
                <a:gd name="T48" fmla="*/ 345 w 512"/>
                <a:gd name="T49" fmla="*/ 25 h 182"/>
                <a:gd name="T50" fmla="*/ 385 w 512"/>
                <a:gd name="T51" fmla="*/ 20 h 182"/>
                <a:gd name="T52" fmla="*/ 410 w 512"/>
                <a:gd name="T53" fmla="*/ 15 h 182"/>
                <a:gd name="T54" fmla="*/ 462 w 512"/>
                <a:gd name="T55" fmla="*/ 8 h 182"/>
                <a:gd name="T56" fmla="*/ 504 w 512"/>
                <a:gd name="T57" fmla="*/ 0 h 182"/>
                <a:gd name="T58" fmla="*/ 509 w 512"/>
                <a:gd name="T59" fmla="*/ 6 h 182"/>
                <a:gd name="T60" fmla="*/ 508 w 512"/>
                <a:gd name="T61" fmla="*/ 20 h 182"/>
                <a:gd name="T62" fmla="*/ 499 w 512"/>
                <a:gd name="T63" fmla="*/ 26 h 182"/>
                <a:gd name="T64" fmla="*/ 491 w 512"/>
                <a:gd name="T65" fmla="*/ 42 h 182"/>
                <a:gd name="T66" fmla="*/ 478 w 512"/>
                <a:gd name="T67" fmla="*/ 42 h 182"/>
                <a:gd name="T68" fmla="*/ 470 w 512"/>
                <a:gd name="T69" fmla="*/ 51 h 182"/>
                <a:gd name="T70" fmla="*/ 463 w 512"/>
                <a:gd name="T71" fmla="*/ 56 h 182"/>
                <a:gd name="T72" fmla="*/ 454 w 512"/>
                <a:gd name="T73" fmla="*/ 54 h 182"/>
                <a:gd name="T74" fmla="*/ 450 w 512"/>
                <a:gd name="T75" fmla="*/ 61 h 182"/>
                <a:gd name="T76" fmla="*/ 444 w 512"/>
                <a:gd name="T77" fmla="*/ 70 h 182"/>
                <a:gd name="T78" fmla="*/ 436 w 512"/>
                <a:gd name="T79" fmla="*/ 74 h 182"/>
                <a:gd name="T80" fmla="*/ 414 w 512"/>
                <a:gd name="T81" fmla="*/ 94 h 182"/>
                <a:gd name="T82" fmla="*/ 399 w 512"/>
                <a:gd name="T83" fmla="*/ 96 h 182"/>
                <a:gd name="T84" fmla="*/ 385 w 512"/>
                <a:gd name="T85" fmla="*/ 108 h 182"/>
                <a:gd name="T86" fmla="*/ 382 w 512"/>
                <a:gd name="T87" fmla="*/ 119 h 182"/>
                <a:gd name="T88" fmla="*/ 369 w 512"/>
                <a:gd name="T89" fmla="*/ 127 h 182"/>
                <a:gd name="T90" fmla="*/ 343 w 512"/>
                <a:gd name="T91" fmla="*/ 148 h 182"/>
                <a:gd name="T92" fmla="*/ 220 w 512"/>
                <a:gd name="T93" fmla="*/ 163 h 182"/>
                <a:gd name="T94" fmla="*/ 131 w 512"/>
                <a:gd name="T95" fmla="*/ 172 h 182"/>
                <a:gd name="T96" fmla="*/ 86 w 512"/>
                <a:gd name="T97" fmla="*/ 17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12" h="182">
                  <a:moveTo>
                    <a:pt x="0" y="182"/>
                  </a:moveTo>
                  <a:lnTo>
                    <a:pt x="1" y="181"/>
                  </a:lnTo>
                  <a:lnTo>
                    <a:pt x="6" y="178"/>
                  </a:lnTo>
                  <a:lnTo>
                    <a:pt x="8" y="173"/>
                  </a:lnTo>
                  <a:lnTo>
                    <a:pt x="13" y="172"/>
                  </a:lnTo>
                  <a:lnTo>
                    <a:pt x="14" y="169"/>
                  </a:lnTo>
                  <a:lnTo>
                    <a:pt x="11" y="157"/>
                  </a:lnTo>
                  <a:lnTo>
                    <a:pt x="11" y="152"/>
                  </a:lnTo>
                  <a:lnTo>
                    <a:pt x="8" y="153"/>
                  </a:lnTo>
                  <a:lnTo>
                    <a:pt x="8" y="148"/>
                  </a:lnTo>
                  <a:lnTo>
                    <a:pt x="13" y="146"/>
                  </a:lnTo>
                  <a:lnTo>
                    <a:pt x="15" y="149"/>
                  </a:lnTo>
                  <a:lnTo>
                    <a:pt x="16" y="144"/>
                  </a:lnTo>
                  <a:lnTo>
                    <a:pt x="14" y="141"/>
                  </a:lnTo>
                  <a:lnTo>
                    <a:pt x="18" y="138"/>
                  </a:lnTo>
                  <a:lnTo>
                    <a:pt x="19" y="135"/>
                  </a:lnTo>
                  <a:lnTo>
                    <a:pt x="23" y="132"/>
                  </a:lnTo>
                  <a:lnTo>
                    <a:pt x="19" y="128"/>
                  </a:lnTo>
                  <a:lnTo>
                    <a:pt x="19" y="127"/>
                  </a:lnTo>
                  <a:lnTo>
                    <a:pt x="21" y="124"/>
                  </a:lnTo>
                  <a:lnTo>
                    <a:pt x="26" y="122"/>
                  </a:lnTo>
                  <a:lnTo>
                    <a:pt x="31" y="118"/>
                  </a:lnTo>
                  <a:lnTo>
                    <a:pt x="28" y="113"/>
                  </a:lnTo>
                  <a:lnTo>
                    <a:pt x="34" y="110"/>
                  </a:lnTo>
                  <a:lnTo>
                    <a:pt x="33" y="105"/>
                  </a:lnTo>
                  <a:lnTo>
                    <a:pt x="30" y="103"/>
                  </a:lnTo>
                  <a:lnTo>
                    <a:pt x="34" y="95"/>
                  </a:lnTo>
                  <a:lnTo>
                    <a:pt x="36" y="90"/>
                  </a:lnTo>
                  <a:lnTo>
                    <a:pt x="31" y="85"/>
                  </a:lnTo>
                  <a:lnTo>
                    <a:pt x="39" y="81"/>
                  </a:lnTo>
                  <a:lnTo>
                    <a:pt x="35" y="76"/>
                  </a:lnTo>
                  <a:lnTo>
                    <a:pt x="41" y="74"/>
                  </a:lnTo>
                  <a:lnTo>
                    <a:pt x="39" y="69"/>
                  </a:lnTo>
                  <a:lnTo>
                    <a:pt x="38" y="64"/>
                  </a:lnTo>
                  <a:lnTo>
                    <a:pt x="43" y="64"/>
                  </a:lnTo>
                  <a:lnTo>
                    <a:pt x="41" y="68"/>
                  </a:lnTo>
                  <a:lnTo>
                    <a:pt x="47" y="64"/>
                  </a:lnTo>
                  <a:lnTo>
                    <a:pt x="130" y="56"/>
                  </a:lnTo>
                  <a:lnTo>
                    <a:pt x="130" y="51"/>
                  </a:lnTo>
                  <a:lnTo>
                    <a:pt x="126" y="42"/>
                  </a:lnTo>
                  <a:lnTo>
                    <a:pt x="136" y="42"/>
                  </a:lnTo>
                  <a:lnTo>
                    <a:pt x="142" y="44"/>
                  </a:lnTo>
                  <a:lnTo>
                    <a:pt x="167" y="41"/>
                  </a:lnTo>
                  <a:lnTo>
                    <a:pt x="191" y="39"/>
                  </a:lnTo>
                  <a:lnTo>
                    <a:pt x="223" y="35"/>
                  </a:lnTo>
                  <a:lnTo>
                    <a:pt x="252" y="34"/>
                  </a:lnTo>
                  <a:lnTo>
                    <a:pt x="282" y="30"/>
                  </a:lnTo>
                  <a:lnTo>
                    <a:pt x="298" y="27"/>
                  </a:lnTo>
                  <a:lnTo>
                    <a:pt x="325" y="26"/>
                  </a:lnTo>
                  <a:lnTo>
                    <a:pt x="345" y="25"/>
                  </a:lnTo>
                  <a:lnTo>
                    <a:pt x="364" y="21"/>
                  </a:lnTo>
                  <a:lnTo>
                    <a:pt x="385" y="20"/>
                  </a:lnTo>
                  <a:lnTo>
                    <a:pt x="391" y="17"/>
                  </a:lnTo>
                  <a:lnTo>
                    <a:pt x="410" y="15"/>
                  </a:lnTo>
                  <a:lnTo>
                    <a:pt x="420" y="15"/>
                  </a:lnTo>
                  <a:lnTo>
                    <a:pt x="462" y="8"/>
                  </a:lnTo>
                  <a:lnTo>
                    <a:pt x="486" y="5"/>
                  </a:lnTo>
                  <a:lnTo>
                    <a:pt x="504" y="0"/>
                  </a:lnTo>
                  <a:lnTo>
                    <a:pt x="512" y="0"/>
                  </a:lnTo>
                  <a:lnTo>
                    <a:pt x="509" y="6"/>
                  </a:lnTo>
                  <a:lnTo>
                    <a:pt x="509" y="11"/>
                  </a:lnTo>
                  <a:lnTo>
                    <a:pt x="508" y="20"/>
                  </a:lnTo>
                  <a:lnTo>
                    <a:pt x="503" y="22"/>
                  </a:lnTo>
                  <a:lnTo>
                    <a:pt x="499" y="26"/>
                  </a:lnTo>
                  <a:lnTo>
                    <a:pt x="496" y="37"/>
                  </a:lnTo>
                  <a:lnTo>
                    <a:pt x="491" y="42"/>
                  </a:lnTo>
                  <a:lnTo>
                    <a:pt x="487" y="39"/>
                  </a:lnTo>
                  <a:lnTo>
                    <a:pt x="478" y="42"/>
                  </a:lnTo>
                  <a:lnTo>
                    <a:pt x="473" y="46"/>
                  </a:lnTo>
                  <a:lnTo>
                    <a:pt x="470" y="51"/>
                  </a:lnTo>
                  <a:lnTo>
                    <a:pt x="467" y="56"/>
                  </a:lnTo>
                  <a:lnTo>
                    <a:pt x="463" y="56"/>
                  </a:lnTo>
                  <a:lnTo>
                    <a:pt x="458" y="51"/>
                  </a:lnTo>
                  <a:lnTo>
                    <a:pt x="454" y="54"/>
                  </a:lnTo>
                  <a:lnTo>
                    <a:pt x="452" y="56"/>
                  </a:lnTo>
                  <a:lnTo>
                    <a:pt x="450" y="61"/>
                  </a:lnTo>
                  <a:lnTo>
                    <a:pt x="445" y="60"/>
                  </a:lnTo>
                  <a:lnTo>
                    <a:pt x="444" y="70"/>
                  </a:lnTo>
                  <a:lnTo>
                    <a:pt x="442" y="74"/>
                  </a:lnTo>
                  <a:lnTo>
                    <a:pt x="436" y="74"/>
                  </a:lnTo>
                  <a:lnTo>
                    <a:pt x="426" y="81"/>
                  </a:lnTo>
                  <a:lnTo>
                    <a:pt x="414" y="94"/>
                  </a:lnTo>
                  <a:lnTo>
                    <a:pt x="409" y="96"/>
                  </a:lnTo>
                  <a:lnTo>
                    <a:pt x="399" y="96"/>
                  </a:lnTo>
                  <a:lnTo>
                    <a:pt x="390" y="103"/>
                  </a:lnTo>
                  <a:lnTo>
                    <a:pt x="385" y="108"/>
                  </a:lnTo>
                  <a:lnTo>
                    <a:pt x="384" y="113"/>
                  </a:lnTo>
                  <a:lnTo>
                    <a:pt x="382" y="119"/>
                  </a:lnTo>
                  <a:lnTo>
                    <a:pt x="379" y="124"/>
                  </a:lnTo>
                  <a:lnTo>
                    <a:pt x="369" y="127"/>
                  </a:lnTo>
                  <a:lnTo>
                    <a:pt x="369" y="146"/>
                  </a:lnTo>
                  <a:lnTo>
                    <a:pt x="343" y="148"/>
                  </a:lnTo>
                  <a:lnTo>
                    <a:pt x="289" y="156"/>
                  </a:lnTo>
                  <a:lnTo>
                    <a:pt x="220" y="163"/>
                  </a:lnTo>
                  <a:lnTo>
                    <a:pt x="131" y="169"/>
                  </a:lnTo>
                  <a:lnTo>
                    <a:pt x="131" y="172"/>
                  </a:lnTo>
                  <a:lnTo>
                    <a:pt x="131" y="172"/>
                  </a:lnTo>
                  <a:lnTo>
                    <a:pt x="86" y="176"/>
                  </a:lnTo>
                  <a:lnTo>
                    <a:pt x="0" y="182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41"/>
            <p:cNvSpPr>
              <a:spLocks/>
            </p:cNvSpPr>
            <p:nvPr/>
          </p:nvSpPr>
          <p:spPr bwMode="auto">
            <a:xfrm>
              <a:off x="3321" y="2273"/>
              <a:ext cx="709" cy="252"/>
            </a:xfrm>
            <a:custGeom>
              <a:avLst/>
              <a:gdLst>
                <a:gd name="T0" fmla="*/ 1 w 512"/>
                <a:gd name="T1" fmla="*/ 181 h 182"/>
                <a:gd name="T2" fmla="*/ 8 w 512"/>
                <a:gd name="T3" fmla="*/ 173 h 182"/>
                <a:gd name="T4" fmla="*/ 14 w 512"/>
                <a:gd name="T5" fmla="*/ 169 h 182"/>
                <a:gd name="T6" fmla="*/ 11 w 512"/>
                <a:gd name="T7" fmla="*/ 152 h 182"/>
                <a:gd name="T8" fmla="*/ 8 w 512"/>
                <a:gd name="T9" fmla="*/ 148 h 182"/>
                <a:gd name="T10" fmla="*/ 15 w 512"/>
                <a:gd name="T11" fmla="*/ 149 h 182"/>
                <a:gd name="T12" fmla="*/ 14 w 512"/>
                <a:gd name="T13" fmla="*/ 141 h 182"/>
                <a:gd name="T14" fmla="*/ 19 w 512"/>
                <a:gd name="T15" fmla="*/ 135 h 182"/>
                <a:gd name="T16" fmla="*/ 19 w 512"/>
                <a:gd name="T17" fmla="*/ 128 h 182"/>
                <a:gd name="T18" fmla="*/ 21 w 512"/>
                <a:gd name="T19" fmla="*/ 124 h 182"/>
                <a:gd name="T20" fmla="*/ 31 w 512"/>
                <a:gd name="T21" fmla="*/ 118 h 182"/>
                <a:gd name="T22" fmla="*/ 34 w 512"/>
                <a:gd name="T23" fmla="*/ 110 h 182"/>
                <a:gd name="T24" fmla="*/ 30 w 512"/>
                <a:gd name="T25" fmla="*/ 103 h 182"/>
                <a:gd name="T26" fmla="*/ 36 w 512"/>
                <a:gd name="T27" fmla="*/ 90 h 182"/>
                <a:gd name="T28" fmla="*/ 39 w 512"/>
                <a:gd name="T29" fmla="*/ 81 h 182"/>
                <a:gd name="T30" fmla="*/ 41 w 512"/>
                <a:gd name="T31" fmla="*/ 74 h 182"/>
                <a:gd name="T32" fmla="*/ 38 w 512"/>
                <a:gd name="T33" fmla="*/ 64 h 182"/>
                <a:gd name="T34" fmla="*/ 41 w 512"/>
                <a:gd name="T35" fmla="*/ 68 h 182"/>
                <a:gd name="T36" fmla="*/ 130 w 512"/>
                <a:gd name="T37" fmla="*/ 56 h 182"/>
                <a:gd name="T38" fmla="*/ 126 w 512"/>
                <a:gd name="T39" fmla="*/ 42 h 182"/>
                <a:gd name="T40" fmla="*/ 142 w 512"/>
                <a:gd name="T41" fmla="*/ 44 h 182"/>
                <a:gd name="T42" fmla="*/ 191 w 512"/>
                <a:gd name="T43" fmla="*/ 39 h 182"/>
                <a:gd name="T44" fmla="*/ 252 w 512"/>
                <a:gd name="T45" fmla="*/ 34 h 182"/>
                <a:gd name="T46" fmla="*/ 298 w 512"/>
                <a:gd name="T47" fmla="*/ 27 h 182"/>
                <a:gd name="T48" fmla="*/ 345 w 512"/>
                <a:gd name="T49" fmla="*/ 25 h 182"/>
                <a:gd name="T50" fmla="*/ 385 w 512"/>
                <a:gd name="T51" fmla="*/ 20 h 182"/>
                <a:gd name="T52" fmla="*/ 410 w 512"/>
                <a:gd name="T53" fmla="*/ 15 h 182"/>
                <a:gd name="T54" fmla="*/ 462 w 512"/>
                <a:gd name="T55" fmla="*/ 8 h 182"/>
                <a:gd name="T56" fmla="*/ 504 w 512"/>
                <a:gd name="T57" fmla="*/ 0 h 182"/>
                <a:gd name="T58" fmla="*/ 509 w 512"/>
                <a:gd name="T59" fmla="*/ 6 h 182"/>
                <a:gd name="T60" fmla="*/ 508 w 512"/>
                <a:gd name="T61" fmla="*/ 20 h 182"/>
                <a:gd name="T62" fmla="*/ 499 w 512"/>
                <a:gd name="T63" fmla="*/ 26 h 182"/>
                <a:gd name="T64" fmla="*/ 491 w 512"/>
                <a:gd name="T65" fmla="*/ 42 h 182"/>
                <a:gd name="T66" fmla="*/ 478 w 512"/>
                <a:gd name="T67" fmla="*/ 42 h 182"/>
                <a:gd name="T68" fmla="*/ 470 w 512"/>
                <a:gd name="T69" fmla="*/ 51 h 182"/>
                <a:gd name="T70" fmla="*/ 463 w 512"/>
                <a:gd name="T71" fmla="*/ 56 h 182"/>
                <a:gd name="T72" fmla="*/ 454 w 512"/>
                <a:gd name="T73" fmla="*/ 54 h 182"/>
                <a:gd name="T74" fmla="*/ 450 w 512"/>
                <a:gd name="T75" fmla="*/ 61 h 182"/>
                <a:gd name="T76" fmla="*/ 444 w 512"/>
                <a:gd name="T77" fmla="*/ 70 h 182"/>
                <a:gd name="T78" fmla="*/ 436 w 512"/>
                <a:gd name="T79" fmla="*/ 74 h 182"/>
                <a:gd name="T80" fmla="*/ 414 w 512"/>
                <a:gd name="T81" fmla="*/ 94 h 182"/>
                <a:gd name="T82" fmla="*/ 399 w 512"/>
                <a:gd name="T83" fmla="*/ 96 h 182"/>
                <a:gd name="T84" fmla="*/ 385 w 512"/>
                <a:gd name="T85" fmla="*/ 108 h 182"/>
                <a:gd name="T86" fmla="*/ 382 w 512"/>
                <a:gd name="T87" fmla="*/ 119 h 182"/>
                <a:gd name="T88" fmla="*/ 369 w 512"/>
                <a:gd name="T89" fmla="*/ 127 h 182"/>
                <a:gd name="T90" fmla="*/ 343 w 512"/>
                <a:gd name="T91" fmla="*/ 148 h 182"/>
                <a:gd name="T92" fmla="*/ 220 w 512"/>
                <a:gd name="T93" fmla="*/ 163 h 182"/>
                <a:gd name="T94" fmla="*/ 131 w 512"/>
                <a:gd name="T95" fmla="*/ 172 h 182"/>
                <a:gd name="T96" fmla="*/ 86 w 512"/>
                <a:gd name="T97" fmla="*/ 17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12" h="182">
                  <a:moveTo>
                    <a:pt x="0" y="182"/>
                  </a:moveTo>
                  <a:lnTo>
                    <a:pt x="1" y="181"/>
                  </a:lnTo>
                  <a:lnTo>
                    <a:pt x="6" y="178"/>
                  </a:lnTo>
                  <a:lnTo>
                    <a:pt x="8" y="173"/>
                  </a:lnTo>
                  <a:lnTo>
                    <a:pt x="13" y="172"/>
                  </a:lnTo>
                  <a:lnTo>
                    <a:pt x="14" y="169"/>
                  </a:lnTo>
                  <a:lnTo>
                    <a:pt x="11" y="157"/>
                  </a:lnTo>
                  <a:lnTo>
                    <a:pt x="11" y="152"/>
                  </a:lnTo>
                  <a:lnTo>
                    <a:pt x="8" y="153"/>
                  </a:lnTo>
                  <a:lnTo>
                    <a:pt x="8" y="148"/>
                  </a:lnTo>
                  <a:lnTo>
                    <a:pt x="13" y="146"/>
                  </a:lnTo>
                  <a:lnTo>
                    <a:pt x="15" y="149"/>
                  </a:lnTo>
                  <a:lnTo>
                    <a:pt x="16" y="144"/>
                  </a:lnTo>
                  <a:lnTo>
                    <a:pt x="14" y="141"/>
                  </a:lnTo>
                  <a:lnTo>
                    <a:pt x="18" y="138"/>
                  </a:lnTo>
                  <a:lnTo>
                    <a:pt x="19" y="135"/>
                  </a:lnTo>
                  <a:lnTo>
                    <a:pt x="23" y="132"/>
                  </a:lnTo>
                  <a:lnTo>
                    <a:pt x="19" y="128"/>
                  </a:lnTo>
                  <a:lnTo>
                    <a:pt x="19" y="127"/>
                  </a:lnTo>
                  <a:lnTo>
                    <a:pt x="21" y="124"/>
                  </a:lnTo>
                  <a:lnTo>
                    <a:pt x="26" y="122"/>
                  </a:lnTo>
                  <a:lnTo>
                    <a:pt x="31" y="118"/>
                  </a:lnTo>
                  <a:lnTo>
                    <a:pt x="28" y="113"/>
                  </a:lnTo>
                  <a:lnTo>
                    <a:pt x="34" y="110"/>
                  </a:lnTo>
                  <a:lnTo>
                    <a:pt x="33" y="105"/>
                  </a:lnTo>
                  <a:lnTo>
                    <a:pt x="30" y="103"/>
                  </a:lnTo>
                  <a:lnTo>
                    <a:pt x="34" y="95"/>
                  </a:lnTo>
                  <a:lnTo>
                    <a:pt x="36" y="90"/>
                  </a:lnTo>
                  <a:lnTo>
                    <a:pt x="31" y="85"/>
                  </a:lnTo>
                  <a:lnTo>
                    <a:pt x="39" y="81"/>
                  </a:lnTo>
                  <a:lnTo>
                    <a:pt x="35" y="76"/>
                  </a:lnTo>
                  <a:lnTo>
                    <a:pt x="41" y="74"/>
                  </a:lnTo>
                  <a:lnTo>
                    <a:pt x="39" y="69"/>
                  </a:lnTo>
                  <a:lnTo>
                    <a:pt x="38" y="64"/>
                  </a:lnTo>
                  <a:lnTo>
                    <a:pt x="43" y="64"/>
                  </a:lnTo>
                  <a:lnTo>
                    <a:pt x="41" y="68"/>
                  </a:lnTo>
                  <a:lnTo>
                    <a:pt x="47" y="64"/>
                  </a:lnTo>
                  <a:lnTo>
                    <a:pt x="130" y="56"/>
                  </a:lnTo>
                  <a:lnTo>
                    <a:pt x="130" y="51"/>
                  </a:lnTo>
                  <a:lnTo>
                    <a:pt x="126" y="42"/>
                  </a:lnTo>
                  <a:lnTo>
                    <a:pt x="136" y="42"/>
                  </a:lnTo>
                  <a:lnTo>
                    <a:pt x="142" y="44"/>
                  </a:lnTo>
                  <a:lnTo>
                    <a:pt x="167" y="41"/>
                  </a:lnTo>
                  <a:lnTo>
                    <a:pt x="191" y="39"/>
                  </a:lnTo>
                  <a:lnTo>
                    <a:pt x="223" y="35"/>
                  </a:lnTo>
                  <a:lnTo>
                    <a:pt x="252" y="34"/>
                  </a:lnTo>
                  <a:lnTo>
                    <a:pt x="282" y="30"/>
                  </a:lnTo>
                  <a:lnTo>
                    <a:pt x="298" y="27"/>
                  </a:lnTo>
                  <a:lnTo>
                    <a:pt x="325" y="26"/>
                  </a:lnTo>
                  <a:lnTo>
                    <a:pt x="345" y="25"/>
                  </a:lnTo>
                  <a:lnTo>
                    <a:pt x="364" y="21"/>
                  </a:lnTo>
                  <a:lnTo>
                    <a:pt x="385" y="20"/>
                  </a:lnTo>
                  <a:lnTo>
                    <a:pt x="391" y="17"/>
                  </a:lnTo>
                  <a:lnTo>
                    <a:pt x="410" y="15"/>
                  </a:lnTo>
                  <a:lnTo>
                    <a:pt x="420" y="15"/>
                  </a:lnTo>
                  <a:lnTo>
                    <a:pt x="462" y="8"/>
                  </a:lnTo>
                  <a:lnTo>
                    <a:pt x="486" y="5"/>
                  </a:lnTo>
                  <a:lnTo>
                    <a:pt x="504" y="0"/>
                  </a:lnTo>
                  <a:lnTo>
                    <a:pt x="512" y="0"/>
                  </a:lnTo>
                  <a:lnTo>
                    <a:pt x="509" y="6"/>
                  </a:lnTo>
                  <a:lnTo>
                    <a:pt x="509" y="11"/>
                  </a:lnTo>
                  <a:lnTo>
                    <a:pt x="508" y="20"/>
                  </a:lnTo>
                  <a:lnTo>
                    <a:pt x="503" y="22"/>
                  </a:lnTo>
                  <a:lnTo>
                    <a:pt x="499" y="26"/>
                  </a:lnTo>
                  <a:lnTo>
                    <a:pt x="496" y="37"/>
                  </a:lnTo>
                  <a:lnTo>
                    <a:pt x="491" y="42"/>
                  </a:lnTo>
                  <a:lnTo>
                    <a:pt x="487" y="39"/>
                  </a:lnTo>
                  <a:lnTo>
                    <a:pt x="478" y="42"/>
                  </a:lnTo>
                  <a:lnTo>
                    <a:pt x="473" y="46"/>
                  </a:lnTo>
                  <a:lnTo>
                    <a:pt x="470" y="51"/>
                  </a:lnTo>
                  <a:lnTo>
                    <a:pt x="467" y="56"/>
                  </a:lnTo>
                  <a:lnTo>
                    <a:pt x="463" y="56"/>
                  </a:lnTo>
                  <a:lnTo>
                    <a:pt x="458" y="51"/>
                  </a:lnTo>
                  <a:lnTo>
                    <a:pt x="454" y="54"/>
                  </a:lnTo>
                  <a:lnTo>
                    <a:pt x="452" y="56"/>
                  </a:lnTo>
                  <a:lnTo>
                    <a:pt x="450" y="61"/>
                  </a:lnTo>
                  <a:lnTo>
                    <a:pt x="445" y="60"/>
                  </a:lnTo>
                  <a:lnTo>
                    <a:pt x="444" y="70"/>
                  </a:lnTo>
                  <a:lnTo>
                    <a:pt x="442" y="74"/>
                  </a:lnTo>
                  <a:lnTo>
                    <a:pt x="436" y="74"/>
                  </a:lnTo>
                  <a:lnTo>
                    <a:pt x="426" y="81"/>
                  </a:lnTo>
                  <a:lnTo>
                    <a:pt x="414" y="94"/>
                  </a:lnTo>
                  <a:lnTo>
                    <a:pt x="409" y="96"/>
                  </a:lnTo>
                  <a:lnTo>
                    <a:pt x="399" y="96"/>
                  </a:lnTo>
                  <a:lnTo>
                    <a:pt x="390" y="103"/>
                  </a:lnTo>
                  <a:lnTo>
                    <a:pt x="385" y="108"/>
                  </a:lnTo>
                  <a:lnTo>
                    <a:pt x="384" y="113"/>
                  </a:lnTo>
                  <a:lnTo>
                    <a:pt x="382" y="119"/>
                  </a:lnTo>
                  <a:lnTo>
                    <a:pt x="379" y="124"/>
                  </a:lnTo>
                  <a:lnTo>
                    <a:pt x="369" y="127"/>
                  </a:lnTo>
                  <a:lnTo>
                    <a:pt x="369" y="146"/>
                  </a:lnTo>
                  <a:lnTo>
                    <a:pt x="343" y="148"/>
                  </a:lnTo>
                  <a:lnTo>
                    <a:pt x="289" y="156"/>
                  </a:lnTo>
                  <a:lnTo>
                    <a:pt x="220" y="163"/>
                  </a:lnTo>
                  <a:lnTo>
                    <a:pt x="131" y="169"/>
                  </a:lnTo>
                  <a:lnTo>
                    <a:pt x="131" y="172"/>
                  </a:lnTo>
                  <a:lnTo>
                    <a:pt x="131" y="172"/>
                  </a:lnTo>
                  <a:lnTo>
                    <a:pt x="86" y="176"/>
                  </a:lnTo>
                  <a:lnTo>
                    <a:pt x="0" y="182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42"/>
            <p:cNvSpPr>
              <a:spLocks/>
            </p:cNvSpPr>
            <p:nvPr/>
          </p:nvSpPr>
          <p:spPr bwMode="auto">
            <a:xfrm>
              <a:off x="3386" y="2044"/>
              <a:ext cx="602" cy="318"/>
            </a:xfrm>
            <a:custGeom>
              <a:avLst/>
              <a:gdLst>
                <a:gd name="T0" fmla="*/ 6 w 435"/>
                <a:gd name="T1" fmla="*/ 221 h 230"/>
                <a:gd name="T2" fmla="*/ 11 w 435"/>
                <a:gd name="T3" fmla="*/ 211 h 230"/>
                <a:gd name="T4" fmla="*/ 15 w 435"/>
                <a:gd name="T5" fmla="*/ 196 h 230"/>
                <a:gd name="T6" fmla="*/ 11 w 435"/>
                <a:gd name="T7" fmla="*/ 183 h 230"/>
                <a:gd name="T8" fmla="*/ 28 w 435"/>
                <a:gd name="T9" fmla="*/ 173 h 230"/>
                <a:gd name="T10" fmla="*/ 46 w 435"/>
                <a:gd name="T11" fmla="*/ 181 h 230"/>
                <a:gd name="T12" fmla="*/ 54 w 435"/>
                <a:gd name="T13" fmla="*/ 171 h 230"/>
                <a:gd name="T14" fmla="*/ 50 w 435"/>
                <a:gd name="T15" fmla="*/ 157 h 230"/>
                <a:gd name="T16" fmla="*/ 69 w 435"/>
                <a:gd name="T17" fmla="*/ 149 h 230"/>
                <a:gd name="T18" fmla="*/ 67 w 435"/>
                <a:gd name="T19" fmla="*/ 134 h 230"/>
                <a:gd name="T20" fmla="*/ 72 w 435"/>
                <a:gd name="T21" fmla="*/ 123 h 230"/>
                <a:gd name="T22" fmla="*/ 79 w 435"/>
                <a:gd name="T23" fmla="*/ 114 h 230"/>
                <a:gd name="T24" fmla="*/ 95 w 435"/>
                <a:gd name="T25" fmla="*/ 118 h 230"/>
                <a:gd name="T26" fmla="*/ 104 w 435"/>
                <a:gd name="T27" fmla="*/ 112 h 230"/>
                <a:gd name="T28" fmla="*/ 129 w 435"/>
                <a:gd name="T29" fmla="*/ 118 h 230"/>
                <a:gd name="T30" fmla="*/ 135 w 435"/>
                <a:gd name="T31" fmla="*/ 107 h 230"/>
                <a:gd name="T32" fmla="*/ 148 w 435"/>
                <a:gd name="T33" fmla="*/ 107 h 230"/>
                <a:gd name="T34" fmla="*/ 158 w 435"/>
                <a:gd name="T35" fmla="*/ 105 h 230"/>
                <a:gd name="T36" fmla="*/ 166 w 435"/>
                <a:gd name="T37" fmla="*/ 91 h 230"/>
                <a:gd name="T38" fmla="*/ 173 w 435"/>
                <a:gd name="T39" fmla="*/ 85 h 230"/>
                <a:gd name="T40" fmla="*/ 192 w 435"/>
                <a:gd name="T41" fmla="*/ 95 h 230"/>
                <a:gd name="T42" fmla="*/ 197 w 435"/>
                <a:gd name="T43" fmla="*/ 83 h 230"/>
                <a:gd name="T44" fmla="*/ 210 w 435"/>
                <a:gd name="T45" fmla="*/ 69 h 230"/>
                <a:gd name="T46" fmla="*/ 220 w 435"/>
                <a:gd name="T47" fmla="*/ 51 h 230"/>
                <a:gd name="T48" fmla="*/ 220 w 435"/>
                <a:gd name="T49" fmla="*/ 36 h 230"/>
                <a:gd name="T50" fmla="*/ 235 w 435"/>
                <a:gd name="T51" fmla="*/ 37 h 230"/>
                <a:gd name="T52" fmla="*/ 255 w 435"/>
                <a:gd name="T53" fmla="*/ 22 h 230"/>
                <a:gd name="T54" fmla="*/ 249 w 435"/>
                <a:gd name="T55" fmla="*/ 6 h 230"/>
                <a:gd name="T56" fmla="*/ 262 w 435"/>
                <a:gd name="T57" fmla="*/ 3 h 230"/>
                <a:gd name="T58" fmla="*/ 285 w 435"/>
                <a:gd name="T59" fmla="*/ 11 h 230"/>
                <a:gd name="T60" fmla="*/ 308 w 435"/>
                <a:gd name="T61" fmla="*/ 21 h 230"/>
                <a:gd name="T62" fmla="*/ 325 w 435"/>
                <a:gd name="T63" fmla="*/ 30 h 230"/>
                <a:gd name="T64" fmla="*/ 339 w 435"/>
                <a:gd name="T65" fmla="*/ 25 h 230"/>
                <a:gd name="T66" fmla="*/ 353 w 435"/>
                <a:gd name="T67" fmla="*/ 27 h 230"/>
                <a:gd name="T68" fmla="*/ 367 w 435"/>
                <a:gd name="T69" fmla="*/ 15 h 230"/>
                <a:gd name="T70" fmla="*/ 379 w 435"/>
                <a:gd name="T71" fmla="*/ 29 h 230"/>
                <a:gd name="T72" fmla="*/ 388 w 435"/>
                <a:gd name="T73" fmla="*/ 40 h 230"/>
                <a:gd name="T74" fmla="*/ 388 w 435"/>
                <a:gd name="T75" fmla="*/ 57 h 230"/>
                <a:gd name="T76" fmla="*/ 406 w 435"/>
                <a:gd name="T77" fmla="*/ 78 h 230"/>
                <a:gd name="T78" fmla="*/ 435 w 435"/>
                <a:gd name="T79" fmla="*/ 98 h 230"/>
                <a:gd name="T80" fmla="*/ 396 w 435"/>
                <a:gd name="T81" fmla="*/ 138 h 230"/>
                <a:gd name="T82" fmla="*/ 389 w 435"/>
                <a:gd name="T83" fmla="*/ 152 h 230"/>
                <a:gd name="T84" fmla="*/ 377 w 435"/>
                <a:gd name="T85" fmla="*/ 163 h 230"/>
                <a:gd name="T86" fmla="*/ 359 w 435"/>
                <a:gd name="T87" fmla="*/ 176 h 230"/>
                <a:gd name="T88" fmla="*/ 338 w 435"/>
                <a:gd name="T89" fmla="*/ 186 h 230"/>
                <a:gd name="T90" fmla="*/ 278 w 435"/>
                <a:gd name="T91" fmla="*/ 192 h 230"/>
                <a:gd name="T92" fmla="*/ 205 w 435"/>
                <a:gd name="T93" fmla="*/ 200 h 230"/>
                <a:gd name="T94" fmla="*/ 120 w 435"/>
                <a:gd name="T95" fmla="*/ 207 h 230"/>
                <a:gd name="T96" fmla="*/ 79 w 435"/>
                <a:gd name="T97" fmla="*/ 208 h 230"/>
                <a:gd name="T98" fmla="*/ 0 w 435"/>
                <a:gd name="T99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35" h="230">
                  <a:moveTo>
                    <a:pt x="0" y="230"/>
                  </a:moveTo>
                  <a:lnTo>
                    <a:pt x="1" y="223"/>
                  </a:lnTo>
                  <a:lnTo>
                    <a:pt x="6" y="221"/>
                  </a:lnTo>
                  <a:lnTo>
                    <a:pt x="11" y="223"/>
                  </a:lnTo>
                  <a:lnTo>
                    <a:pt x="13" y="216"/>
                  </a:lnTo>
                  <a:lnTo>
                    <a:pt x="11" y="211"/>
                  </a:lnTo>
                  <a:lnTo>
                    <a:pt x="16" y="207"/>
                  </a:lnTo>
                  <a:lnTo>
                    <a:pt x="15" y="201"/>
                  </a:lnTo>
                  <a:lnTo>
                    <a:pt x="15" y="196"/>
                  </a:lnTo>
                  <a:lnTo>
                    <a:pt x="15" y="191"/>
                  </a:lnTo>
                  <a:lnTo>
                    <a:pt x="11" y="188"/>
                  </a:lnTo>
                  <a:lnTo>
                    <a:pt x="11" y="183"/>
                  </a:lnTo>
                  <a:lnTo>
                    <a:pt x="18" y="174"/>
                  </a:lnTo>
                  <a:lnTo>
                    <a:pt x="23" y="172"/>
                  </a:lnTo>
                  <a:lnTo>
                    <a:pt x="28" y="173"/>
                  </a:lnTo>
                  <a:lnTo>
                    <a:pt x="32" y="176"/>
                  </a:lnTo>
                  <a:lnTo>
                    <a:pt x="42" y="178"/>
                  </a:lnTo>
                  <a:lnTo>
                    <a:pt x="46" y="181"/>
                  </a:lnTo>
                  <a:lnTo>
                    <a:pt x="51" y="182"/>
                  </a:lnTo>
                  <a:lnTo>
                    <a:pt x="55" y="176"/>
                  </a:lnTo>
                  <a:lnTo>
                    <a:pt x="54" y="171"/>
                  </a:lnTo>
                  <a:lnTo>
                    <a:pt x="50" y="167"/>
                  </a:lnTo>
                  <a:lnTo>
                    <a:pt x="49" y="162"/>
                  </a:lnTo>
                  <a:lnTo>
                    <a:pt x="50" y="157"/>
                  </a:lnTo>
                  <a:lnTo>
                    <a:pt x="55" y="154"/>
                  </a:lnTo>
                  <a:lnTo>
                    <a:pt x="60" y="152"/>
                  </a:lnTo>
                  <a:lnTo>
                    <a:pt x="69" y="149"/>
                  </a:lnTo>
                  <a:lnTo>
                    <a:pt x="72" y="144"/>
                  </a:lnTo>
                  <a:lnTo>
                    <a:pt x="69" y="139"/>
                  </a:lnTo>
                  <a:lnTo>
                    <a:pt x="67" y="134"/>
                  </a:lnTo>
                  <a:lnTo>
                    <a:pt x="71" y="129"/>
                  </a:lnTo>
                  <a:lnTo>
                    <a:pt x="72" y="124"/>
                  </a:lnTo>
                  <a:lnTo>
                    <a:pt x="72" y="123"/>
                  </a:lnTo>
                  <a:lnTo>
                    <a:pt x="79" y="124"/>
                  </a:lnTo>
                  <a:lnTo>
                    <a:pt x="81" y="119"/>
                  </a:lnTo>
                  <a:lnTo>
                    <a:pt x="79" y="114"/>
                  </a:lnTo>
                  <a:lnTo>
                    <a:pt x="89" y="115"/>
                  </a:lnTo>
                  <a:lnTo>
                    <a:pt x="94" y="113"/>
                  </a:lnTo>
                  <a:lnTo>
                    <a:pt x="95" y="118"/>
                  </a:lnTo>
                  <a:lnTo>
                    <a:pt x="99" y="117"/>
                  </a:lnTo>
                  <a:lnTo>
                    <a:pt x="98" y="112"/>
                  </a:lnTo>
                  <a:lnTo>
                    <a:pt x="104" y="112"/>
                  </a:lnTo>
                  <a:lnTo>
                    <a:pt x="109" y="109"/>
                  </a:lnTo>
                  <a:lnTo>
                    <a:pt x="124" y="114"/>
                  </a:lnTo>
                  <a:lnTo>
                    <a:pt x="129" y="118"/>
                  </a:lnTo>
                  <a:lnTo>
                    <a:pt x="132" y="114"/>
                  </a:lnTo>
                  <a:lnTo>
                    <a:pt x="132" y="112"/>
                  </a:lnTo>
                  <a:lnTo>
                    <a:pt x="135" y="107"/>
                  </a:lnTo>
                  <a:lnTo>
                    <a:pt x="139" y="105"/>
                  </a:lnTo>
                  <a:lnTo>
                    <a:pt x="144" y="101"/>
                  </a:lnTo>
                  <a:lnTo>
                    <a:pt x="148" y="107"/>
                  </a:lnTo>
                  <a:lnTo>
                    <a:pt x="152" y="108"/>
                  </a:lnTo>
                  <a:lnTo>
                    <a:pt x="158" y="110"/>
                  </a:lnTo>
                  <a:lnTo>
                    <a:pt x="158" y="105"/>
                  </a:lnTo>
                  <a:lnTo>
                    <a:pt x="162" y="100"/>
                  </a:lnTo>
                  <a:lnTo>
                    <a:pt x="162" y="95"/>
                  </a:lnTo>
                  <a:lnTo>
                    <a:pt x="166" y="91"/>
                  </a:lnTo>
                  <a:lnTo>
                    <a:pt x="171" y="88"/>
                  </a:lnTo>
                  <a:lnTo>
                    <a:pt x="168" y="83"/>
                  </a:lnTo>
                  <a:lnTo>
                    <a:pt x="173" y="85"/>
                  </a:lnTo>
                  <a:lnTo>
                    <a:pt x="177" y="93"/>
                  </a:lnTo>
                  <a:lnTo>
                    <a:pt x="182" y="95"/>
                  </a:lnTo>
                  <a:lnTo>
                    <a:pt x="192" y="95"/>
                  </a:lnTo>
                  <a:lnTo>
                    <a:pt x="196" y="93"/>
                  </a:lnTo>
                  <a:lnTo>
                    <a:pt x="197" y="88"/>
                  </a:lnTo>
                  <a:lnTo>
                    <a:pt x="197" y="83"/>
                  </a:lnTo>
                  <a:lnTo>
                    <a:pt x="200" y="73"/>
                  </a:lnTo>
                  <a:lnTo>
                    <a:pt x="205" y="74"/>
                  </a:lnTo>
                  <a:lnTo>
                    <a:pt x="210" y="69"/>
                  </a:lnTo>
                  <a:lnTo>
                    <a:pt x="211" y="59"/>
                  </a:lnTo>
                  <a:lnTo>
                    <a:pt x="216" y="56"/>
                  </a:lnTo>
                  <a:lnTo>
                    <a:pt x="220" y="51"/>
                  </a:lnTo>
                  <a:lnTo>
                    <a:pt x="222" y="46"/>
                  </a:lnTo>
                  <a:lnTo>
                    <a:pt x="220" y="41"/>
                  </a:lnTo>
                  <a:lnTo>
                    <a:pt x="220" y="36"/>
                  </a:lnTo>
                  <a:lnTo>
                    <a:pt x="223" y="35"/>
                  </a:lnTo>
                  <a:lnTo>
                    <a:pt x="228" y="34"/>
                  </a:lnTo>
                  <a:lnTo>
                    <a:pt x="235" y="37"/>
                  </a:lnTo>
                  <a:lnTo>
                    <a:pt x="244" y="30"/>
                  </a:lnTo>
                  <a:lnTo>
                    <a:pt x="254" y="27"/>
                  </a:lnTo>
                  <a:lnTo>
                    <a:pt x="255" y="22"/>
                  </a:lnTo>
                  <a:lnTo>
                    <a:pt x="250" y="17"/>
                  </a:lnTo>
                  <a:lnTo>
                    <a:pt x="252" y="12"/>
                  </a:lnTo>
                  <a:lnTo>
                    <a:pt x="249" y="6"/>
                  </a:lnTo>
                  <a:lnTo>
                    <a:pt x="251" y="3"/>
                  </a:lnTo>
                  <a:lnTo>
                    <a:pt x="257" y="0"/>
                  </a:lnTo>
                  <a:lnTo>
                    <a:pt x="262" y="3"/>
                  </a:lnTo>
                  <a:lnTo>
                    <a:pt x="270" y="1"/>
                  </a:lnTo>
                  <a:lnTo>
                    <a:pt x="283" y="6"/>
                  </a:lnTo>
                  <a:lnTo>
                    <a:pt x="285" y="11"/>
                  </a:lnTo>
                  <a:lnTo>
                    <a:pt x="293" y="21"/>
                  </a:lnTo>
                  <a:lnTo>
                    <a:pt x="298" y="22"/>
                  </a:lnTo>
                  <a:lnTo>
                    <a:pt x="308" y="21"/>
                  </a:lnTo>
                  <a:lnTo>
                    <a:pt x="310" y="22"/>
                  </a:lnTo>
                  <a:lnTo>
                    <a:pt x="320" y="30"/>
                  </a:lnTo>
                  <a:lnTo>
                    <a:pt x="325" y="30"/>
                  </a:lnTo>
                  <a:lnTo>
                    <a:pt x="328" y="25"/>
                  </a:lnTo>
                  <a:lnTo>
                    <a:pt x="333" y="23"/>
                  </a:lnTo>
                  <a:lnTo>
                    <a:pt x="339" y="25"/>
                  </a:lnTo>
                  <a:lnTo>
                    <a:pt x="344" y="30"/>
                  </a:lnTo>
                  <a:lnTo>
                    <a:pt x="348" y="27"/>
                  </a:lnTo>
                  <a:lnTo>
                    <a:pt x="353" y="27"/>
                  </a:lnTo>
                  <a:lnTo>
                    <a:pt x="356" y="22"/>
                  </a:lnTo>
                  <a:lnTo>
                    <a:pt x="362" y="17"/>
                  </a:lnTo>
                  <a:lnTo>
                    <a:pt x="367" y="15"/>
                  </a:lnTo>
                  <a:lnTo>
                    <a:pt x="371" y="23"/>
                  </a:lnTo>
                  <a:lnTo>
                    <a:pt x="376" y="27"/>
                  </a:lnTo>
                  <a:lnTo>
                    <a:pt x="379" y="29"/>
                  </a:lnTo>
                  <a:lnTo>
                    <a:pt x="384" y="32"/>
                  </a:lnTo>
                  <a:lnTo>
                    <a:pt x="388" y="37"/>
                  </a:lnTo>
                  <a:lnTo>
                    <a:pt x="388" y="40"/>
                  </a:lnTo>
                  <a:lnTo>
                    <a:pt x="391" y="42"/>
                  </a:lnTo>
                  <a:lnTo>
                    <a:pt x="391" y="47"/>
                  </a:lnTo>
                  <a:lnTo>
                    <a:pt x="388" y="57"/>
                  </a:lnTo>
                  <a:lnTo>
                    <a:pt x="400" y="68"/>
                  </a:lnTo>
                  <a:lnTo>
                    <a:pt x="401" y="73"/>
                  </a:lnTo>
                  <a:lnTo>
                    <a:pt x="406" y="78"/>
                  </a:lnTo>
                  <a:lnTo>
                    <a:pt x="416" y="90"/>
                  </a:lnTo>
                  <a:lnTo>
                    <a:pt x="426" y="98"/>
                  </a:lnTo>
                  <a:lnTo>
                    <a:pt x="435" y="98"/>
                  </a:lnTo>
                  <a:lnTo>
                    <a:pt x="416" y="120"/>
                  </a:lnTo>
                  <a:lnTo>
                    <a:pt x="400" y="133"/>
                  </a:lnTo>
                  <a:lnTo>
                    <a:pt x="396" y="138"/>
                  </a:lnTo>
                  <a:lnTo>
                    <a:pt x="396" y="143"/>
                  </a:lnTo>
                  <a:lnTo>
                    <a:pt x="391" y="147"/>
                  </a:lnTo>
                  <a:lnTo>
                    <a:pt x="389" y="152"/>
                  </a:lnTo>
                  <a:lnTo>
                    <a:pt x="386" y="157"/>
                  </a:lnTo>
                  <a:lnTo>
                    <a:pt x="382" y="159"/>
                  </a:lnTo>
                  <a:lnTo>
                    <a:pt x="377" y="163"/>
                  </a:lnTo>
                  <a:lnTo>
                    <a:pt x="376" y="168"/>
                  </a:lnTo>
                  <a:lnTo>
                    <a:pt x="364" y="172"/>
                  </a:lnTo>
                  <a:lnTo>
                    <a:pt x="359" y="176"/>
                  </a:lnTo>
                  <a:lnTo>
                    <a:pt x="354" y="177"/>
                  </a:lnTo>
                  <a:lnTo>
                    <a:pt x="344" y="183"/>
                  </a:lnTo>
                  <a:lnTo>
                    <a:pt x="338" y="186"/>
                  </a:lnTo>
                  <a:lnTo>
                    <a:pt x="317" y="187"/>
                  </a:lnTo>
                  <a:lnTo>
                    <a:pt x="298" y="191"/>
                  </a:lnTo>
                  <a:lnTo>
                    <a:pt x="278" y="192"/>
                  </a:lnTo>
                  <a:lnTo>
                    <a:pt x="251" y="193"/>
                  </a:lnTo>
                  <a:lnTo>
                    <a:pt x="235" y="196"/>
                  </a:lnTo>
                  <a:lnTo>
                    <a:pt x="205" y="200"/>
                  </a:lnTo>
                  <a:lnTo>
                    <a:pt x="176" y="201"/>
                  </a:lnTo>
                  <a:lnTo>
                    <a:pt x="144" y="205"/>
                  </a:lnTo>
                  <a:lnTo>
                    <a:pt x="120" y="207"/>
                  </a:lnTo>
                  <a:lnTo>
                    <a:pt x="95" y="210"/>
                  </a:lnTo>
                  <a:lnTo>
                    <a:pt x="89" y="208"/>
                  </a:lnTo>
                  <a:lnTo>
                    <a:pt x="79" y="208"/>
                  </a:lnTo>
                  <a:lnTo>
                    <a:pt x="83" y="217"/>
                  </a:lnTo>
                  <a:lnTo>
                    <a:pt x="83" y="222"/>
                  </a:lnTo>
                  <a:lnTo>
                    <a:pt x="0" y="230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43"/>
            <p:cNvSpPr>
              <a:spLocks/>
            </p:cNvSpPr>
            <p:nvPr/>
          </p:nvSpPr>
          <p:spPr bwMode="auto">
            <a:xfrm>
              <a:off x="3386" y="2044"/>
              <a:ext cx="602" cy="318"/>
            </a:xfrm>
            <a:custGeom>
              <a:avLst/>
              <a:gdLst>
                <a:gd name="T0" fmla="*/ 6 w 435"/>
                <a:gd name="T1" fmla="*/ 221 h 230"/>
                <a:gd name="T2" fmla="*/ 11 w 435"/>
                <a:gd name="T3" fmla="*/ 211 h 230"/>
                <a:gd name="T4" fmla="*/ 15 w 435"/>
                <a:gd name="T5" fmla="*/ 196 h 230"/>
                <a:gd name="T6" fmla="*/ 11 w 435"/>
                <a:gd name="T7" fmla="*/ 183 h 230"/>
                <a:gd name="T8" fmla="*/ 28 w 435"/>
                <a:gd name="T9" fmla="*/ 173 h 230"/>
                <a:gd name="T10" fmla="*/ 46 w 435"/>
                <a:gd name="T11" fmla="*/ 181 h 230"/>
                <a:gd name="T12" fmla="*/ 54 w 435"/>
                <a:gd name="T13" fmla="*/ 171 h 230"/>
                <a:gd name="T14" fmla="*/ 50 w 435"/>
                <a:gd name="T15" fmla="*/ 157 h 230"/>
                <a:gd name="T16" fmla="*/ 69 w 435"/>
                <a:gd name="T17" fmla="*/ 149 h 230"/>
                <a:gd name="T18" fmla="*/ 67 w 435"/>
                <a:gd name="T19" fmla="*/ 134 h 230"/>
                <a:gd name="T20" fmla="*/ 72 w 435"/>
                <a:gd name="T21" fmla="*/ 123 h 230"/>
                <a:gd name="T22" fmla="*/ 79 w 435"/>
                <a:gd name="T23" fmla="*/ 114 h 230"/>
                <a:gd name="T24" fmla="*/ 95 w 435"/>
                <a:gd name="T25" fmla="*/ 118 h 230"/>
                <a:gd name="T26" fmla="*/ 104 w 435"/>
                <a:gd name="T27" fmla="*/ 112 h 230"/>
                <a:gd name="T28" fmla="*/ 129 w 435"/>
                <a:gd name="T29" fmla="*/ 118 h 230"/>
                <a:gd name="T30" fmla="*/ 135 w 435"/>
                <a:gd name="T31" fmla="*/ 107 h 230"/>
                <a:gd name="T32" fmla="*/ 148 w 435"/>
                <a:gd name="T33" fmla="*/ 107 h 230"/>
                <a:gd name="T34" fmla="*/ 158 w 435"/>
                <a:gd name="T35" fmla="*/ 105 h 230"/>
                <a:gd name="T36" fmla="*/ 166 w 435"/>
                <a:gd name="T37" fmla="*/ 91 h 230"/>
                <a:gd name="T38" fmla="*/ 173 w 435"/>
                <a:gd name="T39" fmla="*/ 85 h 230"/>
                <a:gd name="T40" fmla="*/ 192 w 435"/>
                <a:gd name="T41" fmla="*/ 95 h 230"/>
                <a:gd name="T42" fmla="*/ 197 w 435"/>
                <a:gd name="T43" fmla="*/ 83 h 230"/>
                <a:gd name="T44" fmla="*/ 210 w 435"/>
                <a:gd name="T45" fmla="*/ 69 h 230"/>
                <a:gd name="T46" fmla="*/ 220 w 435"/>
                <a:gd name="T47" fmla="*/ 51 h 230"/>
                <a:gd name="T48" fmla="*/ 220 w 435"/>
                <a:gd name="T49" fmla="*/ 36 h 230"/>
                <a:gd name="T50" fmla="*/ 235 w 435"/>
                <a:gd name="T51" fmla="*/ 37 h 230"/>
                <a:gd name="T52" fmla="*/ 255 w 435"/>
                <a:gd name="T53" fmla="*/ 22 h 230"/>
                <a:gd name="T54" fmla="*/ 249 w 435"/>
                <a:gd name="T55" fmla="*/ 6 h 230"/>
                <a:gd name="T56" fmla="*/ 262 w 435"/>
                <a:gd name="T57" fmla="*/ 3 h 230"/>
                <a:gd name="T58" fmla="*/ 285 w 435"/>
                <a:gd name="T59" fmla="*/ 11 h 230"/>
                <a:gd name="T60" fmla="*/ 308 w 435"/>
                <a:gd name="T61" fmla="*/ 21 h 230"/>
                <a:gd name="T62" fmla="*/ 325 w 435"/>
                <a:gd name="T63" fmla="*/ 30 h 230"/>
                <a:gd name="T64" fmla="*/ 339 w 435"/>
                <a:gd name="T65" fmla="*/ 25 h 230"/>
                <a:gd name="T66" fmla="*/ 353 w 435"/>
                <a:gd name="T67" fmla="*/ 27 h 230"/>
                <a:gd name="T68" fmla="*/ 367 w 435"/>
                <a:gd name="T69" fmla="*/ 15 h 230"/>
                <a:gd name="T70" fmla="*/ 379 w 435"/>
                <a:gd name="T71" fmla="*/ 29 h 230"/>
                <a:gd name="T72" fmla="*/ 388 w 435"/>
                <a:gd name="T73" fmla="*/ 40 h 230"/>
                <a:gd name="T74" fmla="*/ 388 w 435"/>
                <a:gd name="T75" fmla="*/ 57 h 230"/>
                <a:gd name="T76" fmla="*/ 406 w 435"/>
                <a:gd name="T77" fmla="*/ 78 h 230"/>
                <a:gd name="T78" fmla="*/ 435 w 435"/>
                <a:gd name="T79" fmla="*/ 98 h 230"/>
                <a:gd name="T80" fmla="*/ 396 w 435"/>
                <a:gd name="T81" fmla="*/ 138 h 230"/>
                <a:gd name="T82" fmla="*/ 389 w 435"/>
                <a:gd name="T83" fmla="*/ 152 h 230"/>
                <a:gd name="T84" fmla="*/ 377 w 435"/>
                <a:gd name="T85" fmla="*/ 163 h 230"/>
                <a:gd name="T86" fmla="*/ 359 w 435"/>
                <a:gd name="T87" fmla="*/ 176 h 230"/>
                <a:gd name="T88" fmla="*/ 338 w 435"/>
                <a:gd name="T89" fmla="*/ 186 h 230"/>
                <a:gd name="T90" fmla="*/ 278 w 435"/>
                <a:gd name="T91" fmla="*/ 192 h 230"/>
                <a:gd name="T92" fmla="*/ 205 w 435"/>
                <a:gd name="T93" fmla="*/ 200 h 230"/>
                <a:gd name="T94" fmla="*/ 120 w 435"/>
                <a:gd name="T95" fmla="*/ 207 h 230"/>
                <a:gd name="T96" fmla="*/ 79 w 435"/>
                <a:gd name="T97" fmla="*/ 208 h 230"/>
                <a:gd name="T98" fmla="*/ 0 w 435"/>
                <a:gd name="T99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35" h="230">
                  <a:moveTo>
                    <a:pt x="0" y="230"/>
                  </a:moveTo>
                  <a:lnTo>
                    <a:pt x="1" y="223"/>
                  </a:lnTo>
                  <a:lnTo>
                    <a:pt x="6" y="221"/>
                  </a:lnTo>
                  <a:lnTo>
                    <a:pt x="11" y="223"/>
                  </a:lnTo>
                  <a:lnTo>
                    <a:pt x="13" y="216"/>
                  </a:lnTo>
                  <a:lnTo>
                    <a:pt x="11" y="211"/>
                  </a:lnTo>
                  <a:lnTo>
                    <a:pt x="16" y="207"/>
                  </a:lnTo>
                  <a:lnTo>
                    <a:pt x="15" y="201"/>
                  </a:lnTo>
                  <a:lnTo>
                    <a:pt x="15" y="196"/>
                  </a:lnTo>
                  <a:lnTo>
                    <a:pt x="15" y="191"/>
                  </a:lnTo>
                  <a:lnTo>
                    <a:pt x="11" y="188"/>
                  </a:lnTo>
                  <a:lnTo>
                    <a:pt x="11" y="183"/>
                  </a:lnTo>
                  <a:lnTo>
                    <a:pt x="18" y="174"/>
                  </a:lnTo>
                  <a:lnTo>
                    <a:pt x="23" y="172"/>
                  </a:lnTo>
                  <a:lnTo>
                    <a:pt x="28" y="173"/>
                  </a:lnTo>
                  <a:lnTo>
                    <a:pt x="32" y="176"/>
                  </a:lnTo>
                  <a:lnTo>
                    <a:pt x="42" y="178"/>
                  </a:lnTo>
                  <a:lnTo>
                    <a:pt x="46" y="181"/>
                  </a:lnTo>
                  <a:lnTo>
                    <a:pt x="51" y="182"/>
                  </a:lnTo>
                  <a:lnTo>
                    <a:pt x="55" y="176"/>
                  </a:lnTo>
                  <a:lnTo>
                    <a:pt x="54" y="171"/>
                  </a:lnTo>
                  <a:lnTo>
                    <a:pt x="50" y="167"/>
                  </a:lnTo>
                  <a:lnTo>
                    <a:pt x="49" y="162"/>
                  </a:lnTo>
                  <a:lnTo>
                    <a:pt x="50" y="157"/>
                  </a:lnTo>
                  <a:lnTo>
                    <a:pt x="55" y="154"/>
                  </a:lnTo>
                  <a:lnTo>
                    <a:pt x="60" y="152"/>
                  </a:lnTo>
                  <a:lnTo>
                    <a:pt x="69" y="149"/>
                  </a:lnTo>
                  <a:lnTo>
                    <a:pt x="72" y="144"/>
                  </a:lnTo>
                  <a:lnTo>
                    <a:pt x="69" y="139"/>
                  </a:lnTo>
                  <a:lnTo>
                    <a:pt x="67" y="134"/>
                  </a:lnTo>
                  <a:lnTo>
                    <a:pt x="71" y="129"/>
                  </a:lnTo>
                  <a:lnTo>
                    <a:pt x="72" y="124"/>
                  </a:lnTo>
                  <a:lnTo>
                    <a:pt x="72" y="123"/>
                  </a:lnTo>
                  <a:lnTo>
                    <a:pt x="79" y="124"/>
                  </a:lnTo>
                  <a:lnTo>
                    <a:pt x="81" y="119"/>
                  </a:lnTo>
                  <a:lnTo>
                    <a:pt x="79" y="114"/>
                  </a:lnTo>
                  <a:lnTo>
                    <a:pt x="89" y="115"/>
                  </a:lnTo>
                  <a:lnTo>
                    <a:pt x="94" y="113"/>
                  </a:lnTo>
                  <a:lnTo>
                    <a:pt x="95" y="118"/>
                  </a:lnTo>
                  <a:lnTo>
                    <a:pt x="99" y="117"/>
                  </a:lnTo>
                  <a:lnTo>
                    <a:pt x="98" y="112"/>
                  </a:lnTo>
                  <a:lnTo>
                    <a:pt x="104" y="112"/>
                  </a:lnTo>
                  <a:lnTo>
                    <a:pt x="109" y="109"/>
                  </a:lnTo>
                  <a:lnTo>
                    <a:pt x="124" y="114"/>
                  </a:lnTo>
                  <a:lnTo>
                    <a:pt x="129" y="118"/>
                  </a:lnTo>
                  <a:lnTo>
                    <a:pt x="132" y="114"/>
                  </a:lnTo>
                  <a:lnTo>
                    <a:pt x="132" y="112"/>
                  </a:lnTo>
                  <a:lnTo>
                    <a:pt x="135" y="107"/>
                  </a:lnTo>
                  <a:lnTo>
                    <a:pt x="139" y="105"/>
                  </a:lnTo>
                  <a:lnTo>
                    <a:pt x="144" y="101"/>
                  </a:lnTo>
                  <a:lnTo>
                    <a:pt x="148" y="107"/>
                  </a:lnTo>
                  <a:lnTo>
                    <a:pt x="152" y="108"/>
                  </a:lnTo>
                  <a:lnTo>
                    <a:pt x="158" y="110"/>
                  </a:lnTo>
                  <a:lnTo>
                    <a:pt x="158" y="105"/>
                  </a:lnTo>
                  <a:lnTo>
                    <a:pt x="162" y="100"/>
                  </a:lnTo>
                  <a:lnTo>
                    <a:pt x="162" y="95"/>
                  </a:lnTo>
                  <a:lnTo>
                    <a:pt x="166" y="91"/>
                  </a:lnTo>
                  <a:lnTo>
                    <a:pt x="171" y="88"/>
                  </a:lnTo>
                  <a:lnTo>
                    <a:pt x="168" y="83"/>
                  </a:lnTo>
                  <a:lnTo>
                    <a:pt x="173" y="85"/>
                  </a:lnTo>
                  <a:lnTo>
                    <a:pt x="177" y="93"/>
                  </a:lnTo>
                  <a:lnTo>
                    <a:pt x="182" y="95"/>
                  </a:lnTo>
                  <a:lnTo>
                    <a:pt x="192" y="95"/>
                  </a:lnTo>
                  <a:lnTo>
                    <a:pt x="196" y="93"/>
                  </a:lnTo>
                  <a:lnTo>
                    <a:pt x="197" y="88"/>
                  </a:lnTo>
                  <a:lnTo>
                    <a:pt x="197" y="83"/>
                  </a:lnTo>
                  <a:lnTo>
                    <a:pt x="200" y="73"/>
                  </a:lnTo>
                  <a:lnTo>
                    <a:pt x="205" y="74"/>
                  </a:lnTo>
                  <a:lnTo>
                    <a:pt x="210" y="69"/>
                  </a:lnTo>
                  <a:lnTo>
                    <a:pt x="211" y="59"/>
                  </a:lnTo>
                  <a:lnTo>
                    <a:pt x="216" y="56"/>
                  </a:lnTo>
                  <a:lnTo>
                    <a:pt x="220" y="51"/>
                  </a:lnTo>
                  <a:lnTo>
                    <a:pt x="222" y="46"/>
                  </a:lnTo>
                  <a:lnTo>
                    <a:pt x="220" y="41"/>
                  </a:lnTo>
                  <a:lnTo>
                    <a:pt x="220" y="36"/>
                  </a:lnTo>
                  <a:lnTo>
                    <a:pt x="223" y="35"/>
                  </a:lnTo>
                  <a:lnTo>
                    <a:pt x="228" y="34"/>
                  </a:lnTo>
                  <a:lnTo>
                    <a:pt x="235" y="37"/>
                  </a:lnTo>
                  <a:lnTo>
                    <a:pt x="244" y="30"/>
                  </a:lnTo>
                  <a:lnTo>
                    <a:pt x="254" y="27"/>
                  </a:lnTo>
                  <a:lnTo>
                    <a:pt x="255" y="22"/>
                  </a:lnTo>
                  <a:lnTo>
                    <a:pt x="250" y="17"/>
                  </a:lnTo>
                  <a:lnTo>
                    <a:pt x="252" y="12"/>
                  </a:lnTo>
                  <a:lnTo>
                    <a:pt x="249" y="6"/>
                  </a:lnTo>
                  <a:lnTo>
                    <a:pt x="251" y="3"/>
                  </a:lnTo>
                  <a:lnTo>
                    <a:pt x="257" y="0"/>
                  </a:lnTo>
                  <a:lnTo>
                    <a:pt x="262" y="3"/>
                  </a:lnTo>
                  <a:lnTo>
                    <a:pt x="270" y="1"/>
                  </a:lnTo>
                  <a:lnTo>
                    <a:pt x="283" y="6"/>
                  </a:lnTo>
                  <a:lnTo>
                    <a:pt x="285" y="11"/>
                  </a:lnTo>
                  <a:lnTo>
                    <a:pt x="293" y="21"/>
                  </a:lnTo>
                  <a:lnTo>
                    <a:pt x="298" y="22"/>
                  </a:lnTo>
                  <a:lnTo>
                    <a:pt x="308" y="21"/>
                  </a:lnTo>
                  <a:lnTo>
                    <a:pt x="310" y="22"/>
                  </a:lnTo>
                  <a:lnTo>
                    <a:pt x="320" y="30"/>
                  </a:lnTo>
                  <a:lnTo>
                    <a:pt x="325" y="30"/>
                  </a:lnTo>
                  <a:lnTo>
                    <a:pt x="328" y="25"/>
                  </a:lnTo>
                  <a:lnTo>
                    <a:pt x="333" y="23"/>
                  </a:lnTo>
                  <a:lnTo>
                    <a:pt x="339" y="25"/>
                  </a:lnTo>
                  <a:lnTo>
                    <a:pt x="344" y="30"/>
                  </a:lnTo>
                  <a:lnTo>
                    <a:pt x="348" y="27"/>
                  </a:lnTo>
                  <a:lnTo>
                    <a:pt x="353" y="27"/>
                  </a:lnTo>
                  <a:lnTo>
                    <a:pt x="356" y="22"/>
                  </a:lnTo>
                  <a:lnTo>
                    <a:pt x="362" y="17"/>
                  </a:lnTo>
                  <a:lnTo>
                    <a:pt x="367" y="15"/>
                  </a:lnTo>
                  <a:lnTo>
                    <a:pt x="371" y="23"/>
                  </a:lnTo>
                  <a:lnTo>
                    <a:pt x="376" y="27"/>
                  </a:lnTo>
                  <a:lnTo>
                    <a:pt x="379" y="29"/>
                  </a:lnTo>
                  <a:lnTo>
                    <a:pt x="384" y="32"/>
                  </a:lnTo>
                  <a:lnTo>
                    <a:pt x="388" y="37"/>
                  </a:lnTo>
                  <a:lnTo>
                    <a:pt x="388" y="40"/>
                  </a:lnTo>
                  <a:lnTo>
                    <a:pt x="391" y="42"/>
                  </a:lnTo>
                  <a:lnTo>
                    <a:pt x="391" y="47"/>
                  </a:lnTo>
                  <a:lnTo>
                    <a:pt x="388" y="57"/>
                  </a:lnTo>
                  <a:lnTo>
                    <a:pt x="400" y="68"/>
                  </a:lnTo>
                  <a:lnTo>
                    <a:pt x="401" y="73"/>
                  </a:lnTo>
                  <a:lnTo>
                    <a:pt x="406" y="78"/>
                  </a:lnTo>
                  <a:lnTo>
                    <a:pt x="416" y="90"/>
                  </a:lnTo>
                  <a:lnTo>
                    <a:pt x="426" y="98"/>
                  </a:lnTo>
                  <a:lnTo>
                    <a:pt x="435" y="98"/>
                  </a:lnTo>
                  <a:lnTo>
                    <a:pt x="416" y="120"/>
                  </a:lnTo>
                  <a:lnTo>
                    <a:pt x="400" y="133"/>
                  </a:lnTo>
                  <a:lnTo>
                    <a:pt x="396" y="138"/>
                  </a:lnTo>
                  <a:lnTo>
                    <a:pt x="396" y="143"/>
                  </a:lnTo>
                  <a:lnTo>
                    <a:pt x="391" y="147"/>
                  </a:lnTo>
                  <a:lnTo>
                    <a:pt x="389" y="152"/>
                  </a:lnTo>
                  <a:lnTo>
                    <a:pt x="386" y="157"/>
                  </a:lnTo>
                  <a:lnTo>
                    <a:pt x="382" y="159"/>
                  </a:lnTo>
                  <a:lnTo>
                    <a:pt x="377" y="163"/>
                  </a:lnTo>
                  <a:lnTo>
                    <a:pt x="376" y="168"/>
                  </a:lnTo>
                  <a:lnTo>
                    <a:pt x="364" y="172"/>
                  </a:lnTo>
                  <a:lnTo>
                    <a:pt x="359" y="176"/>
                  </a:lnTo>
                  <a:lnTo>
                    <a:pt x="354" y="177"/>
                  </a:lnTo>
                  <a:lnTo>
                    <a:pt x="344" y="183"/>
                  </a:lnTo>
                  <a:lnTo>
                    <a:pt x="338" y="186"/>
                  </a:lnTo>
                  <a:lnTo>
                    <a:pt x="317" y="187"/>
                  </a:lnTo>
                  <a:lnTo>
                    <a:pt x="298" y="191"/>
                  </a:lnTo>
                  <a:lnTo>
                    <a:pt x="278" y="192"/>
                  </a:lnTo>
                  <a:lnTo>
                    <a:pt x="251" y="193"/>
                  </a:lnTo>
                  <a:lnTo>
                    <a:pt x="235" y="196"/>
                  </a:lnTo>
                  <a:lnTo>
                    <a:pt x="205" y="200"/>
                  </a:lnTo>
                  <a:lnTo>
                    <a:pt x="176" y="201"/>
                  </a:lnTo>
                  <a:lnTo>
                    <a:pt x="144" y="205"/>
                  </a:lnTo>
                  <a:lnTo>
                    <a:pt x="120" y="207"/>
                  </a:lnTo>
                  <a:lnTo>
                    <a:pt x="95" y="210"/>
                  </a:lnTo>
                  <a:lnTo>
                    <a:pt x="89" y="208"/>
                  </a:lnTo>
                  <a:lnTo>
                    <a:pt x="79" y="208"/>
                  </a:lnTo>
                  <a:lnTo>
                    <a:pt x="83" y="217"/>
                  </a:lnTo>
                  <a:lnTo>
                    <a:pt x="83" y="222"/>
                  </a:lnTo>
                  <a:lnTo>
                    <a:pt x="0" y="230"/>
                  </a:lnTo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Freeform 44"/>
            <p:cNvSpPr>
              <a:spLocks/>
            </p:cNvSpPr>
            <p:nvPr/>
          </p:nvSpPr>
          <p:spPr bwMode="auto">
            <a:xfrm>
              <a:off x="3483" y="1768"/>
              <a:ext cx="256" cy="447"/>
            </a:xfrm>
            <a:custGeom>
              <a:avLst/>
              <a:gdLst>
                <a:gd name="T0" fmla="*/ 0 w 185"/>
                <a:gd name="T1" fmla="*/ 317 h 323"/>
                <a:gd name="T2" fmla="*/ 2 w 185"/>
                <a:gd name="T3" fmla="*/ 303 h 323"/>
                <a:gd name="T4" fmla="*/ 5 w 185"/>
                <a:gd name="T5" fmla="*/ 293 h 323"/>
                <a:gd name="T6" fmla="*/ 5 w 185"/>
                <a:gd name="T7" fmla="*/ 287 h 323"/>
                <a:gd name="T8" fmla="*/ 14 w 185"/>
                <a:gd name="T9" fmla="*/ 278 h 323"/>
                <a:gd name="T10" fmla="*/ 20 w 185"/>
                <a:gd name="T11" fmla="*/ 261 h 323"/>
                <a:gd name="T12" fmla="*/ 26 w 185"/>
                <a:gd name="T13" fmla="*/ 251 h 323"/>
                <a:gd name="T14" fmla="*/ 24 w 185"/>
                <a:gd name="T15" fmla="*/ 236 h 323"/>
                <a:gd name="T16" fmla="*/ 21 w 185"/>
                <a:gd name="T17" fmla="*/ 226 h 323"/>
                <a:gd name="T18" fmla="*/ 16 w 185"/>
                <a:gd name="T19" fmla="*/ 215 h 323"/>
                <a:gd name="T20" fmla="*/ 18 w 185"/>
                <a:gd name="T21" fmla="*/ 206 h 323"/>
                <a:gd name="T22" fmla="*/ 5 w 185"/>
                <a:gd name="T23" fmla="*/ 22 h 323"/>
                <a:gd name="T24" fmla="*/ 11 w 185"/>
                <a:gd name="T25" fmla="*/ 25 h 323"/>
                <a:gd name="T26" fmla="*/ 23 w 185"/>
                <a:gd name="T27" fmla="*/ 25 h 323"/>
                <a:gd name="T28" fmla="*/ 43 w 185"/>
                <a:gd name="T29" fmla="*/ 14 h 323"/>
                <a:gd name="T30" fmla="*/ 73 w 185"/>
                <a:gd name="T31" fmla="*/ 10 h 323"/>
                <a:gd name="T32" fmla="*/ 157 w 185"/>
                <a:gd name="T33" fmla="*/ 5 h 323"/>
                <a:gd name="T34" fmla="*/ 181 w 185"/>
                <a:gd name="T35" fmla="*/ 202 h 323"/>
                <a:gd name="T36" fmla="*/ 182 w 185"/>
                <a:gd name="T37" fmla="*/ 211 h 323"/>
                <a:gd name="T38" fmla="*/ 185 w 185"/>
                <a:gd name="T39" fmla="*/ 221 h 323"/>
                <a:gd name="T40" fmla="*/ 174 w 185"/>
                <a:gd name="T41" fmla="*/ 229 h 323"/>
                <a:gd name="T42" fmla="*/ 158 w 185"/>
                <a:gd name="T43" fmla="*/ 233 h 323"/>
                <a:gd name="T44" fmla="*/ 150 w 185"/>
                <a:gd name="T45" fmla="*/ 235 h 323"/>
                <a:gd name="T46" fmla="*/ 152 w 185"/>
                <a:gd name="T47" fmla="*/ 245 h 323"/>
                <a:gd name="T48" fmla="*/ 146 w 185"/>
                <a:gd name="T49" fmla="*/ 255 h 323"/>
                <a:gd name="T50" fmla="*/ 140 w 185"/>
                <a:gd name="T51" fmla="*/ 268 h 323"/>
                <a:gd name="T52" fmla="*/ 130 w 185"/>
                <a:gd name="T53" fmla="*/ 272 h 323"/>
                <a:gd name="T54" fmla="*/ 127 w 185"/>
                <a:gd name="T55" fmla="*/ 287 h 323"/>
                <a:gd name="T56" fmla="*/ 122 w 185"/>
                <a:gd name="T57" fmla="*/ 294 h 323"/>
                <a:gd name="T58" fmla="*/ 107 w 185"/>
                <a:gd name="T59" fmla="*/ 292 h 323"/>
                <a:gd name="T60" fmla="*/ 98 w 185"/>
                <a:gd name="T61" fmla="*/ 282 h 323"/>
                <a:gd name="T62" fmla="*/ 96 w 185"/>
                <a:gd name="T63" fmla="*/ 290 h 323"/>
                <a:gd name="T64" fmla="*/ 92 w 185"/>
                <a:gd name="T65" fmla="*/ 299 h 323"/>
                <a:gd name="T66" fmla="*/ 88 w 185"/>
                <a:gd name="T67" fmla="*/ 309 h 323"/>
                <a:gd name="T68" fmla="*/ 78 w 185"/>
                <a:gd name="T69" fmla="*/ 306 h 323"/>
                <a:gd name="T70" fmla="*/ 69 w 185"/>
                <a:gd name="T71" fmla="*/ 304 h 323"/>
                <a:gd name="T72" fmla="*/ 62 w 185"/>
                <a:gd name="T73" fmla="*/ 311 h 323"/>
                <a:gd name="T74" fmla="*/ 59 w 185"/>
                <a:gd name="T75" fmla="*/ 317 h 323"/>
                <a:gd name="T76" fmla="*/ 39 w 185"/>
                <a:gd name="T77" fmla="*/ 308 h 323"/>
                <a:gd name="T78" fmla="*/ 28 w 185"/>
                <a:gd name="T79" fmla="*/ 311 h 323"/>
                <a:gd name="T80" fmla="*/ 25 w 185"/>
                <a:gd name="T81" fmla="*/ 317 h 323"/>
                <a:gd name="T82" fmla="*/ 19 w 185"/>
                <a:gd name="T83" fmla="*/ 314 h 323"/>
                <a:gd name="T84" fmla="*/ 11 w 185"/>
                <a:gd name="T85" fmla="*/ 318 h 323"/>
                <a:gd name="T86" fmla="*/ 2 w 185"/>
                <a:gd name="T87" fmla="*/ 32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5" h="323">
                  <a:moveTo>
                    <a:pt x="2" y="322"/>
                  </a:moveTo>
                  <a:lnTo>
                    <a:pt x="0" y="317"/>
                  </a:lnTo>
                  <a:lnTo>
                    <a:pt x="2" y="312"/>
                  </a:lnTo>
                  <a:lnTo>
                    <a:pt x="2" y="303"/>
                  </a:lnTo>
                  <a:lnTo>
                    <a:pt x="4" y="302"/>
                  </a:lnTo>
                  <a:lnTo>
                    <a:pt x="5" y="293"/>
                  </a:lnTo>
                  <a:lnTo>
                    <a:pt x="4" y="292"/>
                  </a:lnTo>
                  <a:lnTo>
                    <a:pt x="5" y="287"/>
                  </a:lnTo>
                  <a:lnTo>
                    <a:pt x="10" y="282"/>
                  </a:lnTo>
                  <a:lnTo>
                    <a:pt x="14" y="278"/>
                  </a:lnTo>
                  <a:lnTo>
                    <a:pt x="19" y="267"/>
                  </a:lnTo>
                  <a:lnTo>
                    <a:pt x="20" y="261"/>
                  </a:lnTo>
                  <a:lnTo>
                    <a:pt x="25" y="253"/>
                  </a:lnTo>
                  <a:lnTo>
                    <a:pt x="26" y="251"/>
                  </a:lnTo>
                  <a:lnTo>
                    <a:pt x="28" y="246"/>
                  </a:lnTo>
                  <a:lnTo>
                    <a:pt x="24" y="236"/>
                  </a:lnTo>
                  <a:lnTo>
                    <a:pt x="25" y="231"/>
                  </a:lnTo>
                  <a:lnTo>
                    <a:pt x="21" y="226"/>
                  </a:lnTo>
                  <a:lnTo>
                    <a:pt x="18" y="221"/>
                  </a:lnTo>
                  <a:lnTo>
                    <a:pt x="16" y="215"/>
                  </a:lnTo>
                  <a:lnTo>
                    <a:pt x="19" y="210"/>
                  </a:lnTo>
                  <a:lnTo>
                    <a:pt x="18" y="206"/>
                  </a:lnTo>
                  <a:lnTo>
                    <a:pt x="21" y="201"/>
                  </a:lnTo>
                  <a:lnTo>
                    <a:pt x="5" y="22"/>
                  </a:lnTo>
                  <a:lnTo>
                    <a:pt x="5" y="21"/>
                  </a:lnTo>
                  <a:lnTo>
                    <a:pt x="11" y="25"/>
                  </a:lnTo>
                  <a:lnTo>
                    <a:pt x="18" y="26"/>
                  </a:lnTo>
                  <a:lnTo>
                    <a:pt x="23" y="25"/>
                  </a:lnTo>
                  <a:lnTo>
                    <a:pt x="33" y="20"/>
                  </a:lnTo>
                  <a:lnTo>
                    <a:pt x="43" y="14"/>
                  </a:lnTo>
                  <a:lnTo>
                    <a:pt x="45" y="14"/>
                  </a:lnTo>
                  <a:lnTo>
                    <a:pt x="73" y="10"/>
                  </a:lnTo>
                  <a:lnTo>
                    <a:pt x="152" y="0"/>
                  </a:lnTo>
                  <a:lnTo>
                    <a:pt x="157" y="5"/>
                  </a:lnTo>
                  <a:lnTo>
                    <a:pt x="166" y="75"/>
                  </a:lnTo>
                  <a:lnTo>
                    <a:pt x="181" y="202"/>
                  </a:lnTo>
                  <a:lnTo>
                    <a:pt x="179" y="205"/>
                  </a:lnTo>
                  <a:lnTo>
                    <a:pt x="182" y="211"/>
                  </a:lnTo>
                  <a:lnTo>
                    <a:pt x="180" y="216"/>
                  </a:lnTo>
                  <a:lnTo>
                    <a:pt x="185" y="221"/>
                  </a:lnTo>
                  <a:lnTo>
                    <a:pt x="184" y="226"/>
                  </a:lnTo>
                  <a:lnTo>
                    <a:pt x="174" y="229"/>
                  </a:lnTo>
                  <a:lnTo>
                    <a:pt x="165" y="236"/>
                  </a:lnTo>
                  <a:lnTo>
                    <a:pt x="158" y="233"/>
                  </a:lnTo>
                  <a:lnTo>
                    <a:pt x="153" y="234"/>
                  </a:lnTo>
                  <a:lnTo>
                    <a:pt x="150" y="235"/>
                  </a:lnTo>
                  <a:lnTo>
                    <a:pt x="150" y="240"/>
                  </a:lnTo>
                  <a:lnTo>
                    <a:pt x="152" y="245"/>
                  </a:lnTo>
                  <a:lnTo>
                    <a:pt x="150" y="250"/>
                  </a:lnTo>
                  <a:lnTo>
                    <a:pt x="146" y="255"/>
                  </a:lnTo>
                  <a:lnTo>
                    <a:pt x="141" y="258"/>
                  </a:lnTo>
                  <a:lnTo>
                    <a:pt x="140" y="268"/>
                  </a:lnTo>
                  <a:lnTo>
                    <a:pt x="135" y="273"/>
                  </a:lnTo>
                  <a:lnTo>
                    <a:pt x="130" y="272"/>
                  </a:lnTo>
                  <a:lnTo>
                    <a:pt x="127" y="282"/>
                  </a:lnTo>
                  <a:lnTo>
                    <a:pt x="127" y="287"/>
                  </a:lnTo>
                  <a:lnTo>
                    <a:pt x="126" y="292"/>
                  </a:lnTo>
                  <a:lnTo>
                    <a:pt x="122" y="294"/>
                  </a:lnTo>
                  <a:lnTo>
                    <a:pt x="112" y="294"/>
                  </a:lnTo>
                  <a:lnTo>
                    <a:pt x="107" y="292"/>
                  </a:lnTo>
                  <a:lnTo>
                    <a:pt x="103" y="284"/>
                  </a:lnTo>
                  <a:lnTo>
                    <a:pt x="98" y="282"/>
                  </a:lnTo>
                  <a:lnTo>
                    <a:pt x="101" y="287"/>
                  </a:lnTo>
                  <a:lnTo>
                    <a:pt x="96" y="290"/>
                  </a:lnTo>
                  <a:lnTo>
                    <a:pt x="92" y="294"/>
                  </a:lnTo>
                  <a:lnTo>
                    <a:pt x="92" y="299"/>
                  </a:lnTo>
                  <a:lnTo>
                    <a:pt x="88" y="304"/>
                  </a:lnTo>
                  <a:lnTo>
                    <a:pt x="88" y="309"/>
                  </a:lnTo>
                  <a:lnTo>
                    <a:pt x="82" y="307"/>
                  </a:lnTo>
                  <a:lnTo>
                    <a:pt x="78" y="306"/>
                  </a:lnTo>
                  <a:lnTo>
                    <a:pt x="74" y="300"/>
                  </a:lnTo>
                  <a:lnTo>
                    <a:pt x="69" y="304"/>
                  </a:lnTo>
                  <a:lnTo>
                    <a:pt x="65" y="306"/>
                  </a:lnTo>
                  <a:lnTo>
                    <a:pt x="62" y="311"/>
                  </a:lnTo>
                  <a:lnTo>
                    <a:pt x="62" y="313"/>
                  </a:lnTo>
                  <a:lnTo>
                    <a:pt x="59" y="317"/>
                  </a:lnTo>
                  <a:lnTo>
                    <a:pt x="54" y="313"/>
                  </a:lnTo>
                  <a:lnTo>
                    <a:pt x="39" y="308"/>
                  </a:lnTo>
                  <a:lnTo>
                    <a:pt x="34" y="311"/>
                  </a:lnTo>
                  <a:lnTo>
                    <a:pt x="28" y="311"/>
                  </a:lnTo>
                  <a:lnTo>
                    <a:pt x="29" y="316"/>
                  </a:lnTo>
                  <a:lnTo>
                    <a:pt x="25" y="317"/>
                  </a:lnTo>
                  <a:lnTo>
                    <a:pt x="24" y="312"/>
                  </a:lnTo>
                  <a:lnTo>
                    <a:pt x="19" y="314"/>
                  </a:lnTo>
                  <a:lnTo>
                    <a:pt x="9" y="313"/>
                  </a:lnTo>
                  <a:lnTo>
                    <a:pt x="11" y="318"/>
                  </a:lnTo>
                  <a:lnTo>
                    <a:pt x="9" y="323"/>
                  </a:lnTo>
                  <a:lnTo>
                    <a:pt x="2" y="322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45"/>
            <p:cNvSpPr>
              <a:spLocks/>
            </p:cNvSpPr>
            <p:nvPr/>
          </p:nvSpPr>
          <p:spPr bwMode="auto">
            <a:xfrm>
              <a:off x="3483" y="1768"/>
              <a:ext cx="256" cy="447"/>
            </a:xfrm>
            <a:custGeom>
              <a:avLst/>
              <a:gdLst>
                <a:gd name="T0" fmla="*/ 0 w 185"/>
                <a:gd name="T1" fmla="*/ 317 h 323"/>
                <a:gd name="T2" fmla="*/ 2 w 185"/>
                <a:gd name="T3" fmla="*/ 303 h 323"/>
                <a:gd name="T4" fmla="*/ 5 w 185"/>
                <a:gd name="T5" fmla="*/ 293 h 323"/>
                <a:gd name="T6" fmla="*/ 5 w 185"/>
                <a:gd name="T7" fmla="*/ 287 h 323"/>
                <a:gd name="T8" fmla="*/ 14 w 185"/>
                <a:gd name="T9" fmla="*/ 278 h 323"/>
                <a:gd name="T10" fmla="*/ 20 w 185"/>
                <a:gd name="T11" fmla="*/ 261 h 323"/>
                <a:gd name="T12" fmla="*/ 26 w 185"/>
                <a:gd name="T13" fmla="*/ 251 h 323"/>
                <a:gd name="T14" fmla="*/ 24 w 185"/>
                <a:gd name="T15" fmla="*/ 236 h 323"/>
                <a:gd name="T16" fmla="*/ 21 w 185"/>
                <a:gd name="T17" fmla="*/ 226 h 323"/>
                <a:gd name="T18" fmla="*/ 16 w 185"/>
                <a:gd name="T19" fmla="*/ 215 h 323"/>
                <a:gd name="T20" fmla="*/ 18 w 185"/>
                <a:gd name="T21" fmla="*/ 206 h 323"/>
                <a:gd name="T22" fmla="*/ 5 w 185"/>
                <a:gd name="T23" fmla="*/ 22 h 323"/>
                <a:gd name="T24" fmla="*/ 11 w 185"/>
                <a:gd name="T25" fmla="*/ 25 h 323"/>
                <a:gd name="T26" fmla="*/ 23 w 185"/>
                <a:gd name="T27" fmla="*/ 25 h 323"/>
                <a:gd name="T28" fmla="*/ 43 w 185"/>
                <a:gd name="T29" fmla="*/ 14 h 323"/>
                <a:gd name="T30" fmla="*/ 73 w 185"/>
                <a:gd name="T31" fmla="*/ 10 h 323"/>
                <a:gd name="T32" fmla="*/ 157 w 185"/>
                <a:gd name="T33" fmla="*/ 5 h 323"/>
                <a:gd name="T34" fmla="*/ 181 w 185"/>
                <a:gd name="T35" fmla="*/ 202 h 323"/>
                <a:gd name="T36" fmla="*/ 182 w 185"/>
                <a:gd name="T37" fmla="*/ 211 h 323"/>
                <a:gd name="T38" fmla="*/ 185 w 185"/>
                <a:gd name="T39" fmla="*/ 221 h 323"/>
                <a:gd name="T40" fmla="*/ 174 w 185"/>
                <a:gd name="T41" fmla="*/ 229 h 323"/>
                <a:gd name="T42" fmla="*/ 158 w 185"/>
                <a:gd name="T43" fmla="*/ 233 h 323"/>
                <a:gd name="T44" fmla="*/ 150 w 185"/>
                <a:gd name="T45" fmla="*/ 235 h 323"/>
                <a:gd name="T46" fmla="*/ 152 w 185"/>
                <a:gd name="T47" fmla="*/ 245 h 323"/>
                <a:gd name="T48" fmla="*/ 146 w 185"/>
                <a:gd name="T49" fmla="*/ 255 h 323"/>
                <a:gd name="T50" fmla="*/ 140 w 185"/>
                <a:gd name="T51" fmla="*/ 268 h 323"/>
                <a:gd name="T52" fmla="*/ 130 w 185"/>
                <a:gd name="T53" fmla="*/ 272 h 323"/>
                <a:gd name="T54" fmla="*/ 127 w 185"/>
                <a:gd name="T55" fmla="*/ 287 h 323"/>
                <a:gd name="T56" fmla="*/ 122 w 185"/>
                <a:gd name="T57" fmla="*/ 294 h 323"/>
                <a:gd name="T58" fmla="*/ 107 w 185"/>
                <a:gd name="T59" fmla="*/ 292 h 323"/>
                <a:gd name="T60" fmla="*/ 98 w 185"/>
                <a:gd name="T61" fmla="*/ 282 h 323"/>
                <a:gd name="T62" fmla="*/ 96 w 185"/>
                <a:gd name="T63" fmla="*/ 290 h 323"/>
                <a:gd name="T64" fmla="*/ 92 w 185"/>
                <a:gd name="T65" fmla="*/ 299 h 323"/>
                <a:gd name="T66" fmla="*/ 88 w 185"/>
                <a:gd name="T67" fmla="*/ 309 h 323"/>
                <a:gd name="T68" fmla="*/ 78 w 185"/>
                <a:gd name="T69" fmla="*/ 306 h 323"/>
                <a:gd name="T70" fmla="*/ 69 w 185"/>
                <a:gd name="T71" fmla="*/ 304 h 323"/>
                <a:gd name="T72" fmla="*/ 62 w 185"/>
                <a:gd name="T73" fmla="*/ 311 h 323"/>
                <a:gd name="T74" fmla="*/ 59 w 185"/>
                <a:gd name="T75" fmla="*/ 317 h 323"/>
                <a:gd name="T76" fmla="*/ 39 w 185"/>
                <a:gd name="T77" fmla="*/ 308 h 323"/>
                <a:gd name="T78" fmla="*/ 28 w 185"/>
                <a:gd name="T79" fmla="*/ 311 h 323"/>
                <a:gd name="T80" fmla="*/ 25 w 185"/>
                <a:gd name="T81" fmla="*/ 317 h 323"/>
                <a:gd name="T82" fmla="*/ 19 w 185"/>
                <a:gd name="T83" fmla="*/ 314 h 323"/>
                <a:gd name="T84" fmla="*/ 11 w 185"/>
                <a:gd name="T85" fmla="*/ 318 h 323"/>
                <a:gd name="T86" fmla="*/ 2 w 185"/>
                <a:gd name="T87" fmla="*/ 32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5" h="323">
                  <a:moveTo>
                    <a:pt x="2" y="322"/>
                  </a:moveTo>
                  <a:lnTo>
                    <a:pt x="0" y="317"/>
                  </a:lnTo>
                  <a:lnTo>
                    <a:pt x="2" y="312"/>
                  </a:lnTo>
                  <a:lnTo>
                    <a:pt x="2" y="303"/>
                  </a:lnTo>
                  <a:lnTo>
                    <a:pt x="4" y="302"/>
                  </a:lnTo>
                  <a:lnTo>
                    <a:pt x="5" y="293"/>
                  </a:lnTo>
                  <a:lnTo>
                    <a:pt x="4" y="292"/>
                  </a:lnTo>
                  <a:lnTo>
                    <a:pt x="5" y="287"/>
                  </a:lnTo>
                  <a:lnTo>
                    <a:pt x="10" y="282"/>
                  </a:lnTo>
                  <a:lnTo>
                    <a:pt x="14" y="278"/>
                  </a:lnTo>
                  <a:lnTo>
                    <a:pt x="19" y="267"/>
                  </a:lnTo>
                  <a:lnTo>
                    <a:pt x="20" y="261"/>
                  </a:lnTo>
                  <a:lnTo>
                    <a:pt x="25" y="253"/>
                  </a:lnTo>
                  <a:lnTo>
                    <a:pt x="26" y="251"/>
                  </a:lnTo>
                  <a:lnTo>
                    <a:pt x="28" y="246"/>
                  </a:lnTo>
                  <a:lnTo>
                    <a:pt x="24" y="236"/>
                  </a:lnTo>
                  <a:lnTo>
                    <a:pt x="25" y="231"/>
                  </a:lnTo>
                  <a:lnTo>
                    <a:pt x="21" y="226"/>
                  </a:lnTo>
                  <a:lnTo>
                    <a:pt x="18" y="221"/>
                  </a:lnTo>
                  <a:lnTo>
                    <a:pt x="16" y="215"/>
                  </a:lnTo>
                  <a:lnTo>
                    <a:pt x="19" y="210"/>
                  </a:lnTo>
                  <a:lnTo>
                    <a:pt x="18" y="206"/>
                  </a:lnTo>
                  <a:lnTo>
                    <a:pt x="21" y="201"/>
                  </a:lnTo>
                  <a:lnTo>
                    <a:pt x="5" y="22"/>
                  </a:lnTo>
                  <a:lnTo>
                    <a:pt x="5" y="21"/>
                  </a:lnTo>
                  <a:lnTo>
                    <a:pt x="11" y="25"/>
                  </a:lnTo>
                  <a:lnTo>
                    <a:pt x="18" y="26"/>
                  </a:lnTo>
                  <a:lnTo>
                    <a:pt x="23" y="25"/>
                  </a:lnTo>
                  <a:lnTo>
                    <a:pt x="33" y="20"/>
                  </a:lnTo>
                  <a:lnTo>
                    <a:pt x="43" y="14"/>
                  </a:lnTo>
                  <a:lnTo>
                    <a:pt x="45" y="14"/>
                  </a:lnTo>
                  <a:lnTo>
                    <a:pt x="73" y="10"/>
                  </a:lnTo>
                  <a:lnTo>
                    <a:pt x="152" y="0"/>
                  </a:lnTo>
                  <a:lnTo>
                    <a:pt x="157" y="5"/>
                  </a:lnTo>
                  <a:lnTo>
                    <a:pt x="166" y="75"/>
                  </a:lnTo>
                  <a:lnTo>
                    <a:pt x="181" y="202"/>
                  </a:lnTo>
                  <a:lnTo>
                    <a:pt x="179" y="205"/>
                  </a:lnTo>
                  <a:lnTo>
                    <a:pt x="182" y="211"/>
                  </a:lnTo>
                  <a:lnTo>
                    <a:pt x="180" y="216"/>
                  </a:lnTo>
                  <a:lnTo>
                    <a:pt x="185" y="221"/>
                  </a:lnTo>
                  <a:lnTo>
                    <a:pt x="184" y="226"/>
                  </a:lnTo>
                  <a:lnTo>
                    <a:pt x="174" y="229"/>
                  </a:lnTo>
                  <a:lnTo>
                    <a:pt x="165" y="236"/>
                  </a:lnTo>
                  <a:lnTo>
                    <a:pt x="158" y="233"/>
                  </a:lnTo>
                  <a:lnTo>
                    <a:pt x="153" y="234"/>
                  </a:lnTo>
                  <a:lnTo>
                    <a:pt x="150" y="235"/>
                  </a:lnTo>
                  <a:lnTo>
                    <a:pt x="150" y="240"/>
                  </a:lnTo>
                  <a:lnTo>
                    <a:pt x="152" y="245"/>
                  </a:lnTo>
                  <a:lnTo>
                    <a:pt x="150" y="250"/>
                  </a:lnTo>
                  <a:lnTo>
                    <a:pt x="146" y="255"/>
                  </a:lnTo>
                  <a:lnTo>
                    <a:pt x="141" y="258"/>
                  </a:lnTo>
                  <a:lnTo>
                    <a:pt x="140" y="268"/>
                  </a:lnTo>
                  <a:lnTo>
                    <a:pt x="135" y="273"/>
                  </a:lnTo>
                  <a:lnTo>
                    <a:pt x="130" y="272"/>
                  </a:lnTo>
                  <a:lnTo>
                    <a:pt x="127" y="282"/>
                  </a:lnTo>
                  <a:lnTo>
                    <a:pt x="127" y="287"/>
                  </a:lnTo>
                  <a:lnTo>
                    <a:pt x="126" y="292"/>
                  </a:lnTo>
                  <a:lnTo>
                    <a:pt x="122" y="294"/>
                  </a:lnTo>
                  <a:lnTo>
                    <a:pt x="112" y="294"/>
                  </a:lnTo>
                  <a:lnTo>
                    <a:pt x="107" y="292"/>
                  </a:lnTo>
                  <a:lnTo>
                    <a:pt x="103" y="284"/>
                  </a:lnTo>
                  <a:lnTo>
                    <a:pt x="98" y="282"/>
                  </a:lnTo>
                  <a:lnTo>
                    <a:pt x="101" y="287"/>
                  </a:lnTo>
                  <a:lnTo>
                    <a:pt x="96" y="290"/>
                  </a:lnTo>
                  <a:lnTo>
                    <a:pt x="92" y="294"/>
                  </a:lnTo>
                  <a:lnTo>
                    <a:pt x="92" y="299"/>
                  </a:lnTo>
                  <a:lnTo>
                    <a:pt x="88" y="304"/>
                  </a:lnTo>
                  <a:lnTo>
                    <a:pt x="88" y="309"/>
                  </a:lnTo>
                  <a:lnTo>
                    <a:pt x="82" y="307"/>
                  </a:lnTo>
                  <a:lnTo>
                    <a:pt x="78" y="306"/>
                  </a:lnTo>
                  <a:lnTo>
                    <a:pt x="74" y="300"/>
                  </a:lnTo>
                  <a:lnTo>
                    <a:pt x="69" y="304"/>
                  </a:lnTo>
                  <a:lnTo>
                    <a:pt x="65" y="306"/>
                  </a:lnTo>
                  <a:lnTo>
                    <a:pt x="62" y="311"/>
                  </a:lnTo>
                  <a:lnTo>
                    <a:pt x="62" y="313"/>
                  </a:lnTo>
                  <a:lnTo>
                    <a:pt x="59" y="317"/>
                  </a:lnTo>
                  <a:lnTo>
                    <a:pt x="54" y="313"/>
                  </a:lnTo>
                  <a:lnTo>
                    <a:pt x="39" y="308"/>
                  </a:lnTo>
                  <a:lnTo>
                    <a:pt x="34" y="311"/>
                  </a:lnTo>
                  <a:lnTo>
                    <a:pt x="28" y="311"/>
                  </a:lnTo>
                  <a:lnTo>
                    <a:pt x="29" y="316"/>
                  </a:lnTo>
                  <a:lnTo>
                    <a:pt x="25" y="317"/>
                  </a:lnTo>
                  <a:lnTo>
                    <a:pt x="24" y="312"/>
                  </a:lnTo>
                  <a:lnTo>
                    <a:pt x="19" y="314"/>
                  </a:lnTo>
                  <a:lnTo>
                    <a:pt x="9" y="313"/>
                  </a:lnTo>
                  <a:lnTo>
                    <a:pt x="11" y="318"/>
                  </a:lnTo>
                  <a:lnTo>
                    <a:pt x="9" y="323"/>
                  </a:lnTo>
                  <a:lnTo>
                    <a:pt x="2" y="322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46"/>
            <p:cNvSpPr>
              <a:spLocks noEditPoints="1"/>
            </p:cNvSpPr>
            <p:nvPr/>
          </p:nvSpPr>
          <p:spPr bwMode="auto">
            <a:xfrm>
              <a:off x="3502" y="2489"/>
              <a:ext cx="324" cy="524"/>
            </a:xfrm>
            <a:custGeom>
              <a:avLst/>
              <a:gdLst>
                <a:gd name="T0" fmla="*/ 226 w 234"/>
                <a:gd name="T1" fmla="*/ 283 h 378"/>
                <a:gd name="T2" fmla="*/ 226 w 234"/>
                <a:gd name="T3" fmla="*/ 268 h 378"/>
                <a:gd name="T4" fmla="*/ 226 w 234"/>
                <a:gd name="T5" fmla="*/ 258 h 378"/>
                <a:gd name="T6" fmla="*/ 220 w 234"/>
                <a:gd name="T7" fmla="*/ 245 h 378"/>
                <a:gd name="T8" fmla="*/ 219 w 234"/>
                <a:gd name="T9" fmla="*/ 227 h 378"/>
                <a:gd name="T10" fmla="*/ 220 w 234"/>
                <a:gd name="T11" fmla="*/ 212 h 378"/>
                <a:gd name="T12" fmla="*/ 227 w 234"/>
                <a:gd name="T13" fmla="*/ 203 h 378"/>
                <a:gd name="T14" fmla="*/ 222 w 234"/>
                <a:gd name="T15" fmla="*/ 197 h 378"/>
                <a:gd name="T16" fmla="*/ 220 w 234"/>
                <a:gd name="T17" fmla="*/ 183 h 378"/>
                <a:gd name="T18" fmla="*/ 214 w 234"/>
                <a:gd name="T19" fmla="*/ 176 h 378"/>
                <a:gd name="T20" fmla="*/ 206 w 234"/>
                <a:gd name="T21" fmla="*/ 162 h 378"/>
                <a:gd name="T22" fmla="*/ 204 w 234"/>
                <a:gd name="T23" fmla="*/ 154 h 378"/>
                <a:gd name="T24" fmla="*/ 158 w 234"/>
                <a:gd name="T25" fmla="*/ 0 h 378"/>
                <a:gd name="T26" fmla="*/ 0 w 234"/>
                <a:gd name="T27" fmla="*/ 13 h 378"/>
                <a:gd name="T28" fmla="*/ 2 w 234"/>
                <a:gd name="T29" fmla="*/ 20 h 378"/>
                <a:gd name="T30" fmla="*/ 4 w 234"/>
                <a:gd name="T31" fmla="*/ 252 h 378"/>
                <a:gd name="T32" fmla="*/ 19 w 234"/>
                <a:gd name="T33" fmla="*/ 367 h 378"/>
                <a:gd name="T34" fmla="*/ 32 w 234"/>
                <a:gd name="T35" fmla="*/ 368 h 378"/>
                <a:gd name="T36" fmla="*/ 39 w 234"/>
                <a:gd name="T37" fmla="*/ 351 h 378"/>
                <a:gd name="T38" fmla="*/ 41 w 234"/>
                <a:gd name="T39" fmla="*/ 342 h 378"/>
                <a:gd name="T40" fmla="*/ 44 w 234"/>
                <a:gd name="T41" fmla="*/ 343 h 378"/>
                <a:gd name="T42" fmla="*/ 49 w 234"/>
                <a:gd name="T43" fmla="*/ 348 h 378"/>
                <a:gd name="T44" fmla="*/ 48 w 234"/>
                <a:gd name="T45" fmla="*/ 357 h 378"/>
                <a:gd name="T46" fmla="*/ 55 w 234"/>
                <a:gd name="T47" fmla="*/ 364 h 378"/>
                <a:gd name="T48" fmla="*/ 60 w 234"/>
                <a:gd name="T49" fmla="*/ 369 h 378"/>
                <a:gd name="T50" fmla="*/ 54 w 234"/>
                <a:gd name="T51" fmla="*/ 376 h 378"/>
                <a:gd name="T52" fmla="*/ 46 w 234"/>
                <a:gd name="T53" fmla="*/ 377 h 378"/>
                <a:gd name="T54" fmla="*/ 70 w 234"/>
                <a:gd name="T55" fmla="*/ 372 h 378"/>
                <a:gd name="T56" fmla="*/ 70 w 234"/>
                <a:gd name="T57" fmla="*/ 367 h 378"/>
                <a:gd name="T58" fmla="*/ 80 w 234"/>
                <a:gd name="T59" fmla="*/ 363 h 378"/>
                <a:gd name="T60" fmla="*/ 80 w 234"/>
                <a:gd name="T61" fmla="*/ 352 h 378"/>
                <a:gd name="T62" fmla="*/ 83 w 234"/>
                <a:gd name="T63" fmla="*/ 343 h 378"/>
                <a:gd name="T64" fmla="*/ 73 w 234"/>
                <a:gd name="T65" fmla="*/ 336 h 378"/>
                <a:gd name="T66" fmla="*/ 66 w 234"/>
                <a:gd name="T67" fmla="*/ 319 h 378"/>
                <a:gd name="T68" fmla="*/ 132 w 234"/>
                <a:gd name="T69" fmla="*/ 309 h 378"/>
                <a:gd name="T70" fmla="*/ 234 w 234"/>
                <a:gd name="T71" fmla="*/ 295 h 378"/>
                <a:gd name="T72" fmla="*/ 39 w 234"/>
                <a:gd name="T73" fmla="*/ 376 h 378"/>
                <a:gd name="T74" fmla="*/ 36 w 234"/>
                <a:gd name="T75" fmla="*/ 376 h 378"/>
                <a:gd name="T76" fmla="*/ 34 w 234"/>
                <a:gd name="T77" fmla="*/ 377 h 378"/>
                <a:gd name="T78" fmla="*/ 29 w 234"/>
                <a:gd name="T79" fmla="*/ 37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4" h="378">
                  <a:moveTo>
                    <a:pt x="230" y="288"/>
                  </a:moveTo>
                  <a:lnTo>
                    <a:pt x="226" y="283"/>
                  </a:lnTo>
                  <a:lnTo>
                    <a:pt x="224" y="278"/>
                  </a:lnTo>
                  <a:lnTo>
                    <a:pt x="226" y="268"/>
                  </a:lnTo>
                  <a:lnTo>
                    <a:pt x="225" y="263"/>
                  </a:lnTo>
                  <a:lnTo>
                    <a:pt x="226" y="258"/>
                  </a:lnTo>
                  <a:lnTo>
                    <a:pt x="224" y="251"/>
                  </a:lnTo>
                  <a:lnTo>
                    <a:pt x="220" y="245"/>
                  </a:lnTo>
                  <a:lnTo>
                    <a:pt x="217" y="236"/>
                  </a:lnTo>
                  <a:lnTo>
                    <a:pt x="219" y="227"/>
                  </a:lnTo>
                  <a:lnTo>
                    <a:pt x="220" y="221"/>
                  </a:lnTo>
                  <a:lnTo>
                    <a:pt x="220" y="212"/>
                  </a:lnTo>
                  <a:lnTo>
                    <a:pt x="222" y="207"/>
                  </a:lnTo>
                  <a:lnTo>
                    <a:pt x="227" y="203"/>
                  </a:lnTo>
                  <a:lnTo>
                    <a:pt x="226" y="200"/>
                  </a:lnTo>
                  <a:lnTo>
                    <a:pt x="222" y="197"/>
                  </a:lnTo>
                  <a:lnTo>
                    <a:pt x="222" y="190"/>
                  </a:lnTo>
                  <a:lnTo>
                    <a:pt x="220" y="183"/>
                  </a:lnTo>
                  <a:lnTo>
                    <a:pt x="220" y="182"/>
                  </a:lnTo>
                  <a:lnTo>
                    <a:pt x="214" y="176"/>
                  </a:lnTo>
                  <a:lnTo>
                    <a:pt x="210" y="167"/>
                  </a:lnTo>
                  <a:lnTo>
                    <a:pt x="206" y="162"/>
                  </a:lnTo>
                  <a:lnTo>
                    <a:pt x="205" y="157"/>
                  </a:lnTo>
                  <a:lnTo>
                    <a:pt x="204" y="154"/>
                  </a:lnTo>
                  <a:lnTo>
                    <a:pt x="181" y="71"/>
                  </a:lnTo>
                  <a:lnTo>
                    <a:pt x="158" y="0"/>
                  </a:lnTo>
                  <a:lnTo>
                    <a:pt x="89" y="7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7" y="22"/>
                  </a:lnTo>
                  <a:lnTo>
                    <a:pt x="4" y="252"/>
                  </a:lnTo>
                  <a:lnTo>
                    <a:pt x="19" y="364"/>
                  </a:lnTo>
                  <a:lnTo>
                    <a:pt x="19" y="367"/>
                  </a:lnTo>
                  <a:lnTo>
                    <a:pt x="24" y="367"/>
                  </a:lnTo>
                  <a:lnTo>
                    <a:pt x="32" y="368"/>
                  </a:lnTo>
                  <a:lnTo>
                    <a:pt x="38" y="368"/>
                  </a:lnTo>
                  <a:lnTo>
                    <a:pt x="39" y="351"/>
                  </a:lnTo>
                  <a:lnTo>
                    <a:pt x="39" y="346"/>
                  </a:lnTo>
                  <a:lnTo>
                    <a:pt x="41" y="342"/>
                  </a:lnTo>
                  <a:lnTo>
                    <a:pt x="40" y="339"/>
                  </a:lnTo>
                  <a:lnTo>
                    <a:pt x="44" y="343"/>
                  </a:lnTo>
                  <a:lnTo>
                    <a:pt x="46" y="343"/>
                  </a:lnTo>
                  <a:lnTo>
                    <a:pt x="49" y="348"/>
                  </a:lnTo>
                  <a:lnTo>
                    <a:pt x="50" y="353"/>
                  </a:lnTo>
                  <a:lnTo>
                    <a:pt x="48" y="357"/>
                  </a:lnTo>
                  <a:lnTo>
                    <a:pt x="50" y="362"/>
                  </a:lnTo>
                  <a:lnTo>
                    <a:pt x="55" y="364"/>
                  </a:lnTo>
                  <a:lnTo>
                    <a:pt x="56" y="364"/>
                  </a:lnTo>
                  <a:lnTo>
                    <a:pt x="60" y="369"/>
                  </a:lnTo>
                  <a:lnTo>
                    <a:pt x="59" y="375"/>
                  </a:lnTo>
                  <a:lnTo>
                    <a:pt x="54" y="376"/>
                  </a:lnTo>
                  <a:lnTo>
                    <a:pt x="49" y="376"/>
                  </a:lnTo>
                  <a:lnTo>
                    <a:pt x="46" y="377"/>
                  </a:lnTo>
                  <a:lnTo>
                    <a:pt x="65" y="375"/>
                  </a:lnTo>
                  <a:lnTo>
                    <a:pt x="70" y="372"/>
                  </a:lnTo>
                  <a:lnTo>
                    <a:pt x="71" y="368"/>
                  </a:lnTo>
                  <a:lnTo>
                    <a:pt x="70" y="367"/>
                  </a:lnTo>
                  <a:lnTo>
                    <a:pt x="75" y="367"/>
                  </a:lnTo>
                  <a:lnTo>
                    <a:pt x="80" y="363"/>
                  </a:lnTo>
                  <a:lnTo>
                    <a:pt x="82" y="354"/>
                  </a:lnTo>
                  <a:lnTo>
                    <a:pt x="80" y="352"/>
                  </a:lnTo>
                  <a:lnTo>
                    <a:pt x="80" y="349"/>
                  </a:lnTo>
                  <a:lnTo>
                    <a:pt x="83" y="343"/>
                  </a:lnTo>
                  <a:lnTo>
                    <a:pt x="78" y="338"/>
                  </a:lnTo>
                  <a:lnTo>
                    <a:pt x="73" y="336"/>
                  </a:lnTo>
                  <a:lnTo>
                    <a:pt x="65" y="325"/>
                  </a:lnTo>
                  <a:lnTo>
                    <a:pt x="66" y="319"/>
                  </a:lnTo>
                  <a:lnTo>
                    <a:pt x="71" y="315"/>
                  </a:lnTo>
                  <a:lnTo>
                    <a:pt x="132" y="309"/>
                  </a:lnTo>
                  <a:lnTo>
                    <a:pt x="234" y="298"/>
                  </a:lnTo>
                  <a:lnTo>
                    <a:pt x="234" y="295"/>
                  </a:lnTo>
                  <a:lnTo>
                    <a:pt x="230" y="288"/>
                  </a:lnTo>
                  <a:close/>
                  <a:moveTo>
                    <a:pt x="39" y="376"/>
                  </a:moveTo>
                  <a:lnTo>
                    <a:pt x="39" y="375"/>
                  </a:lnTo>
                  <a:lnTo>
                    <a:pt x="36" y="376"/>
                  </a:lnTo>
                  <a:lnTo>
                    <a:pt x="39" y="376"/>
                  </a:lnTo>
                  <a:close/>
                  <a:moveTo>
                    <a:pt x="34" y="377"/>
                  </a:moveTo>
                  <a:lnTo>
                    <a:pt x="36" y="376"/>
                  </a:lnTo>
                  <a:lnTo>
                    <a:pt x="29" y="378"/>
                  </a:lnTo>
                  <a:lnTo>
                    <a:pt x="34" y="377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47"/>
            <p:cNvSpPr>
              <a:spLocks/>
            </p:cNvSpPr>
            <p:nvPr/>
          </p:nvSpPr>
          <p:spPr bwMode="auto">
            <a:xfrm>
              <a:off x="3700" y="1695"/>
              <a:ext cx="351" cy="400"/>
            </a:xfrm>
            <a:custGeom>
              <a:avLst/>
              <a:gdLst>
                <a:gd name="T0" fmla="*/ 52 w 253"/>
                <a:gd name="T1" fmla="*/ 49 h 289"/>
                <a:gd name="T2" fmla="*/ 76 w 253"/>
                <a:gd name="T3" fmla="*/ 47 h 289"/>
                <a:gd name="T4" fmla="*/ 91 w 253"/>
                <a:gd name="T5" fmla="*/ 50 h 289"/>
                <a:gd name="T6" fmla="*/ 103 w 253"/>
                <a:gd name="T7" fmla="*/ 55 h 289"/>
                <a:gd name="T8" fmla="*/ 112 w 253"/>
                <a:gd name="T9" fmla="*/ 52 h 289"/>
                <a:gd name="T10" fmla="*/ 110 w 253"/>
                <a:gd name="T11" fmla="*/ 58 h 289"/>
                <a:gd name="T12" fmla="*/ 110 w 253"/>
                <a:gd name="T13" fmla="*/ 63 h 289"/>
                <a:gd name="T14" fmla="*/ 123 w 253"/>
                <a:gd name="T15" fmla="*/ 59 h 289"/>
                <a:gd name="T16" fmla="*/ 135 w 253"/>
                <a:gd name="T17" fmla="*/ 63 h 289"/>
                <a:gd name="T18" fmla="*/ 144 w 253"/>
                <a:gd name="T19" fmla="*/ 57 h 289"/>
                <a:gd name="T20" fmla="*/ 159 w 253"/>
                <a:gd name="T21" fmla="*/ 49 h 289"/>
                <a:gd name="T22" fmla="*/ 174 w 253"/>
                <a:gd name="T23" fmla="*/ 49 h 289"/>
                <a:gd name="T24" fmla="*/ 188 w 253"/>
                <a:gd name="T25" fmla="*/ 33 h 289"/>
                <a:gd name="T26" fmla="*/ 196 w 253"/>
                <a:gd name="T27" fmla="*/ 24 h 289"/>
                <a:gd name="T28" fmla="*/ 235 w 253"/>
                <a:gd name="T29" fmla="*/ 0 h 289"/>
                <a:gd name="T30" fmla="*/ 253 w 253"/>
                <a:gd name="T31" fmla="*/ 102 h 289"/>
                <a:gd name="T32" fmla="*/ 247 w 253"/>
                <a:gd name="T33" fmla="*/ 104 h 289"/>
                <a:gd name="T34" fmla="*/ 249 w 253"/>
                <a:gd name="T35" fmla="*/ 113 h 289"/>
                <a:gd name="T36" fmla="*/ 251 w 253"/>
                <a:gd name="T37" fmla="*/ 132 h 289"/>
                <a:gd name="T38" fmla="*/ 249 w 253"/>
                <a:gd name="T39" fmla="*/ 152 h 289"/>
                <a:gd name="T40" fmla="*/ 247 w 253"/>
                <a:gd name="T41" fmla="*/ 158 h 289"/>
                <a:gd name="T42" fmla="*/ 247 w 253"/>
                <a:gd name="T43" fmla="*/ 169 h 289"/>
                <a:gd name="T44" fmla="*/ 244 w 253"/>
                <a:gd name="T45" fmla="*/ 182 h 289"/>
                <a:gd name="T46" fmla="*/ 233 w 253"/>
                <a:gd name="T47" fmla="*/ 199 h 289"/>
                <a:gd name="T48" fmla="*/ 215 w 253"/>
                <a:gd name="T49" fmla="*/ 204 h 289"/>
                <a:gd name="T50" fmla="*/ 210 w 253"/>
                <a:gd name="T51" fmla="*/ 214 h 289"/>
                <a:gd name="T52" fmla="*/ 201 w 253"/>
                <a:gd name="T53" fmla="*/ 223 h 289"/>
                <a:gd name="T54" fmla="*/ 199 w 253"/>
                <a:gd name="T55" fmla="*/ 233 h 289"/>
                <a:gd name="T56" fmla="*/ 199 w 253"/>
                <a:gd name="T57" fmla="*/ 243 h 289"/>
                <a:gd name="T58" fmla="*/ 193 w 253"/>
                <a:gd name="T59" fmla="*/ 240 h 289"/>
                <a:gd name="T60" fmla="*/ 184 w 253"/>
                <a:gd name="T61" fmla="*/ 243 h 289"/>
                <a:gd name="T62" fmla="*/ 183 w 253"/>
                <a:gd name="T63" fmla="*/ 253 h 289"/>
                <a:gd name="T64" fmla="*/ 180 w 253"/>
                <a:gd name="T65" fmla="*/ 260 h 289"/>
                <a:gd name="T66" fmla="*/ 183 w 253"/>
                <a:gd name="T67" fmla="*/ 272 h 289"/>
                <a:gd name="T68" fmla="*/ 178 w 253"/>
                <a:gd name="T69" fmla="*/ 281 h 289"/>
                <a:gd name="T70" fmla="*/ 166 w 253"/>
                <a:gd name="T71" fmla="*/ 288 h 289"/>
                <a:gd name="T72" fmla="*/ 161 w 253"/>
                <a:gd name="T73" fmla="*/ 289 h 289"/>
                <a:gd name="T74" fmla="*/ 152 w 253"/>
                <a:gd name="T75" fmla="*/ 281 h 289"/>
                <a:gd name="T76" fmla="*/ 144 w 253"/>
                <a:gd name="T77" fmla="*/ 275 h 289"/>
                <a:gd name="T78" fmla="*/ 135 w 253"/>
                <a:gd name="T79" fmla="*/ 269 h 289"/>
                <a:gd name="T80" fmla="*/ 126 w 253"/>
                <a:gd name="T81" fmla="*/ 279 h 289"/>
                <a:gd name="T82" fmla="*/ 117 w 253"/>
                <a:gd name="T83" fmla="*/ 282 h 289"/>
                <a:gd name="T84" fmla="*/ 106 w 253"/>
                <a:gd name="T85" fmla="*/ 275 h 289"/>
                <a:gd name="T86" fmla="*/ 98 w 253"/>
                <a:gd name="T87" fmla="*/ 282 h 289"/>
                <a:gd name="T88" fmla="*/ 83 w 253"/>
                <a:gd name="T89" fmla="*/ 274 h 289"/>
                <a:gd name="T90" fmla="*/ 71 w 253"/>
                <a:gd name="T91" fmla="*/ 274 h 289"/>
                <a:gd name="T92" fmla="*/ 58 w 253"/>
                <a:gd name="T93" fmla="*/ 263 h 289"/>
                <a:gd name="T94" fmla="*/ 43 w 253"/>
                <a:gd name="T95" fmla="*/ 253 h 289"/>
                <a:gd name="T96" fmla="*/ 30 w 253"/>
                <a:gd name="T97" fmla="*/ 252 h 289"/>
                <a:gd name="T98" fmla="*/ 9 w 253"/>
                <a:gd name="T99" fmla="*/ 12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3" h="289">
                  <a:moveTo>
                    <a:pt x="0" y="58"/>
                  </a:moveTo>
                  <a:lnTo>
                    <a:pt x="52" y="49"/>
                  </a:lnTo>
                  <a:lnTo>
                    <a:pt x="74" y="44"/>
                  </a:lnTo>
                  <a:lnTo>
                    <a:pt x="76" y="47"/>
                  </a:lnTo>
                  <a:lnTo>
                    <a:pt x="87" y="48"/>
                  </a:lnTo>
                  <a:lnTo>
                    <a:pt x="91" y="50"/>
                  </a:lnTo>
                  <a:lnTo>
                    <a:pt x="98" y="52"/>
                  </a:lnTo>
                  <a:lnTo>
                    <a:pt x="103" y="55"/>
                  </a:lnTo>
                  <a:lnTo>
                    <a:pt x="108" y="57"/>
                  </a:lnTo>
                  <a:lnTo>
                    <a:pt x="112" y="52"/>
                  </a:lnTo>
                  <a:lnTo>
                    <a:pt x="117" y="57"/>
                  </a:lnTo>
                  <a:lnTo>
                    <a:pt x="110" y="58"/>
                  </a:lnTo>
                  <a:lnTo>
                    <a:pt x="105" y="63"/>
                  </a:lnTo>
                  <a:lnTo>
                    <a:pt x="110" y="63"/>
                  </a:lnTo>
                  <a:lnTo>
                    <a:pt x="115" y="59"/>
                  </a:lnTo>
                  <a:lnTo>
                    <a:pt x="123" y="59"/>
                  </a:lnTo>
                  <a:lnTo>
                    <a:pt x="130" y="62"/>
                  </a:lnTo>
                  <a:lnTo>
                    <a:pt x="135" y="63"/>
                  </a:lnTo>
                  <a:lnTo>
                    <a:pt x="139" y="59"/>
                  </a:lnTo>
                  <a:lnTo>
                    <a:pt x="144" y="57"/>
                  </a:lnTo>
                  <a:lnTo>
                    <a:pt x="149" y="54"/>
                  </a:lnTo>
                  <a:lnTo>
                    <a:pt x="159" y="49"/>
                  </a:lnTo>
                  <a:lnTo>
                    <a:pt x="164" y="50"/>
                  </a:lnTo>
                  <a:lnTo>
                    <a:pt x="174" y="49"/>
                  </a:lnTo>
                  <a:lnTo>
                    <a:pt x="183" y="40"/>
                  </a:lnTo>
                  <a:lnTo>
                    <a:pt x="188" y="33"/>
                  </a:lnTo>
                  <a:lnTo>
                    <a:pt x="193" y="28"/>
                  </a:lnTo>
                  <a:lnTo>
                    <a:pt x="196" y="24"/>
                  </a:lnTo>
                  <a:lnTo>
                    <a:pt x="207" y="18"/>
                  </a:lnTo>
                  <a:lnTo>
                    <a:pt x="235" y="0"/>
                  </a:lnTo>
                  <a:lnTo>
                    <a:pt x="235" y="4"/>
                  </a:lnTo>
                  <a:lnTo>
                    <a:pt x="253" y="102"/>
                  </a:lnTo>
                  <a:lnTo>
                    <a:pt x="249" y="104"/>
                  </a:lnTo>
                  <a:lnTo>
                    <a:pt x="247" y="104"/>
                  </a:lnTo>
                  <a:lnTo>
                    <a:pt x="246" y="108"/>
                  </a:lnTo>
                  <a:lnTo>
                    <a:pt x="249" y="113"/>
                  </a:lnTo>
                  <a:lnTo>
                    <a:pt x="252" y="127"/>
                  </a:lnTo>
                  <a:lnTo>
                    <a:pt x="251" y="132"/>
                  </a:lnTo>
                  <a:lnTo>
                    <a:pt x="248" y="147"/>
                  </a:lnTo>
                  <a:lnTo>
                    <a:pt x="249" y="152"/>
                  </a:lnTo>
                  <a:lnTo>
                    <a:pt x="248" y="158"/>
                  </a:lnTo>
                  <a:lnTo>
                    <a:pt x="247" y="158"/>
                  </a:lnTo>
                  <a:lnTo>
                    <a:pt x="247" y="164"/>
                  </a:lnTo>
                  <a:lnTo>
                    <a:pt x="247" y="169"/>
                  </a:lnTo>
                  <a:lnTo>
                    <a:pt x="247" y="174"/>
                  </a:lnTo>
                  <a:lnTo>
                    <a:pt x="244" y="182"/>
                  </a:lnTo>
                  <a:lnTo>
                    <a:pt x="239" y="189"/>
                  </a:lnTo>
                  <a:lnTo>
                    <a:pt x="233" y="199"/>
                  </a:lnTo>
                  <a:lnTo>
                    <a:pt x="223" y="206"/>
                  </a:lnTo>
                  <a:lnTo>
                    <a:pt x="215" y="204"/>
                  </a:lnTo>
                  <a:lnTo>
                    <a:pt x="210" y="210"/>
                  </a:lnTo>
                  <a:lnTo>
                    <a:pt x="210" y="214"/>
                  </a:lnTo>
                  <a:lnTo>
                    <a:pt x="204" y="218"/>
                  </a:lnTo>
                  <a:lnTo>
                    <a:pt x="201" y="223"/>
                  </a:lnTo>
                  <a:lnTo>
                    <a:pt x="201" y="228"/>
                  </a:lnTo>
                  <a:lnTo>
                    <a:pt x="199" y="233"/>
                  </a:lnTo>
                  <a:lnTo>
                    <a:pt x="203" y="238"/>
                  </a:lnTo>
                  <a:lnTo>
                    <a:pt x="199" y="243"/>
                  </a:lnTo>
                  <a:lnTo>
                    <a:pt x="198" y="248"/>
                  </a:lnTo>
                  <a:lnTo>
                    <a:pt x="193" y="240"/>
                  </a:lnTo>
                  <a:lnTo>
                    <a:pt x="188" y="238"/>
                  </a:lnTo>
                  <a:lnTo>
                    <a:pt x="184" y="243"/>
                  </a:lnTo>
                  <a:lnTo>
                    <a:pt x="183" y="248"/>
                  </a:lnTo>
                  <a:lnTo>
                    <a:pt x="183" y="253"/>
                  </a:lnTo>
                  <a:lnTo>
                    <a:pt x="181" y="255"/>
                  </a:lnTo>
                  <a:lnTo>
                    <a:pt x="180" y="260"/>
                  </a:lnTo>
                  <a:lnTo>
                    <a:pt x="181" y="263"/>
                  </a:lnTo>
                  <a:lnTo>
                    <a:pt x="183" y="272"/>
                  </a:lnTo>
                  <a:lnTo>
                    <a:pt x="178" y="275"/>
                  </a:lnTo>
                  <a:lnTo>
                    <a:pt x="178" y="281"/>
                  </a:lnTo>
                  <a:lnTo>
                    <a:pt x="174" y="286"/>
                  </a:lnTo>
                  <a:lnTo>
                    <a:pt x="166" y="288"/>
                  </a:lnTo>
                  <a:lnTo>
                    <a:pt x="161" y="289"/>
                  </a:lnTo>
                  <a:lnTo>
                    <a:pt x="161" y="289"/>
                  </a:lnTo>
                  <a:lnTo>
                    <a:pt x="157" y="284"/>
                  </a:lnTo>
                  <a:lnTo>
                    <a:pt x="152" y="281"/>
                  </a:lnTo>
                  <a:lnTo>
                    <a:pt x="149" y="279"/>
                  </a:lnTo>
                  <a:lnTo>
                    <a:pt x="144" y="275"/>
                  </a:lnTo>
                  <a:lnTo>
                    <a:pt x="140" y="267"/>
                  </a:lnTo>
                  <a:lnTo>
                    <a:pt x="135" y="269"/>
                  </a:lnTo>
                  <a:lnTo>
                    <a:pt x="129" y="274"/>
                  </a:lnTo>
                  <a:lnTo>
                    <a:pt x="126" y="279"/>
                  </a:lnTo>
                  <a:lnTo>
                    <a:pt x="121" y="279"/>
                  </a:lnTo>
                  <a:lnTo>
                    <a:pt x="117" y="282"/>
                  </a:lnTo>
                  <a:lnTo>
                    <a:pt x="112" y="277"/>
                  </a:lnTo>
                  <a:lnTo>
                    <a:pt x="106" y="275"/>
                  </a:lnTo>
                  <a:lnTo>
                    <a:pt x="101" y="277"/>
                  </a:lnTo>
                  <a:lnTo>
                    <a:pt x="98" y="282"/>
                  </a:lnTo>
                  <a:lnTo>
                    <a:pt x="93" y="282"/>
                  </a:lnTo>
                  <a:lnTo>
                    <a:pt x="83" y="274"/>
                  </a:lnTo>
                  <a:lnTo>
                    <a:pt x="81" y="273"/>
                  </a:lnTo>
                  <a:lnTo>
                    <a:pt x="71" y="274"/>
                  </a:lnTo>
                  <a:lnTo>
                    <a:pt x="66" y="273"/>
                  </a:lnTo>
                  <a:lnTo>
                    <a:pt x="58" y="263"/>
                  </a:lnTo>
                  <a:lnTo>
                    <a:pt x="56" y="258"/>
                  </a:lnTo>
                  <a:lnTo>
                    <a:pt x="43" y="253"/>
                  </a:lnTo>
                  <a:lnTo>
                    <a:pt x="35" y="255"/>
                  </a:lnTo>
                  <a:lnTo>
                    <a:pt x="30" y="252"/>
                  </a:lnTo>
                  <a:lnTo>
                    <a:pt x="24" y="255"/>
                  </a:lnTo>
                  <a:lnTo>
                    <a:pt x="9" y="128"/>
                  </a:lnTo>
                  <a:lnTo>
                    <a:pt x="0" y="58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48"/>
            <p:cNvSpPr>
              <a:spLocks/>
            </p:cNvSpPr>
            <p:nvPr/>
          </p:nvSpPr>
          <p:spPr bwMode="auto">
            <a:xfrm>
              <a:off x="3700" y="1695"/>
              <a:ext cx="351" cy="400"/>
            </a:xfrm>
            <a:custGeom>
              <a:avLst/>
              <a:gdLst>
                <a:gd name="T0" fmla="*/ 52 w 253"/>
                <a:gd name="T1" fmla="*/ 49 h 289"/>
                <a:gd name="T2" fmla="*/ 76 w 253"/>
                <a:gd name="T3" fmla="*/ 47 h 289"/>
                <a:gd name="T4" fmla="*/ 91 w 253"/>
                <a:gd name="T5" fmla="*/ 50 h 289"/>
                <a:gd name="T6" fmla="*/ 103 w 253"/>
                <a:gd name="T7" fmla="*/ 55 h 289"/>
                <a:gd name="T8" fmla="*/ 112 w 253"/>
                <a:gd name="T9" fmla="*/ 52 h 289"/>
                <a:gd name="T10" fmla="*/ 110 w 253"/>
                <a:gd name="T11" fmla="*/ 58 h 289"/>
                <a:gd name="T12" fmla="*/ 110 w 253"/>
                <a:gd name="T13" fmla="*/ 63 h 289"/>
                <a:gd name="T14" fmla="*/ 123 w 253"/>
                <a:gd name="T15" fmla="*/ 59 h 289"/>
                <a:gd name="T16" fmla="*/ 135 w 253"/>
                <a:gd name="T17" fmla="*/ 63 h 289"/>
                <a:gd name="T18" fmla="*/ 144 w 253"/>
                <a:gd name="T19" fmla="*/ 57 h 289"/>
                <a:gd name="T20" fmla="*/ 159 w 253"/>
                <a:gd name="T21" fmla="*/ 49 h 289"/>
                <a:gd name="T22" fmla="*/ 174 w 253"/>
                <a:gd name="T23" fmla="*/ 49 h 289"/>
                <a:gd name="T24" fmla="*/ 188 w 253"/>
                <a:gd name="T25" fmla="*/ 33 h 289"/>
                <a:gd name="T26" fmla="*/ 196 w 253"/>
                <a:gd name="T27" fmla="*/ 24 h 289"/>
                <a:gd name="T28" fmla="*/ 235 w 253"/>
                <a:gd name="T29" fmla="*/ 0 h 289"/>
                <a:gd name="T30" fmla="*/ 253 w 253"/>
                <a:gd name="T31" fmla="*/ 102 h 289"/>
                <a:gd name="T32" fmla="*/ 247 w 253"/>
                <a:gd name="T33" fmla="*/ 104 h 289"/>
                <a:gd name="T34" fmla="*/ 249 w 253"/>
                <a:gd name="T35" fmla="*/ 113 h 289"/>
                <a:gd name="T36" fmla="*/ 251 w 253"/>
                <a:gd name="T37" fmla="*/ 132 h 289"/>
                <a:gd name="T38" fmla="*/ 249 w 253"/>
                <a:gd name="T39" fmla="*/ 152 h 289"/>
                <a:gd name="T40" fmla="*/ 247 w 253"/>
                <a:gd name="T41" fmla="*/ 158 h 289"/>
                <a:gd name="T42" fmla="*/ 247 w 253"/>
                <a:gd name="T43" fmla="*/ 169 h 289"/>
                <a:gd name="T44" fmla="*/ 244 w 253"/>
                <a:gd name="T45" fmla="*/ 182 h 289"/>
                <a:gd name="T46" fmla="*/ 233 w 253"/>
                <a:gd name="T47" fmla="*/ 199 h 289"/>
                <a:gd name="T48" fmla="*/ 215 w 253"/>
                <a:gd name="T49" fmla="*/ 204 h 289"/>
                <a:gd name="T50" fmla="*/ 210 w 253"/>
                <a:gd name="T51" fmla="*/ 214 h 289"/>
                <a:gd name="T52" fmla="*/ 201 w 253"/>
                <a:gd name="T53" fmla="*/ 223 h 289"/>
                <a:gd name="T54" fmla="*/ 199 w 253"/>
                <a:gd name="T55" fmla="*/ 233 h 289"/>
                <a:gd name="T56" fmla="*/ 199 w 253"/>
                <a:gd name="T57" fmla="*/ 243 h 289"/>
                <a:gd name="T58" fmla="*/ 193 w 253"/>
                <a:gd name="T59" fmla="*/ 240 h 289"/>
                <a:gd name="T60" fmla="*/ 184 w 253"/>
                <a:gd name="T61" fmla="*/ 243 h 289"/>
                <a:gd name="T62" fmla="*/ 183 w 253"/>
                <a:gd name="T63" fmla="*/ 253 h 289"/>
                <a:gd name="T64" fmla="*/ 180 w 253"/>
                <a:gd name="T65" fmla="*/ 260 h 289"/>
                <a:gd name="T66" fmla="*/ 183 w 253"/>
                <a:gd name="T67" fmla="*/ 272 h 289"/>
                <a:gd name="T68" fmla="*/ 178 w 253"/>
                <a:gd name="T69" fmla="*/ 281 h 289"/>
                <a:gd name="T70" fmla="*/ 166 w 253"/>
                <a:gd name="T71" fmla="*/ 288 h 289"/>
                <a:gd name="T72" fmla="*/ 161 w 253"/>
                <a:gd name="T73" fmla="*/ 289 h 289"/>
                <a:gd name="T74" fmla="*/ 152 w 253"/>
                <a:gd name="T75" fmla="*/ 281 h 289"/>
                <a:gd name="T76" fmla="*/ 144 w 253"/>
                <a:gd name="T77" fmla="*/ 275 h 289"/>
                <a:gd name="T78" fmla="*/ 135 w 253"/>
                <a:gd name="T79" fmla="*/ 269 h 289"/>
                <a:gd name="T80" fmla="*/ 126 w 253"/>
                <a:gd name="T81" fmla="*/ 279 h 289"/>
                <a:gd name="T82" fmla="*/ 117 w 253"/>
                <a:gd name="T83" fmla="*/ 282 h 289"/>
                <a:gd name="T84" fmla="*/ 106 w 253"/>
                <a:gd name="T85" fmla="*/ 275 h 289"/>
                <a:gd name="T86" fmla="*/ 98 w 253"/>
                <a:gd name="T87" fmla="*/ 282 h 289"/>
                <a:gd name="T88" fmla="*/ 83 w 253"/>
                <a:gd name="T89" fmla="*/ 274 h 289"/>
                <a:gd name="T90" fmla="*/ 71 w 253"/>
                <a:gd name="T91" fmla="*/ 274 h 289"/>
                <a:gd name="T92" fmla="*/ 58 w 253"/>
                <a:gd name="T93" fmla="*/ 263 h 289"/>
                <a:gd name="T94" fmla="*/ 43 w 253"/>
                <a:gd name="T95" fmla="*/ 253 h 289"/>
                <a:gd name="T96" fmla="*/ 30 w 253"/>
                <a:gd name="T97" fmla="*/ 252 h 289"/>
                <a:gd name="T98" fmla="*/ 9 w 253"/>
                <a:gd name="T99" fmla="*/ 12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3" h="289">
                  <a:moveTo>
                    <a:pt x="0" y="58"/>
                  </a:moveTo>
                  <a:lnTo>
                    <a:pt x="52" y="49"/>
                  </a:lnTo>
                  <a:lnTo>
                    <a:pt x="74" y="44"/>
                  </a:lnTo>
                  <a:lnTo>
                    <a:pt x="76" y="47"/>
                  </a:lnTo>
                  <a:lnTo>
                    <a:pt x="87" y="48"/>
                  </a:lnTo>
                  <a:lnTo>
                    <a:pt x="91" y="50"/>
                  </a:lnTo>
                  <a:lnTo>
                    <a:pt x="98" y="52"/>
                  </a:lnTo>
                  <a:lnTo>
                    <a:pt x="103" y="55"/>
                  </a:lnTo>
                  <a:lnTo>
                    <a:pt x="108" y="57"/>
                  </a:lnTo>
                  <a:lnTo>
                    <a:pt x="112" y="52"/>
                  </a:lnTo>
                  <a:lnTo>
                    <a:pt x="117" y="57"/>
                  </a:lnTo>
                  <a:lnTo>
                    <a:pt x="110" y="58"/>
                  </a:lnTo>
                  <a:lnTo>
                    <a:pt x="105" y="63"/>
                  </a:lnTo>
                  <a:lnTo>
                    <a:pt x="110" y="63"/>
                  </a:lnTo>
                  <a:lnTo>
                    <a:pt x="115" y="59"/>
                  </a:lnTo>
                  <a:lnTo>
                    <a:pt x="123" y="59"/>
                  </a:lnTo>
                  <a:lnTo>
                    <a:pt x="130" y="62"/>
                  </a:lnTo>
                  <a:lnTo>
                    <a:pt x="135" y="63"/>
                  </a:lnTo>
                  <a:lnTo>
                    <a:pt x="139" y="59"/>
                  </a:lnTo>
                  <a:lnTo>
                    <a:pt x="144" y="57"/>
                  </a:lnTo>
                  <a:lnTo>
                    <a:pt x="149" y="54"/>
                  </a:lnTo>
                  <a:lnTo>
                    <a:pt x="159" y="49"/>
                  </a:lnTo>
                  <a:lnTo>
                    <a:pt x="164" y="50"/>
                  </a:lnTo>
                  <a:lnTo>
                    <a:pt x="174" y="49"/>
                  </a:lnTo>
                  <a:lnTo>
                    <a:pt x="183" y="40"/>
                  </a:lnTo>
                  <a:lnTo>
                    <a:pt x="188" y="33"/>
                  </a:lnTo>
                  <a:lnTo>
                    <a:pt x="193" y="28"/>
                  </a:lnTo>
                  <a:lnTo>
                    <a:pt x="196" y="24"/>
                  </a:lnTo>
                  <a:lnTo>
                    <a:pt x="207" y="18"/>
                  </a:lnTo>
                  <a:lnTo>
                    <a:pt x="235" y="0"/>
                  </a:lnTo>
                  <a:lnTo>
                    <a:pt x="235" y="4"/>
                  </a:lnTo>
                  <a:lnTo>
                    <a:pt x="253" y="102"/>
                  </a:lnTo>
                  <a:lnTo>
                    <a:pt x="249" y="104"/>
                  </a:lnTo>
                  <a:lnTo>
                    <a:pt x="247" y="104"/>
                  </a:lnTo>
                  <a:lnTo>
                    <a:pt x="246" y="108"/>
                  </a:lnTo>
                  <a:lnTo>
                    <a:pt x="249" y="113"/>
                  </a:lnTo>
                  <a:lnTo>
                    <a:pt x="252" y="127"/>
                  </a:lnTo>
                  <a:lnTo>
                    <a:pt x="251" y="132"/>
                  </a:lnTo>
                  <a:lnTo>
                    <a:pt x="248" y="147"/>
                  </a:lnTo>
                  <a:lnTo>
                    <a:pt x="249" y="152"/>
                  </a:lnTo>
                  <a:lnTo>
                    <a:pt x="248" y="158"/>
                  </a:lnTo>
                  <a:lnTo>
                    <a:pt x="247" y="158"/>
                  </a:lnTo>
                  <a:lnTo>
                    <a:pt x="247" y="164"/>
                  </a:lnTo>
                  <a:lnTo>
                    <a:pt x="247" y="169"/>
                  </a:lnTo>
                  <a:lnTo>
                    <a:pt x="247" y="174"/>
                  </a:lnTo>
                  <a:lnTo>
                    <a:pt x="244" y="182"/>
                  </a:lnTo>
                  <a:lnTo>
                    <a:pt x="239" y="189"/>
                  </a:lnTo>
                  <a:lnTo>
                    <a:pt x="233" y="199"/>
                  </a:lnTo>
                  <a:lnTo>
                    <a:pt x="223" y="206"/>
                  </a:lnTo>
                  <a:lnTo>
                    <a:pt x="215" y="204"/>
                  </a:lnTo>
                  <a:lnTo>
                    <a:pt x="210" y="210"/>
                  </a:lnTo>
                  <a:lnTo>
                    <a:pt x="210" y="214"/>
                  </a:lnTo>
                  <a:lnTo>
                    <a:pt x="204" y="218"/>
                  </a:lnTo>
                  <a:lnTo>
                    <a:pt x="201" y="223"/>
                  </a:lnTo>
                  <a:lnTo>
                    <a:pt x="201" y="228"/>
                  </a:lnTo>
                  <a:lnTo>
                    <a:pt x="199" y="233"/>
                  </a:lnTo>
                  <a:lnTo>
                    <a:pt x="203" y="238"/>
                  </a:lnTo>
                  <a:lnTo>
                    <a:pt x="199" y="243"/>
                  </a:lnTo>
                  <a:lnTo>
                    <a:pt x="198" y="248"/>
                  </a:lnTo>
                  <a:lnTo>
                    <a:pt x="193" y="240"/>
                  </a:lnTo>
                  <a:lnTo>
                    <a:pt x="188" y="238"/>
                  </a:lnTo>
                  <a:lnTo>
                    <a:pt x="184" y="243"/>
                  </a:lnTo>
                  <a:lnTo>
                    <a:pt x="183" y="248"/>
                  </a:lnTo>
                  <a:lnTo>
                    <a:pt x="183" y="253"/>
                  </a:lnTo>
                  <a:lnTo>
                    <a:pt x="181" y="255"/>
                  </a:lnTo>
                  <a:lnTo>
                    <a:pt x="180" y="260"/>
                  </a:lnTo>
                  <a:lnTo>
                    <a:pt x="181" y="263"/>
                  </a:lnTo>
                  <a:lnTo>
                    <a:pt x="183" y="272"/>
                  </a:lnTo>
                  <a:lnTo>
                    <a:pt x="178" y="275"/>
                  </a:lnTo>
                  <a:lnTo>
                    <a:pt x="178" y="281"/>
                  </a:lnTo>
                  <a:lnTo>
                    <a:pt x="174" y="286"/>
                  </a:lnTo>
                  <a:lnTo>
                    <a:pt x="166" y="288"/>
                  </a:lnTo>
                  <a:lnTo>
                    <a:pt x="161" y="289"/>
                  </a:lnTo>
                  <a:lnTo>
                    <a:pt x="161" y="289"/>
                  </a:lnTo>
                  <a:lnTo>
                    <a:pt x="157" y="284"/>
                  </a:lnTo>
                  <a:lnTo>
                    <a:pt x="152" y="281"/>
                  </a:lnTo>
                  <a:lnTo>
                    <a:pt x="149" y="279"/>
                  </a:lnTo>
                  <a:lnTo>
                    <a:pt x="144" y="275"/>
                  </a:lnTo>
                  <a:lnTo>
                    <a:pt x="140" y="267"/>
                  </a:lnTo>
                  <a:lnTo>
                    <a:pt x="135" y="269"/>
                  </a:lnTo>
                  <a:lnTo>
                    <a:pt x="129" y="274"/>
                  </a:lnTo>
                  <a:lnTo>
                    <a:pt x="126" y="279"/>
                  </a:lnTo>
                  <a:lnTo>
                    <a:pt x="121" y="279"/>
                  </a:lnTo>
                  <a:lnTo>
                    <a:pt x="117" y="282"/>
                  </a:lnTo>
                  <a:lnTo>
                    <a:pt x="112" y="277"/>
                  </a:lnTo>
                  <a:lnTo>
                    <a:pt x="106" y="275"/>
                  </a:lnTo>
                  <a:lnTo>
                    <a:pt x="101" y="277"/>
                  </a:lnTo>
                  <a:lnTo>
                    <a:pt x="98" y="282"/>
                  </a:lnTo>
                  <a:lnTo>
                    <a:pt x="93" y="282"/>
                  </a:lnTo>
                  <a:lnTo>
                    <a:pt x="83" y="274"/>
                  </a:lnTo>
                  <a:lnTo>
                    <a:pt x="81" y="273"/>
                  </a:lnTo>
                  <a:lnTo>
                    <a:pt x="71" y="274"/>
                  </a:lnTo>
                  <a:lnTo>
                    <a:pt x="66" y="273"/>
                  </a:lnTo>
                  <a:lnTo>
                    <a:pt x="58" y="263"/>
                  </a:lnTo>
                  <a:lnTo>
                    <a:pt x="56" y="258"/>
                  </a:lnTo>
                  <a:lnTo>
                    <a:pt x="43" y="253"/>
                  </a:lnTo>
                  <a:lnTo>
                    <a:pt x="35" y="255"/>
                  </a:lnTo>
                  <a:lnTo>
                    <a:pt x="30" y="252"/>
                  </a:lnTo>
                  <a:lnTo>
                    <a:pt x="24" y="255"/>
                  </a:lnTo>
                  <a:lnTo>
                    <a:pt x="9" y="128"/>
                  </a:lnTo>
                  <a:lnTo>
                    <a:pt x="0" y="58"/>
                  </a:lnTo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49"/>
            <p:cNvSpPr>
              <a:spLocks/>
            </p:cNvSpPr>
            <p:nvPr/>
          </p:nvSpPr>
          <p:spPr bwMode="auto">
            <a:xfrm>
              <a:off x="3721" y="2459"/>
              <a:ext cx="457" cy="472"/>
            </a:xfrm>
            <a:custGeom>
              <a:avLst/>
              <a:gdLst>
                <a:gd name="T0" fmla="*/ 80 w 330"/>
                <a:gd name="T1" fmla="*/ 12 h 341"/>
                <a:gd name="T2" fmla="*/ 144 w 330"/>
                <a:gd name="T3" fmla="*/ 18 h 341"/>
                <a:gd name="T4" fmla="*/ 150 w 330"/>
                <a:gd name="T5" fmla="*/ 30 h 341"/>
                <a:gd name="T6" fmla="*/ 171 w 330"/>
                <a:gd name="T7" fmla="*/ 38 h 341"/>
                <a:gd name="T8" fmla="*/ 184 w 330"/>
                <a:gd name="T9" fmla="*/ 52 h 341"/>
                <a:gd name="T10" fmla="*/ 208 w 330"/>
                <a:gd name="T11" fmla="*/ 79 h 341"/>
                <a:gd name="T12" fmla="*/ 225 w 330"/>
                <a:gd name="T13" fmla="*/ 95 h 341"/>
                <a:gd name="T14" fmla="*/ 241 w 330"/>
                <a:gd name="T15" fmla="*/ 103 h 341"/>
                <a:gd name="T16" fmla="*/ 246 w 330"/>
                <a:gd name="T17" fmla="*/ 115 h 341"/>
                <a:gd name="T18" fmla="*/ 257 w 330"/>
                <a:gd name="T19" fmla="*/ 124 h 341"/>
                <a:gd name="T20" fmla="*/ 267 w 330"/>
                <a:gd name="T21" fmla="*/ 131 h 341"/>
                <a:gd name="T22" fmla="*/ 283 w 330"/>
                <a:gd name="T23" fmla="*/ 149 h 341"/>
                <a:gd name="T24" fmla="*/ 287 w 330"/>
                <a:gd name="T25" fmla="*/ 164 h 341"/>
                <a:gd name="T26" fmla="*/ 302 w 330"/>
                <a:gd name="T27" fmla="*/ 175 h 341"/>
                <a:gd name="T28" fmla="*/ 308 w 330"/>
                <a:gd name="T29" fmla="*/ 190 h 341"/>
                <a:gd name="T30" fmla="*/ 322 w 330"/>
                <a:gd name="T31" fmla="*/ 202 h 341"/>
                <a:gd name="T32" fmla="*/ 330 w 330"/>
                <a:gd name="T33" fmla="*/ 204 h 341"/>
                <a:gd name="T34" fmla="*/ 324 w 330"/>
                <a:gd name="T35" fmla="*/ 217 h 341"/>
                <a:gd name="T36" fmla="*/ 315 w 330"/>
                <a:gd name="T37" fmla="*/ 219 h 341"/>
                <a:gd name="T38" fmla="*/ 310 w 330"/>
                <a:gd name="T39" fmla="*/ 229 h 341"/>
                <a:gd name="T40" fmla="*/ 316 w 330"/>
                <a:gd name="T41" fmla="*/ 234 h 341"/>
                <a:gd name="T42" fmla="*/ 312 w 330"/>
                <a:gd name="T43" fmla="*/ 242 h 341"/>
                <a:gd name="T44" fmla="*/ 314 w 330"/>
                <a:gd name="T45" fmla="*/ 247 h 341"/>
                <a:gd name="T46" fmla="*/ 308 w 330"/>
                <a:gd name="T47" fmla="*/ 261 h 341"/>
                <a:gd name="T48" fmla="*/ 297 w 330"/>
                <a:gd name="T49" fmla="*/ 259 h 341"/>
                <a:gd name="T50" fmla="*/ 312 w 330"/>
                <a:gd name="T51" fmla="*/ 263 h 341"/>
                <a:gd name="T52" fmla="*/ 301 w 330"/>
                <a:gd name="T53" fmla="*/ 273 h 341"/>
                <a:gd name="T54" fmla="*/ 303 w 330"/>
                <a:gd name="T55" fmla="*/ 283 h 341"/>
                <a:gd name="T56" fmla="*/ 301 w 330"/>
                <a:gd name="T57" fmla="*/ 290 h 341"/>
                <a:gd name="T58" fmla="*/ 301 w 330"/>
                <a:gd name="T59" fmla="*/ 298 h 341"/>
                <a:gd name="T60" fmla="*/ 301 w 330"/>
                <a:gd name="T61" fmla="*/ 310 h 341"/>
                <a:gd name="T62" fmla="*/ 282 w 330"/>
                <a:gd name="T63" fmla="*/ 306 h 341"/>
                <a:gd name="T64" fmla="*/ 271 w 330"/>
                <a:gd name="T65" fmla="*/ 308 h 341"/>
                <a:gd name="T66" fmla="*/ 272 w 330"/>
                <a:gd name="T67" fmla="*/ 322 h 341"/>
                <a:gd name="T68" fmla="*/ 268 w 330"/>
                <a:gd name="T69" fmla="*/ 341 h 341"/>
                <a:gd name="T70" fmla="*/ 254 w 330"/>
                <a:gd name="T71" fmla="*/ 327 h 341"/>
                <a:gd name="T72" fmla="*/ 82 w 330"/>
                <a:gd name="T73" fmla="*/ 330 h 341"/>
                <a:gd name="T74" fmla="*/ 72 w 330"/>
                <a:gd name="T75" fmla="*/ 310 h 341"/>
                <a:gd name="T76" fmla="*/ 68 w 330"/>
                <a:gd name="T77" fmla="*/ 290 h 341"/>
                <a:gd name="T78" fmla="*/ 66 w 330"/>
                <a:gd name="T79" fmla="*/ 273 h 341"/>
                <a:gd name="T80" fmla="*/ 61 w 330"/>
                <a:gd name="T81" fmla="*/ 249 h 341"/>
                <a:gd name="T82" fmla="*/ 64 w 330"/>
                <a:gd name="T83" fmla="*/ 229 h 341"/>
                <a:gd name="T84" fmla="*/ 64 w 330"/>
                <a:gd name="T85" fmla="*/ 219 h 341"/>
                <a:gd name="T86" fmla="*/ 62 w 330"/>
                <a:gd name="T87" fmla="*/ 204 h 341"/>
                <a:gd name="T88" fmla="*/ 48 w 330"/>
                <a:gd name="T89" fmla="*/ 184 h 341"/>
                <a:gd name="T90" fmla="*/ 23 w 330"/>
                <a:gd name="T91" fmla="*/ 9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30" h="341">
                  <a:moveTo>
                    <a:pt x="0" y="22"/>
                  </a:moveTo>
                  <a:lnTo>
                    <a:pt x="54" y="14"/>
                  </a:lnTo>
                  <a:lnTo>
                    <a:pt x="80" y="12"/>
                  </a:lnTo>
                  <a:lnTo>
                    <a:pt x="154" y="0"/>
                  </a:lnTo>
                  <a:lnTo>
                    <a:pt x="154" y="4"/>
                  </a:lnTo>
                  <a:lnTo>
                    <a:pt x="144" y="18"/>
                  </a:lnTo>
                  <a:lnTo>
                    <a:pt x="142" y="23"/>
                  </a:lnTo>
                  <a:lnTo>
                    <a:pt x="145" y="28"/>
                  </a:lnTo>
                  <a:lnTo>
                    <a:pt x="150" y="30"/>
                  </a:lnTo>
                  <a:lnTo>
                    <a:pt x="155" y="32"/>
                  </a:lnTo>
                  <a:lnTo>
                    <a:pt x="164" y="39"/>
                  </a:lnTo>
                  <a:lnTo>
                    <a:pt x="171" y="38"/>
                  </a:lnTo>
                  <a:lnTo>
                    <a:pt x="176" y="42"/>
                  </a:lnTo>
                  <a:lnTo>
                    <a:pt x="179" y="47"/>
                  </a:lnTo>
                  <a:lnTo>
                    <a:pt x="184" y="52"/>
                  </a:lnTo>
                  <a:lnTo>
                    <a:pt x="185" y="57"/>
                  </a:lnTo>
                  <a:lnTo>
                    <a:pt x="198" y="73"/>
                  </a:lnTo>
                  <a:lnTo>
                    <a:pt x="208" y="79"/>
                  </a:lnTo>
                  <a:lnTo>
                    <a:pt x="217" y="83"/>
                  </a:lnTo>
                  <a:lnTo>
                    <a:pt x="222" y="90"/>
                  </a:lnTo>
                  <a:lnTo>
                    <a:pt x="225" y="95"/>
                  </a:lnTo>
                  <a:lnTo>
                    <a:pt x="228" y="97"/>
                  </a:lnTo>
                  <a:lnTo>
                    <a:pt x="233" y="98"/>
                  </a:lnTo>
                  <a:lnTo>
                    <a:pt x="241" y="103"/>
                  </a:lnTo>
                  <a:lnTo>
                    <a:pt x="244" y="106"/>
                  </a:lnTo>
                  <a:lnTo>
                    <a:pt x="244" y="110"/>
                  </a:lnTo>
                  <a:lnTo>
                    <a:pt x="246" y="115"/>
                  </a:lnTo>
                  <a:lnTo>
                    <a:pt x="252" y="117"/>
                  </a:lnTo>
                  <a:lnTo>
                    <a:pt x="252" y="122"/>
                  </a:lnTo>
                  <a:lnTo>
                    <a:pt x="257" y="124"/>
                  </a:lnTo>
                  <a:lnTo>
                    <a:pt x="257" y="125"/>
                  </a:lnTo>
                  <a:lnTo>
                    <a:pt x="262" y="130"/>
                  </a:lnTo>
                  <a:lnTo>
                    <a:pt x="267" y="131"/>
                  </a:lnTo>
                  <a:lnTo>
                    <a:pt x="277" y="137"/>
                  </a:lnTo>
                  <a:lnTo>
                    <a:pt x="277" y="141"/>
                  </a:lnTo>
                  <a:lnTo>
                    <a:pt x="283" y="149"/>
                  </a:lnTo>
                  <a:lnTo>
                    <a:pt x="286" y="154"/>
                  </a:lnTo>
                  <a:lnTo>
                    <a:pt x="286" y="159"/>
                  </a:lnTo>
                  <a:lnTo>
                    <a:pt x="287" y="164"/>
                  </a:lnTo>
                  <a:lnTo>
                    <a:pt x="292" y="168"/>
                  </a:lnTo>
                  <a:lnTo>
                    <a:pt x="298" y="170"/>
                  </a:lnTo>
                  <a:lnTo>
                    <a:pt x="302" y="175"/>
                  </a:lnTo>
                  <a:lnTo>
                    <a:pt x="305" y="180"/>
                  </a:lnTo>
                  <a:lnTo>
                    <a:pt x="308" y="185"/>
                  </a:lnTo>
                  <a:lnTo>
                    <a:pt x="308" y="190"/>
                  </a:lnTo>
                  <a:lnTo>
                    <a:pt x="308" y="195"/>
                  </a:lnTo>
                  <a:lnTo>
                    <a:pt x="312" y="199"/>
                  </a:lnTo>
                  <a:lnTo>
                    <a:pt x="322" y="202"/>
                  </a:lnTo>
                  <a:lnTo>
                    <a:pt x="325" y="203"/>
                  </a:lnTo>
                  <a:lnTo>
                    <a:pt x="327" y="203"/>
                  </a:lnTo>
                  <a:lnTo>
                    <a:pt x="330" y="204"/>
                  </a:lnTo>
                  <a:lnTo>
                    <a:pt x="329" y="209"/>
                  </a:lnTo>
                  <a:lnTo>
                    <a:pt x="324" y="212"/>
                  </a:lnTo>
                  <a:lnTo>
                    <a:pt x="324" y="217"/>
                  </a:lnTo>
                  <a:lnTo>
                    <a:pt x="320" y="217"/>
                  </a:lnTo>
                  <a:lnTo>
                    <a:pt x="315" y="214"/>
                  </a:lnTo>
                  <a:lnTo>
                    <a:pt x="315" y="219"/>
                  </a:lnTo>
                  <a:lnTo>
                    <a:pt x="320" y="223"/>
                  </a:lnTo>
                  <a:lnTo>
                    <a:pt x="316" y="229"/>
                  </a:lnTo>
                  <a:lnTo>
                    <a:pt x="310" y="229"/>
                  </a:lnTo>
                  <a:lnTo>
                    <a:pt x="311" y="234"/>
                  </a:lnTo>
                  <a:lnTo>
                    <a:pt x="316" y="233"/>
                  </a:lnTo>
                  <a:lnTo>
                    <a:pt x="316" y="234"/>
                  </a:lnTo>
                  <a:lnTo>
                    <a:pt x="315" y="239"/>
                  </a:lnTo>
                  <a:lnTo>
                    <a:pt x="310" y="237"/>
                  </a:lnTo>
                  <a:lnTo>
                    <a:pt x="312" y="242"/>
                  </a:lnTo>
                  <a:lnTo>
                    <a:pt x="307" y="246"/>
                  </a:lnTo>
                  <a:lnTo>
                    <a:pt x="310" y="248"/>
                  </a:lnTo>
                  <a:lnTo>
                    <a:pt x="314" y="247"/>
                  </a:lnTo>
                  <a:lnTo>
                    <a:pt x="311" y="256"/>
                  </a:lnTo>
                  <a:lnTo>
                    <a:pt x="308" y="256"/>
                  </a:lnTo>
                  <a:lnTo>
                    <a:pt x="308" y="261"/>
                  </a:lnTo>
                  <a:lnTo>
                    <a:pt x="303" y="261"/>
                  </a:lnTo>
                  <a:lnTo>
                    <a:pt x="298" y="259"/>
                  </a:lnTo>
                  <a:lnTo>
                    <a:pt x="297" y="259"/>
                  </a:lnTo>
                  <a:lnTo>
                    <a:pt x="302" y="262"/>
                  </a:lnTo>
                  <a:lnTo>
                    <a:pt x="306" y="262"/>
                  </a:lnTo>
                  <a:lnTo>
                    <a:pt x="312" y="263"/>
                  </a:lnTo>
                  <a:lnTo>
                    <a:pt x="310" y="268"/>
                  </a:lnTo>
                  <a:lnTo>
                    <a:pt x="306" y="276"/>
                  </a:lnTo>
                  <a:lnTo>
                    <a:pt x="301" y="273"/>
                  </a:lnTo>
                  <a:lnTo>
                    <a:pt x="300" y="278"/>
                  </a:lnTo>
                  <a:lnTo>
                    <a:pt x="306" y="278"/>
                  </a:lnTo>
                  <a:lnTo>
                    <a:pt x="303" y="283"/>
                  </a:lnTo>
                  <a:lnTo>
                    <a:pt x="300" y="281"/>
                  </a:lnTo>
                  <a:lnTo>
                    <a:pt x="303" y="285"/>
                  </a:lnTo>
                  <a:lnTo>
                    <a:pt x="301" y="290"/>
                  </a:lnTo>
                  <a:lnTo>
                    <a:pt x="305" y="290"/>
                  </a:lnTo>
                  <a:lnTo>
                    <a:pt x="302" y="295"/>
                  </a:lnTo>
                  <a:lnTo>
                    <a:pt x="301" y="298"/>
                  </a:lnTo>
                  <a:lnTo>
                    <a:pt x="305" y="303"/>
                  </a:lnTo>
                  <a:lnTo>
                    <a:pt x="303" y="308"/>
                  </a:lnTo>
                  <a:lnTo>
                    <a:pt x="301" y="310"/>
                  </a:lnTo>
                  <a:lnTo>
                    <a:pt x="300" y="310"/>
                  </a:lnTo>
                  <a:lnTo>
                    <a:pt x="295" y="310"/>
                  </a:lnTo>
                  <a:lnTo>
                    <a:pt x="282" y="306"/>
                  </a:lnTo>
                  <a:lnTo>
                    <a:pt x="277" y="305"/>
                  </a:lnTo>
                  <a:lnTo>
                    <a:pt x="273" y="308"/>
                  </a:lnTo>
                  <a:lnTo>
                    <a:pt x="271" y="308"/>
                  </a:lnTo>
                  <a:lnTo>
                    <a:pt x="269" y="313"/>
                  </a:lnTo>
                  <a:lnTo>
                    <a:pt x="269" y="319"/>
                  </a:lnTo>
                  <a:lnTo>
                    <a:pt x="272" y="322"/>
                  </a:lnTo>
                  <a:lnTo>
                    <a:pt x="273" y="327"/>
                  </a:lnTo>
                  <a:lnTo>
                    <a:pt x="273" y="337"/>
                  </a:lnTo>
                  <a:lnTo>
                    <a:pt x="268" y="341"/>
                  </a:lnTo>
                  <a:lnTo>
                    <a:pt x="263" y="341"/>
                  </a:lnTo>
                  <a:lnTo>
                    <a:pt x="259" y="331"/>
                  </a:lnTo>
                  <a:lnTo>
                    <a:pt x="254" y="327"/>
                  </a:lnTo>
                  <a:lnTo>
                    <a:pt x="87" y="340"/>
                  </a:lnTo>
                  <a:lnTo>
                    <a:pt x="83" y="335"/>
                  </a:lnTo>
                  <a:lnTo>
                    <a:pt x="82" y="330"/>
                  </a:lnTo>
                  <a:lnTo>
                    <a:pt x="76" y="320"/>
                  </a:lnTo>
                  <a:lnTo>
                    <a:pt x="76" y="317"/>
                  </a:lnTo>
                  <a:lnTo>
                    <a:pt x="72" y="310"/>
                  </a:lnTo>
                  <a:lnTo>
                    <a:pt x="68" y="305"/>
                  </a:lnTo>
                  <a:lnTo>
                    <a:pt x="66" y="300"/>
                  </a:lnTo>
                  <a:lnTo>
                    <a:pt x="68" y="290"/>
                  </a:lnTo>
                  <a:lnTo>
                    <a:pt x="67" y="285"/>
                  </a:lnTo>
                  <a:lnTo>
                    <a:pt x="68" y="280"/>
                  </a:lnTo>
                  <a:lnTo>
                    <a:pt x="66" y="273"/>
                  </a:lnTo>
                  <a:lnTo>
                    <a:pt x="62" y="267"/>
                  </a:lnTo>
                  <a:lnTo>
                    <a:pt x="59" y="258"/>
                  </a:lnTo>
                  <a:lnTo>
                    <a:pt x="61" y="249"/>
                  </a:lnTo>
                  <a:lnTo>
                    <a:pt x="62" y="243"/>
                  </a:lnTo>
                  <a:lnTo>
                    <a:pt x="62" y="234"/>
                  </a:lnTo>
                  <a:lnTo>
                    <a:pt x="64" y="229"/>
                  </a:lnTo>
                  <a:lnTo>
                    <a:pt x="69" y="225"/>
                  </a:lnTo>
                  <a:lnTo>
                    <a:pt x="68" y="222"/>
                  </a:lnTo>
                  <a:lnTo>
                    <a:pt x="64" y="219"/>
                  </a:lnTo>
                  <a:lnTo>
                    <a:pt x="64" y="212"/>
                  </a:lnTo>
                  <a:lnTo>
                    <a:pt x="62" y="205"/>
                  </a:lnTo>
                  <a:lnTo>
                    <a:pt x="62" y="204"/>
                  </a:lnTo>
                  <a:lnTo>
                    <a:pt x="56" y="198"/>
                  </a:lnTo>
                  <a:lnTo>
                    <a:pt x="52" y="189"/>
                  </a:lnTo>
                  <a:lnTo>
                    <a:pt x="48" y="184"/>
                  </a:lnTo>
                  <a:lnTo>
                    <a:pt x="47" y="179"/>
                  </a:lnTo>
                  <a:lnTo>
                    <a:pt x="46" y="176"/>
                  </a:lnTo>
                  <a:lnTo>
                    <a:pt x="23" y="93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50"/>
            <p:cNvSpPr>
              <a:spLocks/>
            </p:cNvSpPr>
            <p:nvPr/>
          </p:nvSpPr>
          <p:spPr bwMode="auto">
            <a:xfrm>
              <a:off x="3721" y="2459"/>
              <a:ext cx="457" cy="472"/>
            </a:xfrm>
            <a:custGeom>
              <a:avLst/>
              <a:gdLst>
                <a:gd name="T0" fmla="*/ 80 w 330"/>
                <a:gd name="T1" fmla="*/ 12 h 341"/>
                <a:gd name="T2" fmla="*/ 144 w 330"/>
                <a:gd name="T3" fmla="*/ 18 h 341"/>
                <a:gd name="T4" fmla="*/ 150 w 330"/>
                <a:gd name="T5" fmla="*/ 30 h 341"/>
                <a:gd name="T6" fmla="*/ 171 w 330"/>
                <a:gd name="T7" fmla="*/ 38 h 341"/>
                <a:gd name="T8" fmla="*/ 184 w 330"/>
                <a:gd name="T9" fmla="*/ 52 h 341"/>
                <a:gd name="T10" fmla="*/ 208 w 330"/>
                <a:gd name="T11" fmla="*/ 79 h 341"/>
                <a:gd name="T12" fmla="*/ 225 w 330"/>
                <a:gd name="T13" fmla="*/ 95 h 341"/>
                <a:gd name="T14" fmla="*/ 241 w 330"/>
                <a:gd name="T15" fmla="*/ 103 h 341"/>
                <a:gd name="T16" fmla="*/ 246 w 330"/>
                <a:gd name="T17" fmla="*/ 115 h 341"/>
                <a:gd name="T18" fmla="*/ 257 w 330"/>
                <a:gd name="T19" fmla="*/ 124 h 341"/>
                <a:gd name="T20" fmla="*/ 267 w 330"/>
                <a:gd name="T21" fmla="*/ 131 h 341"/>
                <a:gd name="T22" fmla="*/ 283 w 330"/>
                <a:gd name="T23" fmla="*/ 149 h 341"/>
                <a:gd name="T24" fmla="*/ 287 w 330"/>
                <a:gd name="T25" fmla="*/ 164 h 341"/>
                <a:gd name="T26" fmla="*/ 302 w 330"/>
                <a:gd name="T27" fmla="*/ 175 h 341"/>
                <a:gd name="T28" fmla="*/ 308 w 330"/>
                <a:gd name="T29" fmla="*/ 190 h 341"/>
                <a:gd name="T30" fmla="*/ 322 w 330"/>
                <a:gd name="T31" fmla="*/ 202 h 341"/>
                <a:gd name="T32" fmla="*/ 330 w 330"/>
                <a:gd name="T33" fmla="*/ 204 h 341"/>
                <a:gd name="T34" fmla="*/ 324 w 330"/>
                <a:gd name="T35" fmla="*/ 217 h 341"/>
                <a:gd name="T36" fmla="*/ 315 w 330"/>
                <a:gd name="T37" fmla="*/ 219 h 341"/>
                <a:gd name="T38" fmla="*/ 310 w 330"/>
                <a:gd name="T39" fmla="*/ 229 h 341"/>
                <a:gd name="T40" fmla="*/ 316 w 330"/>
                <a:gd name="T41" fmla="*/ 234 h 341"/>
                <a:gd name="T42" fmla="*/ 312 w 330"/>
                <a:gd name="T43" fmla="*/ 242 h 341"/>
                <a:gd name="T44" fmla="*/ 314 w 330"/>
                <a:gd name="T45" fmla="*/ 247 h 341"/>
                <a:gd name="T46" fmla="*/ 308 w 330"/>
                <a:gd name="T47" fmla="*/ 261 h 341"/>
                <a:gd name="T48" fmla="*/ 297 w 330"/>
                <a:gd name="T49" fmla="*/ 259 h 341"/>
                <a:gd name="T50" fmla="*/ 312 w 330"/>
                <a:gd name="T51" fmla="*/ 263 h 341"/>
                <a:gd name="T52" fmla="*/ 301 w 330"/>
                <a:gd name="T53" fmla="*/ 273 h 341"/>
                <a:gd name="T54" fmla="*/ 303 w 330"/>
                <a:gd name="T55" fmla="*/ 283 h 341"/>
                <a:gd name="T56" fmla="*/ 301 w 330"/>
                <a:gd name="T57" fmla="*/ 290 h 341"/>
                <a:gd name="T58" fmla="*/ 301 w 330"/>
                <a:gd name="T59" fmla="*/ 298 h 341"/>
                <a:gd name="T60" fmla="*/ 301 w 330"/>
                <a:gd name="T61" fmla="*/ 310 h 341"/>
                <a:gd name="T62" fmla="*/ 282 w 330"/>
                <a:gd name="T63" fmla="*/ 306 h 341"/>
                <a:gd name="T64" fmla="*/ 271 w 330"/>
                <a:gd name="T65" fmla="*/ 308 h 341"/>
                <a:gd name="T66" fmla="*/ 272 w 330"/>
                <a:gd name="T67" fmla="*/ 322 h 341"/>
                <a:gd name="T68" fmla="*/ 268 w 330"/>
                <a:gd name="T69" fmla="*/ 341 h 341"/>
                <a:gd name="T70" fmla="*/ 254 w 330"/>
                <a:gd name="T71" fmla="*/ 327 h 341"/>
                <a:gd name="T72" fmla="*/ 82 w 330"/>
                <a:gd name="T73" fmla="*/ 330 h 341"/>
                <a:gd name="T74" fmla="*/ 72 w 330"/>
                <a:gd name="T75" fmla="*/ 310 h 341"/>
                <a:gd name="T76" fmla="*/ 68 w 330"/>
                <a:gd name="T77" fmla="*/ 290 h 341"/>
                <a:gd name="T78" fmla="*/ 66 w 330"/>
                <a:gd name="T79" fmla="*/ 273 h 341"/>
                <a:gd name="T80" fmla="*/ 61 w 330"/>
                <a:gd name="T81" fmla="*/ 249 h 341"/>
                <a:gd name="T82" fmla="*/ 64 w 330"/>
                <a:gd name="T83" fmla="*/ 229 h 341"/>
                <a:gd name="T84" fmla="*/ 64 w 330"/>
                <a:gd name="T85" fmla="*/ 219 h 341"/>
                <a:gd name="T86" fmla="*/ 62 w 330"/>
                <a:gd name="T87" fmla="*/ 204 h 341"/>
                <a:gd name="T88" fmla="*/ 48 w 330"/>
                <a:gd name="T89" fmla="*/ 184 h 341"/>
                <a:gd name="T90" fmla="*/ 23 w 330"/>
                <a:gd name="T91" fmla="*/ 9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30" h="341">
                  <a:moveTo>
                    <a:pt x="0" y="22"/>
                  </a:moveTo>
                  <a:lnTo>
                    <a:pt x="54" y="14"/>
                  </a:lnTo>
                  <a:lnTo>
                    <a:pt x="80" y="12"/>
                  </a:lnTo>
                  <a:lnTo>
                    <a:pt x="154" y="0"/>
                  </a:lnTo>
                  <a:lnTo>
                    <a:pt x="154" y="4"/>
                  </a:lnTo>
                  <a:lnTo>
                    <a:pt x="144" y="18"/>
                  </a:lnTo>
                  <a:lnTo>
                    <a:pt x="142" y="23"/>
                  </a:lnTo>
                  <a:lnTo>
                    <a:pt x="145" y="28"/>
                  </a:lnTo>
                  <a:lnTo>
                    <a:pt x="150" y="30"/>
                  </a:lnTo>
                  <a:lnTo>
                    <a:pt x="155" y="32"/>
                  </a:lnTo>
                  <a:lnTo>
                    <a:pt x="164" y="39"/>
                  </a:lnTo>
                  <a:lnTo>
                    <a:pt x="171" y="38"/>
                  </a:lnTo>
                  <a:lnTo>
                    <a:pt x="176" y="42"/>
                  </a:lnTo>
                  <a:lnTo>
                    <a:pt x="179" y="47"/>
                  </a:lnTo>
                  <a:lnTo>
                    <a:pt x="184" y="52"/>
                  </a:lnTo>
                  <a:lnTo>
                    <a:pt x="185" y="57"/>
                  </a:lnTo>
                  <a:lnTo>
                    <a:pt x="198" y="73"/>
                  </a:lnTo>
                  <a:lnTo>
                    <a:pt x="208" y="79"/>
                  </a:lnTo>
                  <a:lnTo>
                    <a:pt x="217" y="83"/>
                  </a:lnTo>
                  <a:lnTo>
                    <a:pt x="222" y="90"/>
                  </a:lnTo>
                  <a:lnTo>
                    <a:pt x="225" y="95"/>
                  </a:lnTo>
                  <a:lnTo>
                    <a:pt x="228" y="97"/>
                  </a:lnTo>
                  <a:lnTo>
                    <a:pt x="233" y="98"/>
                  </a:lnTo>
                  <a:lnTo>
                    <a:pt x="241" y="103"/>
                  </a:lnTo>
                  <a:lnTo>
                    <a:pt x="244" y="106"/>
                  </a:lnTo>
                  <a:lnTo>
                    <a:pt x="244" y="110"/>
                  </a:lnTo>
                  <a:lnTo>
                    <a:pt x="246" y="115"/>
                  </a:lnTo>
                  <a:lnTo>
                    <a:pt x="252" y="117"/>
                  </a:lnTo>
                  <a:lnTo>
                    <a:pt x="252" y="122"/>
                  </a:lnTo>
                  <a:lnTo>
                    <a:pt x="257" y="124"/>
                  </a:lnTo>
                  <a:lnTo>
                    <a:pt x="257" y="125"/>
                  </a:lnTo>
                  <a:lnTo>
                    <a:pt x="262" y="130"/>
                  </a:lnTo>
                  <a:lnTo>
                    <a:pt x="267" y="131"/>
                  </a:lnTo>
                  <a:lnTo>
                    <a:pt x="277" y="137"/>
                  </a:lnTo>
                  <a:lnTo>
                    <a:pt x="277" y="141"/>
                  </a:lnTo>
                  <a:lnTo>
                    <a:pt x="283" y="149"/>
                  </a:lnTo>
                  <a:lnTo>
                    <a:pt x="286" y="154"/>
                  </a:lnTo>
                  <a:lnTo>
                    <a:pt x="286" y="159"/>
                  </a:lnTo>
                  <a:lnTo>
                    <a:pt x="287" y="164"/>
                  </a:lnTo>
                  <a:lnTo>
                    <a:pt x="292" y="168"/>
                  </a:lnTo>
                  <a:lnTo>
                    <a:pt x="298" y="170"/>
                  </a:lnTo>
                  <a:lnTo>
                    <a:pt x="302" y="175"/>
                  </a:lnTo>
                  <a:lnTo>
                    <a:pt x="305" y="180"/>
                  </a:lnTo>
                  <a:lnTo>
                    <a:pt x="308" y="185"/>
                  </a:lnTo>
                  <a:lnTo>
                    <a:pt x="308" y="190"/>
                  </a:lnTo>
                  <a:lnTo>
                    <a:pt x="308" y="195"/>
                  </a:lnTo>
                  <a:lnTo>
                    <a:pt x="312" y="199"/>
                  </a:lnTo>
                  <a:lnTo>
                    <a:pt x="322" y="202"/>
                  </a:lnTo>
                  <a:lnTo>
                    <a:pt x="325" y="203"/>
                  </a:lnTo>
                  <a:lnTo>
                    <a:pt x="327" y="203"/>
                  </a:lnTo>
                  <a:lnTo>
                    <a:pt x="330" y="204"/>
                  </a:lnTo>
                  <a:lnTo>
                    <a:pt x="329" y="209"/>
                  </a:lnTo>
                  <a:lnTo>
                    <a:pt x="324" y="212"/>
                  </a:lnTo>
                  <a:lnTo>
                    <a:pt x="324" y="217"/>
                  </a:lnTo>
                  <a:lnTo>
                    <a:pt x="320" y="217"/>
                  </a:lnTo>
                  <a:lnTo>
                    <a:pt x="315" y="214"/>
                  </a:lnTo>
                  <a:lnTo>
                    <a:pt x="315" y="219"/>
                  </a:lnTo>
                  <a:lnTo>
                    <a:pt x="320" y="223"/>
                  </a:lnTo>
                  <a:lnTo>
                    <a:pt x="316" y="229"/>
                  </a:lnTo>
                  <a:lnTo>
                    <a:pt x="310" y="229"/>
                  </a:lnTo>
                  <a:lnTo>
                    <a:pt x="311" y="234"/>
                  </a:lnTo>
                  <a:lnTo>
                    <a:pt x="316" y="233"/>
                  </a:lnTo>
                  <a:lnTo>
                    <a:pt x="316" y="234"/>
                  </a:lnTo>
                  <a:lnTo>
                    <a:pt x="315" y="239"/>
                  </a:lnTo>
                  <a:lnTo>
                    <a:pt x="310" y="237"/>
                  </a:lnTo>
                  <a:lnTo>
                    <a:pt x="312" y="242"/>
                  </a:lnTo>
                  <a:lnTo>
                    <a:pt x="307" y="246"/>
                  </a:lnTo>
                  <a:lnTo>
                    <a:pt x="310" y="248"/>
                  </a:lnTo>
                  <a:lnTo>
                    <a:pt x="314" y="247"/>
                  </a:lnTo>
                  <a:lnTo>
                    <a:pt x="311" y="256"/>
                  </a:lnTo>
                  <a:lnTo>
                    <a:pt x="308" y="256"/>
                  </a:lnTo>
                  <a:lnTo>
                    <a:pt x="308" y="261"/>
                  </a:lnTo>
                  <a:lnTo>
                    <a:pt x="303" y="261"/>
                  </a:lnTo>
                  <a:lnTo>
                    <a:pt x="298" y="259"/>
                  </a:lnTo>
                  <a:lnTo>
                    <a:pt x="297" y="259"/>
                  </a:lnTo>
                  <a:lnTo>
                    <a:pt x="302" y="262"/>
                  </a:lnTo>
                  <a:lnTo>
                    <a:pt x="306" y="262"/>
                  </a:lnTo>
                  <a:lnTo>
                    <a:pt x="312" y="263"/>
                  </a:lnTo>
                  <a:lnTo>
                    <a:pt x="310" y="268"/>
                  </a:lnTo>
                  <a:lnTo>
                    <a:pt x="306" y="276"/>
                  </a:lnTo>
                  <a:lnTo>
                    <a:pt x="301" y="273"/>
                  </a:lnTo>
                  <a:lnTo>
                    <a:pt x="300" y="278"/>
                  </a:lnTo>
                  <a:lnTo>
                    <a:pt x="306" y="278"/>
                  </a:lnTo>
                  <a:lnTo>
                    <a:pt x="303" y="283"/>
                  </a:lnTo>
                  <a:lnTo>
                    <a:pt x="300" y="281"/>
                  </a:lnTo>
                  <a:lnTo>
                    <a:pt x="303" y="285"/>
                  </a:lnTo>
                  <a:lnTo>
                    <a:pt x="301" y="290"/>
                  </a:lnTo>
                  <a:lnTo>
                    <a:pt x="305" y="290"/>
                  </a:lnTo>
                  <a:lnTo>
                    <a:pt x="302" y="295"/>
                  </a:lnTo>
                  <a:lnTo>
                    <a:pt x="301" y="298"/>
                  </a:lnTo>
                  <a:lnTo>
                    <a:pt x="305" y="303"/>
                  </a:lnTo>
                  <a:lnTo>
                    <a:pt x="303" y="308"/>
                  </a:lnTo>
                  <a:lnTo>
                    <a:pt x="301" y="310"/>
                  </a:lnTo>
                  <a:lnTo>
                    <a:pt x="300" y="310"/>
                  </a:lnTo>
                  <a:lnTo>
                    <a:pt x="295" y="310"/>
                  </a:lnTo>
                  <a:lnTo>
                    <a:pt x="282" y="306"/>
                  </a:lnTo>
                  <a:lnTo>
                    <a:pt x="277" y="305"/>
                  </a:lnTo>
                  <a:lnTo>
                    <a:pt x="273" y="308"/>
                  </a:lnTo>
                  <a:lnTo>
                    <a:pt x="271" y="308"/>
                  </a:lnTo>
                  <a:lnTo>
                    <a:pt x="269" y="313"/>
                  </a:lnTo>
                  <a:lnTo>
                    <a:pt x="269" y="319"/>
                  </a:lnTo>
                  <a:lnTo>
                    <a:pt x="272" y="322"/>
                  </a:lnTo>
                  <a:lnTo>
                    <a:pt x="273" y="327"/>
                  </a:lnTo>
                  <a:lnTo>
                    <a:pt x="273" y="337"/>
                  </a:lnTo>
                  <a:lnTo>
                    <a:pt x="268" y="341"/>
                  </a:lnTo>
                  <a:lnTo>
                    <a:pt x="263" y="341"/>
                  </a:lnTo>
                  <a:lnTo>
                    <a:pt x="259" y="331"/>
                  </a:lnTo>
                  <a:lnTo>
                    <a:pt x="254" y="327"/>
                  </a:lnTo>
                  <a:lnTo>
                    <a:pt x="87" y="340"/>
                  </a:lnTo>
                  <a:lnTo>
                    <a:pt x="83" y="335"/>
                  </a:lnTo>
                  <a:lnTo>
                    <a:pt x="82" y="330"/>
                  </a:lnTo>
                  <a:lnTo>
                    <a:pt x="76" y="320"/>
                  </a:lnTo>
                  <a:lnTo>
                    <a:pt x="76" y="317"/>
                  </a:lnTo>
                  <a:lnTo>
                    <a:pt x="72" y="310"/>
                  </a:lnTo>
                  <a:lnTo>
                    <a:pt x="68" y="305"/>
                  </a:lnTo>
                  <a:lnTo>
                    <a:pt x="66" y="300"/>
                  </a:lnTo>
                  <a:lnTo>
                    <a:pt x="68" y="290"/>
                  </a:lnTo>
                  <a:lnTo>
                    <a:pt x="67" y="285"/>
                  </a:lnTo>
                  <a:lnTo>
                    <a:pt x="68" y="280"/>
                  </a:lnTo>
                  <a:lnTo>
                    <a:pt x="66" y="273"/>
                  </a:lnTo>
                  <a:lnTo>
                    <a:pt x="62" y="267"/>
                  </a:lnTo>
                  <a:lnTo>
                    <a:pt x="59" y="258"/>
                  </a:lnTo>
                  <a:lnTo>
                    <a:pt x="61" y="249"/>
                  </a:lnTo>
                  <a:lnTo>
                    <a:pt x="62" y="243"/>
                  </a:lnTo>
                  <a:lnTo>
                    <a:pt x="62" y="234"/>
                  </a:lnTo>
                  <a:lnTo>
                    <a:pt x="64" y="229"/>
                  </a:lnTo>
                  <a:lnTo>
                    <a:pt x="69" y="225"/>
                  </a:lnTo>
                  <a:lnTo>
                    <a:pt x="68" y="222"/>
                  </a:lnTo>
                  <a:lnTo>
                    <a:pt x="64" y="219"/>
                  </a:lnTo>
                  <a:lnTo>
                    <a:pt x="64" y="212"/>
                  </a:lnTo>
                  <a:lnTo>
                    <a:pt x="62" y="205"/>
                  </a:lnTo>
                  <a:lnTo>
                    <a:pt x="62" y="204"/>
                  </a:lnTo>
                  <a:lnTo>
                    <a:pt x="56" y="198"/>
                  </a:lnTo>
                  <a:lnTo>
                    <a:pt x="52" y="189"/>
                  </a:lnTo>
                  <a:lnTo>
                    <a:pt x="48" y="184"/>
                  </a:lnTo>
                  <a:lnTo>
                    <a:pt x="47" y="179"/>
                  </a:lnTo>
                  <a:lnTo>
                    <a:pt x="46" y="176"/>
                  </a:lnTo>
                  <a:lnTo>
                    <a:pt x="23" y="93"/>
                  </a:lnTo>
                  <a:lnTo>
                    <a:pt x="0" y="22"/>
                  </a:lnTo>
                </a:path>
              </a:pathLst>
            </a:custGeom>
            <a:solidFill>
              <a:srgbClr val="95B5FA"/>
            </a:solidFill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51"/>
            <p:cNvSpPr>
              <a:spLocks/>
            </p:cNvSpPr>
            <p:nvPr/>
          </p:nvSpPr>
          <p:spPr bwMode="auto">
            <a:xfrm>
              <a:off x="3923" y="1836"/>
              <a:ext cx="371" cy="372"/>
            </a:xfrm>
            <a:custGeom>
              <a:avLst/>
              <a:gdLst>
                <a:gd name="T0" fmla="*/ 5 w 268"/>
                <a:gd name="T1" fmla="*/ 186 h 269"/>
                <a:gd name="T2" fmla="*/ 17 w 268"/>
                <a:gd name="T3" fmla="*/ 173 h 269"/>
                <a:gd name="T4" fmla="*/ 19 w 268"/>
                <a:gd name="T5" fmla="*/ 158 h 269"/>
                <a:gd name="T6" fmla="*/ 22 w 268"/>
                <a:gd name="T7" fmla="*/ 146 h 269"/>
                <a:gd name="T8" fmla="*/ 32 w 268"/>
                <a:gd name="T9" fmla="*/ 138 h 269"/>
                <a:gd name="T10" fmla="*/ 42 w 268"/>
                <a:gd name="T11" fmla="*/ 136 h 269"/>
                <a:gd name="T12" fmla="*/ 40 w 268"/>
                <a:gd name="T13" fmla="*/ 121 h 269"/>
                <a:gd name="T14" fmla="*/ 49 w 268"/>
                <a:gd name="T15" fmla="*/ 108 h 269"/>
                <a:gd name="T16" fmla="*/ 72 w 268"/>
                <a:gd name="T17" fmla="*/ 97 h 269"/>
                <a:gd name="T18" fmla="*/ 86 w 268"/>
                <a:gd name="T19" fmla="*/ 72 h 269"/>
                <a:gd name="T20" fmla="*/ 86 w 268"/>
                <a:gd name="T21" fmla="*/ 56 h 269"/>
                <a:gd name="T22" fmla="*/ 87 w 268"/>
                <a:gd name="T23" fmla="*/ 45 h 269"/>
                <a:gd name="T24" fmla="*/ 88 w 268"/>
                <a:gd name="T25" fmla="*/ 11 h 269"/>
                <a:gd name="T26" fmla="*/ 88 w 268"/>
                <a:gd name="T27" fmla="*/ 2 h 269"/>
                <a:gd name="T28" fmla="*/ 164 w 268"/>
                <a:gd name="T29" fmla="*/ 58 h 269"/>
                <a:gd name="T30" fmla="*/ 179 w 268"/>
                <a:gd name="T31" fmla="*/ 88 h 269"/>
                <a:gd name="T32" fmla="*/ 188 w 268"/>
                <a:gd name="T33" fmla="*/ 74 h 269"/>
                <a:gd name="T34" fmla="*/ 204 w 268"/>
                <a:gd name="T35" fmla="*/ 63 h 269"/>
                <a:gd name="T36" fmla="*/ 210 w 268"/>
                <a:gd name="T37" fmla="*/ 63 h 269"/>
                <a:gd name="T38" fmla="*/ 224 w 268"/>
                <a:gd name="T39" fmla="*/ 58 h 269"/>
                <a:gd name="T40" fmla="*/ 235 w 268"/>
                <a:gd name="T41" fmla="*/ 48 h 269"/>
                <a:gd name="T42" fmla="*/ 249 w 268"/>
                <a:gd name="T43" fmla="*/ 50 h 269"/>
                <a:gd name="T44" fmla="*/ 258 w 268"/>
                <a:gd name="T45" fmla="*/ 55 h 269"/>
                <a:gd name="T46" fmla="*/ 267 w 268"/>
                <a:gd name="T47" fmla="*/ 65 h 269"/>
                <a:gd name="T48" fmla="*/ 263 w 268"/>
                <a:gd name="T49" fmla="*/ 83 h 269"/>
                <a:gd name="T50" fmla="*/ 233 w 268"/>
                <a:gd name="T51" fmla="*/ 75 h 269"/>
                <a:gd name="T52" fmla="*/ 228 w 268"/>
                <a:gd name="T53" fmla="*/ 95 h 269"/>
                <a:gd name="T54" fmla="*/ 217 w 268"/>
                <a:gd name="T55" fmla="*/ 109 h 269"/>
                <a:gd name="T56" fmla="*/ 203 w 268"/>
                <a:gd name="T57" fmla="*/ 121 h 269"/>
                <a:gd name="T58" fmla="*/ 198 w 268"/>
                <a:gd name="T59" fmla="*/ 137 h 269"/>
                <a:gd name="T60" fmla="*/ 189 w 268"/>
                <a:gd name="T61" fmla="*/ 153 h 269"/>
                <a:gd name="T62" fmla="*/ 174 w 268"/>
                <a:gd name="T63" fmla="*/ 146 h 269"/>
                <a:gd name="T64" fmla="*/ 168 w 268"/>
                <a:gd name="T65" fmla="*/ 162 h 269"/>
                <a:gd name="T66" fmla="*/ 160 w 268"/>
                <a:gd name="T67" fmla="*/ 179 h 269"/>
                <a:gd name="T68" fmla="*/ 152 w 268"/>
                <a:gd name="T69" fmla="*/ 200 h 269"/>
                <a:gd name="T70" fmla="*/ 149 w 268"/>
                <a:gd name="T71" fmla="*/ 224 h 269"/>
                <a:gd name="T72" fmla="*/ 146 w 268"/>
                <a:gd name="T73" fmla="*/ 234 h 269"/>
                <a:gd name="T74" fmla="*/ 122 w 268"/>
                <a:gd name="T75" fmla="*/ 248 h 269"/>
                <a:gd name="T76" fmla="*/ 113 w 268"/>
                <a:gd name="T77" fmla="*/ 254 h 269"/>
                <a:gd name="T78" fmla="*/ 92 w 268"/>
                <a:gd name="T79" fmla="*/ 262 h 269"/>
                <a:gd name="T80" fmla="*/ 73 w 268"/>
                <a:gd name="T81" fmla="*/ 269 h 269"/>
                <a:gd name="T82" fmla="*/ 51 w 268"/>
                <a:gd name="T83" fmla="*/ 258 h 269"/>
                <a:gd name="T84" fmla="*/ 38 w 268"/>
                <a:gd name="T85" fmla="*/ 248 h 269"/>
                <a:gd name="T86" fmla="*/ 13 w 268"/>
                <a:gd name="T87" fmla="*/ 223 h 269"/>
                <a:gd name="T88" fmla="*/ 3 w 268"/>
                <a:gd name="T89" fmla="*/ 197 h 269"/>
                <a:gd name="T90" fmla="*/ 0 w 268"/>
                <a:gd name="T91" fmla="*/ 187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68" h="269">
                  <a:moveTo>
                    <a:pt x="0" y="187"/>
                  </a:moveTo>
                  <a:lnTo>
                    <a:pt x="0" y="187"/>
                  </a:lnTo>
                  <a:lnTo>
                    <a:pt x="5" y="186"/>
                  </a:lnTo>
                  <a:lnTo>
                    <a:pt x="13" y="184"/>
                  </a:lnTo>
                  <a:lnTo>
                    <a:pt x="17" y="179"/>
                  </a:lnTo>
                  <a:lnTo>
                    <a:pt x="17" y="173"/>
                  </a:lnTo>
                  <a:lnTo>
                    <a:pt x="22" y="170"/>
                  </a:lnTo>
                  <a:lnTo>
                    <a:pt x="20" y="161"/>
                  </a:lnTo>
                  <a:lnTo>
                    <a:pt x="19" y="158"/>
                  </a:lnTo>
                  <a:lnTo>
                    <a:pt x="20" y="153"/>
                  </a:lnTo>
                  <a:lnTo>
                    <a:pt x="22" y="151"/>
                  </a:lnTo>
                  <a:lnTo>
                    <a:pt x="22" y="146"/>
                  </a:lnTo>
                  <a:lnTo>
                    <a:pt x="23" y="141"/>
                  </a:lnTo>
                  <a:lnTo>
                    <a:pt x="27" y="136"/>
                  </a:lnTo>
                  <a:lnTo>
                    <a:pt x="32" y="138"/>
                  </a:lnTo>
                  <a:lnTo>
                    <a:pt x="37" y="146"/>
                  </a:lnTo>
                  <a:lnTo>
                    <a:pt x="38" y="141"/>
                  </a:lnTo>
                  <a:lnTo>
                    <a:pt x="42" y="136"/>
                  </a:lnTo>
                  <a:lnTo>
                    <a:pt x="38" y="131"/>
                  </a:lnTo>
                  <a:lnTo>
                    <a:pt x="40" y="126"/>
                  </a:lnTo>
                  <a:lnTo>
                    <a:pt x="40" y="121"/>
                  </a:lnTo>
                  <a:lnTo>
                    <a:pt x="43" y="116"/>
                  </a:lnTo>
                  <a:lnTo>
                    <a:pt x="49" y="112"/>
                  </a:lnTo>
                  <a:lnTo>
                    <a:pt x="49" y="108"/>
                  </a:lnTo>
                  <a:lnTo>
                    <a:pt x="54" y="102"/>
                  </a:lnTo>
                  <a:lnTo>
                    <a:pt x="62" y="104"/>
                  </a:lnTo>
                  <a:lnTo>
                    <a:pt x="72" y="97"/>
                  </a:lnTo>
                  <a:lnTo>
                    <a:pt x="78" y="87"/>
                  </a:lnTo>
                  <a:lnTo>
                    <a:pt x="83" y="80"/>
                  </a:lnTo>
                  <a:lnTo>
                    <a:pt x="86" y="72"/>
                  </a:lnTo>
                  <a:lnTo>
                    <a:pt x="86" y="67"/>
                  </a:lnTo>
                  <a:lnTo>
                    <a:pt x="86" y="62"/>
                  </a:lnTo>
                  <a:lnTo>
                    <a:pt x="86" y="56"/>
                  </a:lnTo>
                  <a:lnTo>
                    <a:pt x="87" y="56"/>
                  </a:lnTo>
                  <a:lnTo>
                    <a:pt x="88" y="50"/>
                  </a:lnTo>
                  <a:lnTo>
                    <a:pt x="87" y="45"/>
                  </a:lnTo>
                  <a:lnTo>
                    <a:pt x="90" y="30"/>
                  </a:lnTo>
                  <a:lnTo>
                    <a:pt x="91" y="25"/>
                  </a:lnTo>
                  <a:lnTo>
                    <a:pt x="88" y="11"/>
                  </a:lnTo>
                  <a:lnTo>
                    <a:pt x="85" y="6"/>
                  </a:lnTo>
                  <a:lnTo>
                    <a:pt x="86" y="2"/>
                  </a:lnTo>
                  <a:lnTo>
                    <a:pt x="88" y="2"/>
                  </a:lnTo>
                  <a:lnTo>
                    <a:pt x="92" y="0"/>
                  </a:lnTo>
                  <a:lnTo>
                    <a:pt x="103" y="69"/>
                  </a:lnTo>
                  <a:lnTo>
                    <a:pt x="164" y="58"/>
                  </a:lnTo>
                  <a:lnTo>
                    <a:pt x="170" y="98"/>
                  </a:lnTo>
                  <a:lnTo>
                    <a:pt x="174" y="93"/>
                  </a:lnTo>
                  <a:lnTo>
                    <a:pt x="179" y="88"/>
                  </a:lnTo>
                  <a:lnTo>
                    <a:pt x="181" y="84"/>
                  </a:lnTo>
                  <a:lnTo>
                    <a:pt x="186" y="78"/>
                  </a:lnTo>
                  <a:lnTo>
                    <a:pt x="188" y="74"/>
                  </a:lnTo>
                  <a:lnTo>
                    <a:pt x="193" y="72"/>
                  </a:lnTo>
                  <a:lnTo>
                    <a:pt x="198" y="73"/>
                  </a:lnTo>
                  <a:lnTo>
                    <a:pt x="204" y="63"/>
                  </a:lnTo>
                  <a:lnTo>
                    <a:pt x="204" y="58"/>
                  </a:lnTo>
                  <a:lnTo>
                    <a:pt x="205" y="58"/>
                  </a:lnTo>
                  <a:lnTo>
                    <a:pt x="210" y="63"/>
                  </a:lnTo>
                  <a:lnTo>
                    <a:pt x="215" y="64"/>
                  </a:lnTo>
                  <a:lnTo>
                    <a:pt x="223" y="63"/>
                  </a:lnTo>
                  <a:lnTo>
                    <a:pt x="224" y="58"/>
                  </a:lnTo>
                  <a:lnTo>
                    <a:pt x="228" y="53"/>
                  </a:lnTo>
                  <a:lnTo>
                    <a:pt x="233" y="53"/>
                  </a:lnTo>
                  <a:lnTo>
                    <a:pt x="235" y="48"/>
                  </a:lnTo>
                  <a:lnTo>
                    <a:pt x="239" y="45"/>
                  </a:lnTo>
                  <a:lnTo>
                    <a:pt x="244" y="48"/>
                  </a:lnTo>
                  <a:lnTo>
                    <a:pt x="249" y="50"/>
                  </a:lnTo>
                  <a:lnTo>
                    <a:pt x="259" y="50"/>
                  </a:lnTo>
                  <a:lnTo>
                    <a:pt x="259" y="50"/>
                  </a:lnTo>
                  <a:lnTo>
                    <a:pt x="258" y="55"/>
                  </a:lnTo>
                  <a:lnTo>
                    <a:pt x="263" y="56"/>
                  </a:lnTo>
                  <a:lnTo>
                    <a:pt x="263" y="62"/>
                  </a:lnTo>
                  <a:lnTo>
                    <a:pt x="267" y="65"/>
                  </a:lnTo>
                  <a:lnTo>
                    <a:pt x="268" y="69"/>
                  </a:lnTo>
                  <a:lnTo>
                    <a:pt x="267" y="78"/>
                  </a:lnTo>
                  <a:lnTo>
                    <a:pt x="263" y="83"/>
                  </a:lnTo>
                  <a:lnTo>
                    <a:pt x="237" y="68"/>
                  </a:lnTo>
                  <a:lnTo>
                    <a:pt x="232" y="70"/>
                  </a:lnTo>
                  <a:lnTo>
                    <a:pt x="233" y="75"/>
                  </a:lnTo>
                  <a:lnTo>
                    <a:pt x="230" y="80"/>
                  </a:lnTo>
                  <a:lnTo>
                    <a:pt x="232" y="90"/>
                  </a:lnTo>
                  <a:lnTo>
                    <a:pt x="228" y="95"/>
                  </a:lnTo>
                  <a:lnTo>
                    <a:pt x="225" y="104"/>
                  </a:lnTo>
                  <a:lnTo>
                    <a:pt x="222" y="109"/>
                  </a:lnTo>
                  <a:lnTo>
                    <a:pt x="217" y="109"/>
                  </a:lnTo>
                  <a:lnTo>
                    <a:pt x="213" y="119"/>
                  </a:lnTo>
                  <a:lnTo>
                    <a:pt x="208" y="121"/>
                  </a:lnTo>
                  <a:lnTo>
                    <a:pt x="203" y="121"/>
                  </a:lnTo>
                  <a:lnTo>
                    <a:pt x="201" y="126"/>
                  </a:lnTo>
                  <a:lnTo>
                    <a:pt x="200" y="132"/>
                  </a:lnTo>
                  <a:lnTo>
                    <a:pt x="198" y="137"/>
                  </a:lnTo>
                  <a:lnTo>
                    <a:pt x="195" y="147"/>
                  </a:lnTo>
                  <a:lnTo>
                    <a:pt x="194" y="152"/>
                  </a:lnTo>
                  <a:lnTo>
                    <a:pt x="189" y="153"/>
                  </a:lnTo>
                  <a:lnTo>
                    <a:pt x="179" y="152"/>
                  </a:lnTo>
                  <a:lnTo>
                    <a:pt x="179" y="150"/>
                  </a:lnTo>
                  <a:lnTo>
                    <a:pt x="174" y="146"/>
                  </a:lnTo>
                  <a:lnTo>
                    <a:pt x="169" y="147"/>
                  </a:lnTo>
                  <a:lnTo>
                    <a:pt x="169" y="157"/>
                  </a:lnTo>
                  <a:lnTo>
                    <a:pt x="168" y="162"/>
                  </a:lnTo>
                  <a:lnTo>
                    <a:pt x="166" y="165"/>
                  </a:lnTo>
                  <a:lnTo>
                    <a:pt x="162" y="173"/>
                  </a:lnTo>
                  <a:lnTo>
                    <a:pt x="160" y="179"/>
                  </a:lnTo>
                  <a:lnTo>
                    <a:pt x="159" y="184"/>
                  </a:lnTo>
                  <a:lnTo>
                    <a:pt x="157" y="194"/>
                  </a:lnTo>
                  <a:lnTo>
                    <a:pt x="152" y="200"/>
                  </a:lnTo>
                  <a:lnTo>
                    <a:pt x="147" y="210"/>
                  </a:lnTo>
                  <a:lnTo>
                    <a:pt x="145" y="219"/>
                  </a:lnTo>
                  <a:lnTo>
                    <a:pt x="149" y="224"/>
                  </a:lnTo>
                  <a:lnTo>
                    <a:pt x="145" y="229"/>
                  </a:lnTo>
                  <a:lnTo>
                    <a:pt x="146" y="234"/>
                  </a:lnTo>
                  <a:lnTo>
                    <a:pt x="146" y="234"/>
                  </a:lnTo>
                  <a:lnTo>
                    <a:pt x="136" y="241"/>
                  </a:lnTo>
                  <a:lnTo>
                    <a:pt x="131" y="240"/>
                  </a:lnTo>
                  <a:lnTo>
                    <a:pt x="122" y="248"/>
                  </a:lnTo>
                  <a:lnTo>
                    <a:pt x="115" y="245"/>
                  </a:lnTo>
                  <a:lnTo>
                    <a:pt x="115" y="250"/>
                  </a:lnTo>
                  <a:lnTo>
                    <a:pt x="113" y="254"/>
                  </a:lnTo>
                  <a:lnTo>
                    <a:pt x="108" y="257"/>
                  </a:lnTo>
                  <a:lnTo>
                    <a:pt x="97" y="262"/>
                  </a:lnTo>
                  <a:lnTo>
                    <a:pt x="92" y="262"/>
                  </a:lnTo>
                  <a:lnTo>
                    <a:pt x="85" y="258"/>
                  </a:lnTo>
                  <a:lnTo>
                    <a:pt x="82" y="263"/>
                  </a:lnTo>
                  <a:lnTo>
                    <a:pt x="73" y="269"/>
                  </a:lnTo>
                  <a:lnTo>
                    <a:pt x="66" y="268"/>
                  </a:lnTo>
                  <a:lnTo>
                    <a:pt x="56" y="263"/>
                  </a:lnTo>
                  <a:lnTo>
                    <a:pt x="51" y="258"/>
                  </a:lnTo>
                  <a:lnTo>
                    <a:pt x="47" y="253"/>
                  </a:lnTo>
                  <a:lnTo>
                    <a:pt x="47" y="248"/>
                  </a:lnTo>
                  <a:lnTo>
                    <a:pt x="38" y="248"/>
                  </a:lnTo>
                  <a:lnTo>
                    <a:pt x="28" y="240"/>
                  </a:lnTo>
                  <a:lnTo>
                    <a:pt x="18" y="228"/>
                  </a:lnTo>
                  <a:lnTo>
                    <a:pt x="13" y="223"/>
                  </a:lnTo>
                  <a:lnTo>
                    <a:pt x="12" y="218"/>
                  </a:lnTo>
                  <a:lnTo>
                    <a:pt x="0" y="207"/>
                  </a:lnTo>
                  <a:lnTo>
                    <a:pt x="3" y="197"/>
                  </a:lnTo>
                  <a:lnTo>
                    <a:pt x="3" y="192"/>
                  </a:lnTo>
                  <a:lnTo>
                    <a:pt x="0" y="190"/>
                  </a:lnTo>
                  <a:lnTo>
                    <a:pt x="0" y="187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52"/>
            <p:cNvSpPr>
              <a:spLocks/>
            </p:cNvSpPr>
            <p:nvPr/>
          </p:nvSpPr>
          <p:spPr bwMode="auto">
            <a:xfrm>
              <a:off x="3923" y="1836"/>
              <a:ext cx="371" cy="372"/>
            </a:xfrm>
            <a:custGeom>
              <a:avLst/>
              <a:gdLst>
                <a:gd name="T0" fmla="*/ 5 w 268"/>
                <a:gd name="T1" fmla="*/ 186 h 269"/>
                <a:gd name="T2" fmla="*/ 17 w 268"/>
                <a:gd name="T3" fmla="*/ 173 h 269"/>
                <a:gd name="T4" fmla="*/ 19 w 268"/>
                <a:gd name="T5" fmla="*/ 158 h 269"/>
                <a:gd name="T6" fmla="*/ 22 w 268"/>
                <a:gd name="T7" fmla="*/ 146 h 269"/>
                <a:gd name="T8" fmla="*/ 32 w 268"/>
                <a:gd name="T9" fmla="*/ 138 h 269"/>
                <a:gd name="T10" fmla="*/ 42 w 268"/>
                <a:gd name="T11" fmla="*/ 136 h 269"/>
                <a:gd name="T12" fmla="*/ 40 w 268"/>
                <a:gd name="T13" fmla="*/ 121 h 269"/>
                <a:gd name="T14" fmla="*/ 49 w 268"/>
                <a:gd name="T15" fmla="*/ 108 h 269"/>
                <a:gd name="T16" fmla="*/ 72 w 268"/>
                <a:gd name="T17" fmla="*/ 97 h 269"/>
                <a:gd name="T18" fmla="*/ 86 w 268"/>
                <a:gd name="T19" fmla="*/ 72 h 269"/>
                <a:gd name="T20" fmla="*/ 86 w 268"/>
                <a:gd name="T21" fmla="*/ 56 h 269"/>
                <a:gd name="T22" fmla="*/ 87 w 268"/>
                <a:gd name="T23" fmla="*/ 45 h 269"/>
                <a:gd name="T24" fmla="*/ 88 w 268"/>
                <a:gd name="T25" fmla="*/ 11 h 269"/>
                <a:gd name="T26" fmla="*/ 88 w 268"/>
                <a:gd name="T27" fmla="*/ 2 h 269"/>
                <a:gd name="T28" fmla="*/ 164 w 268"/>
                <a:gd name="T29" fmla="*/ 58 h 269"/>
                <a:gd name="T30" fmla="*/ 179 w 268"/>
                <a:gd name="T31" fmla="*/ 88 h 269"/>
                <a:gd name="T32" fmla="*/ 188 w 268"/>
                <a:gd name="T33" fmla="*/ 74 h 269"/>
                <a:gd name="T34" fmla="*/ 204 w 268"/>
                <a:gd name="T35" fmla="*/ 63 h 269"/>
                <a:gd name="T36" fmla="*/ 210 w 268"/>
                <a:gd name="T37" fmla="*/ 63 h 269"/>
                <a:gd name="T38" fmla="*/ 224 w 268"/>
                <a:gd name="T39" fmla="*/ 58 h 269"/>
                <a:gd name="T40" fmla="*/ 235 w 268"/>
                <a:gd name="T41" fmla="*/ 48 h 269"/>
                <a:gd name="T42" fmla="*/ 249 w 268"/>
                <a:gd name="T43" fmla="*/ 50 h 269"/>
                <a:gd name="T44" fmla="*/ 258 w 268"/>
                <a:gd name="T45" fmla="*/ 55 h 269"/>
                <a:gd name="T46" fmla="*/ 267 w 268"/>
                <a:gd name="T47" fmla="*/ 65 h 269"/>
                <a:gd name="T48" fmla="*/ 263 w 268"/>
                <a:gd name="T49" fmla="*/ 83 h 269"/>
                <a:gd name="T50" fmla="*/ 233 w 268"/>
                <a:gd name="T51" fmla="*/ 75 h 269"/>
                <a:gd name="T52" fmla="*/ 228 w 268"/>
                <a:gd name="T53" fmla="*/ 95 h 269"/>
                <a:gd name="T54" fmla="*/ 217 w 268"/>
                <a:gd name="T55" fmla="*/ 109 h 269"/>
                <a:gd name="T56" fmla="*/ 203 w 268"/>
                <a:gd name="T57" fmla="*/ 121 h 269"/>
                <a:gd name="T58" fmla="*/ 198 w 268"/>
                <a:gd name="T59" fmla="*/ 137 h 269"/>
                <a:gd name="T60" fmla="*/ 189 w 268"/>
                <a:gd name="T61" fmla="*/ 153 h 269"/>
                <a:gd name="T62" fmla="*/ 174 w 268"/>
                <a:gd name="T63" fmla="*/ 146 h 269"/>
                <a:gd name="T64" fmla="*/ 168 w 268"/>
                <a:gd name="T65" fmla="*/ 162 h 269"/>
                <a:gd name="T66" fmla="*/ 160 w 268"/>
                <a:gd name="T67" fmla="*/ 179 h 269"/>
                <a:gd name="T68" fmla="*/ 152 w 268"/>
                <a:gd name="T69" fmla="*/ 200 h 269"/>
                <a:gd name="T70" fmla="*/ 149 w 268"/>
                <a:gd name="T71" fmla="*/ 224 h 269"/>
                <a:gd name="T72" fmla="*/ 146 w 268"/>
                <a:gd name="T73" fmla="*/ 234 h 269"/>
                <a:gd name="T74" fmla="*/ 122 w 268"/>
                <a:gd name="T75" fmla="*/ 248 h 269"/>
                <a:gd name="T76" fmla="*/ 113 w 268"/>
                <a:gd name="T77" fmla="*/ 254 h 269"/>
                <a:gd name="T78" fmla="*/ 92 w 268"/>
                <a:gd name="T79" fmla="*/ 262 h 269"/>
                <a:gd name="T80" fmla="*/ 73 w 268"/>
                <a:gd name="T81" fmla="*/ 269 h 269"/>
                <a:gd name="T82" fmla="*/ 51 w 268"/>
                <a:gd name="T83" fmla="*/ 258 h 269"/>
                <a:gd name="T84" fmla="*/ 38 w 268"/>
                <a:gd name="T85" fmla="*/ 248 h 269"/>
                <a:gd name="T86" fmla="*/ 13 w 268"/>
                <a:gd name="T87" fmla="*/ 223 h 269"/>
                <a:gd name="T88" fmla="*/ 3 w 268"/>
                <a:gd name="T89" fmla="*/ 197 h 269"/>
                <a:gd name="T90" fmla="*/ 0 w 268"/>
                <a:gd name="T91" fmla="*/ 187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68" h="269">
                  <a:moveTo>
                    <a:pt x="0" y="187"/>
                  </a:moveTo>
                  <a:lnTo>
                    <a:pt x="0" y="187"/>
                  </a:lnTo>
                  <a:lnTo>
                    <a:pt x="5" y="186"/>
                  </a:lnTo>
                  <a:lnTo>
                    <a:pt x="13" y="184"/>
                  </a:lnTo>
                  <a:lnTo>
                    <a:pt x="17" y="179"/>
                  </a:lnTo>
                  <a:lnTo>
                    <a:pt x="17" y="173"/>
                  </a:lnTo>
                  <a:lnTo>
                    <a:pt x="22" y="170"/>
                  </a:lnTo>
                  <a:lnTo>
                    <a:pt x="20" y="161"/>
                  </a:lnTo>
                  <a:lnTo>
                    <a:pt x="19" y="158"/>
                  </a:lnTo>
                  <a:lnTo>
                    <a:pt x="20" y="153"/>
                  </a:lnTo>
                  <a:lnTo>
                    <a:pt x="22" y="151"/>
                  </a:lnTo>
                  <a:lnTo>
                    <a:pt x="22" y="146"/>
                  </a:lnTo>
                  <a:lnTo>
                    <a:pt x="23" y="141"/>
                  </a:lnTo>
                  <a:lnTo>
                    <a:pt x="27" y="136"/>
                  </a:lnTo>
                  <a:lnTo>
                    <a:pt x="32" y="138"/>
                  </a:lnTo>
                  <a:lnTo>
                    <a:pt x="37" y="146"/>
                  </a:lnTo>
                  <a:lnTo>
                    <a:pt x="38" y="141"/>
                  </a:lnTo>
                  <a:lnTo>
                    <a:pt x="42" y="136"/>
                  </a:lnTo>
                  <a:lnTo>
                    <a:pt x="38" y="131"/>
                  </a:lnTo>
                  <a:lnTo>
                    <a:pt x="40" y="126"/>
                  </a:lnTo>
                  <a:lnTo>
                    <a:pt x="40" y="121"/>
                  </a:lnTo>
                  <a:lnTo>
                    <a:pt x="43" y="116"/>
                  </a:lnTo>
                  <a:lnTo>
                    <a:pt x="49" y="112"/>
                  </a:lnTo>
                  <a:lnTo>
                    <a:pt x="49" y="108"/>
                  </a:lnTo>
                  <a:lnTo>
                    <a:pt x="54" y="102"/>
                  </a:lnTo>
                  <a:lnTo>
                    <a:pt x="62" y="104"/>
                  </a:lnTo>
                  <a:lnTo>
                    <a:pt x="72" y="97"/>
                  </a:lnTo>
                  <a:lnTo>
                    <a:pt x="78" y="87"/>
                  </a:lnTo>
                  <a:lnTo>
                    <a:pt x="83" y="80"/>
                  </a:lnTo>
                  <a:lnTo>
                    <a:pt x="86" y="72"/>
                  </a:lnTo>
                  <a:lnTo>
                    <a:pt x="86" y="67"/>
                  </a:lnTo>
                  <a:lnTo>
                    <a:pt x="86" y="62"/>
                  </a:lnTo>
                  <a:lnTo>
                    <a:pt x="86" y="56"/>
                  </a:lnTo>
                  <a:lnTo>
                    <a:pt x="87" y="56"/>
                  </a:lnTo>
                  <a:lnTo>
                    <a:pt x="88" y="50"/>
                  </a:lnTo>
                  <a:lnTo>
                    <a:pt x="87" y="45"/>
                  </a:lnTo>
                  <a:lnTo>
                    <a:pt x="90" y="30"/>
                  </a:lnTo>
                  <a:lnTo>
                    <a:pt x="91" y="25"/>
                  </a:lnTo>
                  <a:lnTo>
                    <a:pt x="88" y="11"/>
                  </a:lnTo>
                  <a:lnTo>
                    <a:pt x="85" y="6"/>
                  </a:lnTo>
                  <a:lnTo>
                    <a:pt x="86" y="2"/>
                  </a:lnTo>
                  <a:lnTo>
                    <a:pt x="88" y="2"/>
                  </a:lnTo>
                  <a:lnTo>
                    <a:pt x="92" y="0"/>
                  </a:lnTo>
                  <a:lnTo>
                    <a:pt x="103" y="69"/>
                  </a:lnTo>
                  <a:lnTo>
                    <a:pt x="164" y="58"/>
                  </a:lnTo>
                  <a:lnTo>
                    <a:pt x="170" y="98"/>
                  </a:lnTo>
                  <a:lnTo>
                    <a:pt x="174" y="93"/>
                  </a:lnTo>
                  <a:lnTo>
                    <a:pt x="179" y="88"/>
                  </a:lnTo>
                  <a:lnTo>
                    <a:pt x="181" y="84"/>
                  </a:lnTo>
                  <a:lnTo>
                    <a:pt x="186" y="78"/>
                  </a:lnTo>
                  <a:lnTo>
                    <a:pt x="188" y="74"/>
                  </a:lnTo>
                  <a:lnTo>
                    <a:pt x="193" y="72"/>
                  </a:lnTo>
                  <a:lnTo>
                    <a:pt x="198" y="73"/>
                  </a:lnTo>
                  <a:lnTo>
                    <a:pt x="204" y="63"/>
                  </a:lnTo>
                  <a:lnTo>
                    <a:pt x="204" y="58"/>
                  </a:lnTo>
                  <a:lnTo>
                    <a:pt x="205" y="58"/>
                  </a:lnTo>
                  <a:lnTo>
                    <a:pt x="210" y="63"/>
                  </a:lnTo>
                  <a:lnTo>
                    <a:pt x="215" y="64"/>
                  </a:lnTo>
                  <a:lnTo>
                    <a:pt x="223" y="63"/>
                  </a:lnTo>
                  <a:lnTo>
                    <a:pt x="224" y="58"/>
                  </a:lnTo>
                  <a:lnTo>
                    <a:pt x="228" y="53"/>
                  </a:lnTo>
                  <a:lnTo>
                    <a:pt x="233" y="53"/>
                  </a:lnTo>
                  <a:lnTo>
                    <a:pt x="235" y="48"/>
                  </a:lnTo>
                  <a:lnTo>
                    <a:pt x="239" y="45"/>
                  </a:lnTo>
                  <a:lnTo>
                    <a:pt x="244" y="48"/>
                  </a:lnTo>
                  <a:lnTo>
                    <a:pt x="249" y="50"/>
                  </a:lnTo>
                  <a:lnTo>
                    <a:pt x="259" y="50"/>
                  </a:lnTo>
                  <a:lnTo>
                    <a:pt x="259" y="50"/>
                  </a:lnTo>
                  <a:lnTo>
                    <a:pt x="258" y="55"/>
                  </a:lnTo>
                  <a:lnTo>
                    <a:pt x="263" y="56"/>
                  </a:lnTo>
                  <a:lnTo>
                    <a:pt x="263" y="62"/>
                  </a:lnTo>
                  <a:lnTo>
                    <a:pt x="267" y="65"/>
                  </a:lnTo>
                  <a:lnTo>
                    <a:pt x="268" y="69"/>
                  </a:lnTo>
                  <a:lnTo>
                    <a:pt x="267" y="78"/>
                  </a:lnTo>
                  <a:lnTo>
                    <a:pt x="263" y="83"/>
                  </a:lnTo>
                  <a:lnTo>
                    <a:pt x="237" y="68"/>
                  </a:lnTo>
                  <a:lnTo>
                    <a:pt x="232" y="70"/>
                  </a:lnTo>
                  <a:lnTo>
                    <a:pt x="233" y="75"/>
                  </a:lnTo>
                  <a:lnTo>
                    <a:pt x="230" y="80"/>
                  </a:lnTo>
                  <a:lnTo>
                    <a:pt x="232" y="90"/>
                  </a:lnTo>
                  <a:lnTo>
                    <a:pt x="228" y="95"/>
                  </a:lnTo>
                  <a:lnTo>
                    <a:pt x="225" y="104"/>
                  </a:lnTo>
                  <a:lnTo>
                    <a:pt x="222" y="109"/>
                  </a:lnTo>
                  <a:lnTo>
                    <a:pt x="217" y="109"/>
                  </a:lnTo>
                  <a:lnTo>
                    <a:pt x="213" y="119"/>
                  </a:lnTo>
                  <a:lnTo>
                    <a:pt x="208" y="121"/>
                  </a:lnTo>
                  <a:lnTo>
                    <a:pt x="203" y="121"/>
                  </a:lnTo>
                  <a:lnTo>
                    <a:pt x="201" y="126"/>
                  </a:lnTo>
                  <a:lnTo>
                    <a:pt x="200" y="132"/>
                  </a:lnTo>
                  <a:lnTo>
                    <a:pt x="198" y="137"/>
                  </a:lnTo>
                  <a:lnTo>
                    <a:pt x="195" y="147"/>
                  </a:lnTo>
                  <a:lnTo>
                    <a:pt x="194" y="152"/>
                  </a:lnTo>
                  <a:lnTo>
                    <a:pt x="189" y="153"/>
                  </a:lnTo>
                  <a:lnTo>
                    <a:pt x="179" y="152"/>
                  </a:lnTo>
                  <a:lnTo>
                    <a:pt x="179" y="150"/>
                  </a:lnTo>
                  <a:lnTo>
                    <a:pt x="174" y="146"/>
                  </a:lnTo>
                  <a:lnTo>
                    <a:pt x="169" y="147"/>
                  </a:lnTo>
                  <a:lnTo>
                    <a:pt x="169" y="157"/>
                  </a:lnTo>
                  <a:lnTo>
                    <a:pt x="168" y="162"/>
                  </a:lnTo>
                  <a:lnTo>
                    <a:pt x="166" y="165"/>
                  </a:lnTo>
                  <a:lnTo>
                    <a:pt x="162" y="173"/>
                  </a:lnTo>
                  <a:lnTo>
                    <a:pt x="160" y="179"/>
                  </a:lnTo>
                  <a:lnTo>
                    <a:pt x="159" y="184"/>
                  </a:lnTo>
                  <a:lnTo>
                    <a:pt x="157" y="194"/>
                  </a:lnTo>
                  <a:lnTo>
                    <a:pt x="152" y="200"/>
                  </a:lnTo>
                  <a:lnTo>
                    <a:pt x="147" y="210"/>
                  </a:lnTo>
                  <a:lnTo>
                    <a:pt x="145" y="219"/>
                  </a:lnTo>
                  <a:lnTo>
                    <a:pt x="149" y="224"/>
                  </a:lnTo>
                  <a:lnTo>
                    <a:pt x="145" y="229"/>
                  </a:lnTo>
                  <a:lnTo>
                    <a:pt x="146" y="234"/>
                  </a:lnTo>
                  <a:lnTo>
                    <a:pt x="146" y="234"/>
                  </a:lnTo>
                  <a:lnTo>
                    <a:pt x="136" y="241"/>
                  </a:lnTo>
                  <a:lnTo>
                    <a:pt x="131" y="240"/>
                  </a:lnTo>
                  <a:lnTo>
                    <a:pt x="122" y="248"/>
                  </a:lnTo>
                  <a:lnTo>
                    <a:pt x="115" y="245"/>
                  </a:lnTo>
                  <a:lnTo>
                    <a:pt x="115" y="250"/>
                  </a:lnTo>
                  <a:lnTo>
                    <a:pt x="113" y="254"/>
                  </a:lnTo>
                  <a:lnTo>
                    <a:pt x="108" y="257"/>
                  </a:lnTo>
                  <a:lnTo>
                    <a:pt x="97" y="262"/>
                  </a:lnTo>
                  <a:lnTo>
                    <a:pt x="92" y="262"/>
                  </a:lnTo>
                  <a:lnTo>
                    <a:pt x="85" y="258"/>
                  </a:lnTo>
                  <a:lnTo>
                    <a:pt x="82" y="263"/>
                  </a:lnTo>
                  <a:lnTo>
                    <a:pt x="73" y="269"/>
                  </a:lnTo>
                  <a:lnTo>
                    <a:pt x="66" y="268"/>
                  </a:lnTo>
                  <a:lnTo>
                    <a:pt x="56" y="263"/>
                  </a:lnTo>
                  <a:lnTo>
                    <a:pt x="51" y="258"/>
                  </a:lnTo>
                  <a:lnTo>
                    <a:pt x="47" y="253"/>
                  </a:lnTo>
                  <a:lnTo>
                    <a:pt x="47" y="248"/>
                  </a:lnTo>
                  <a:lnTo>
                    <a:pt x="38" y="248"/>
                  </a:lnTo>
                  <a:lnTo>
                    <a:pt x="28" y="240"/>
                  </a:lnTo>
                  <a:lnTo>
                    <a:pt x="18" y="228"/>
                  </a:lnTo>
                  <a:lnTo>
                    <a:pt x="13" y="223"/>
                  </a:lnTo>
                  <a:lnTo>
                    <a:pt x="12" y="218"/>
                  </a:lnTo>
                  <a:lnTo>
                    <a:pt x="0" y="207"/>
                  </a:lnTo>
                  <a:lnTo>
                    <a:pt x="3" y="197"/>
                  </a:lnTo>
                  <a:lnTo>
                    <a:pt x="3" y="192"/>
                  </a:lnTo>
                  <a:lnTo>
                    <a:pt x="0" y="190"/>
                  </a:lnTo>
                  <a:lnTo>
                    <a:pt x="0" y="187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53"/>
            <p:cNvSpPr>
              <a:spLocks/>
            </p:cNvSpPr>
            <p:nvPr/>
          </p:nvSpPr>
          <p:spPr bwMode="auto">
            <a:xfrm>
              <a:off x="3918" y="2417"/>
              <a:ext cx="420" cy="323"/>
            </a:xfrm>
            <a:custGeom>
              <a:avLst/>
              <a:gdLst>
                <a:gd name="T0" fmla="*/ 33 w 304"/>
                <a:gd name="T1" fmla="*/ 21 h 233"/>
                <a:gd name="T2" fmla="*/ 55 w 304"/>
                <a:gd name="T3" fmla="*/ 9 h 233"/>
                <a:gd name="T4" fmla="*/ 135 w 304"/>
                <a:gd name="T5" fmla="*/ 0 h 233"/>
                <a:gd name="T6" fmla="*/ 153 w 304"/>
                <a:gd name="T7" fmla="*/ 10 h 233"/>
                <a:gd name="T8" fmla="*/ 156 w 304"/>
                <a:gd name="T9" fmla="*/ 21 h 233"/>
                <a:gd name="T10" fmla="*/ 304 w 304"/>
                <a:gd name="T11" fmla="*/ 68 h 233"/>
                <a:gd name="T12" fmla="*/ 289 w 304"/>
                <a:gd name="T13" fmla="*/ 84 h 233"/>
                <a:gd name="T14" fmla="*/ 276 w 304"/>
                <a:gd name="T15" fmla="*/ 125 h 233"/>
                <a:gd name="T16" fmla="*/ 272 w 304"/>
                <a:gd name="T17" fmla="*/ 108 h 233"/>
                <a:gd name="T18" fmla="*/ 267 w 304"/>
                <a:gd name="T19" fmla="*/ 121 h 233"/>
                <a:gd name="T20" fmla="*/ 272 w 304"/>
                <a:gd name="T21" fmla="*/ 133 h 233"/>
                <a:gd name="T22" fmla="*/ 267 w 304"/>
                <a:gd name="T23" fmla="*/ 138 h 233"/>
                <a:gd name="T24" fmla="*/ 256 w 304"/>
                <a:gd name="T25" fmla="*/ 143 h 233"/>
                <a:gd name="T26" fmla="*/ 251 w 304"/>
                <a:gd name="T27" fmla="*/ 156 h 233"/>
                <a:gd name="T28" fmla="*/ 239 w 304"/>
                <a:gd name="T29" fmla="*/ 166 h 233"/>
                <a:gd name="T30" fmla="*/ 236 w 304"/>
                <a:gd name="T31" fmla="*/ 169 h 233"/>
                <a:gd name="T32" fmla="*/ 233 w 304"/>
                <a:gd name="T33" fmla="*/ 177 h 233"/>
                <a:gd name="T34" fmla="*/ 223 w 304"/>
                <a:gd name="T35" fmla="*/ 185 h 233"/>
                <a:gd name="T36" fmla="*/ 217 w 304"/>
                <a:gd name="T37" fmla="*/ 190 h 233"/>
                <a:gd name="T38" fmla="*/ 202 w 304"/>
                <a:gd name="T39" fmla="*/ 191 h 233"/>
                <a:gd name="T40" fmla="*/ 200 w 304"/>
                <a:gd name="T41" fmla="*/ 198 h 233"/>
                <a:gd name="T42" fmla="*/ 204 w 304"/>
                <a:gd name="T43" fmla="*/ 205 h 233"/>
                <a:gd name="T44" fmla="*/ 202 w 304"/>
                <a:gd name="T45" fmla="*/ 211 h 233"/>
                <a:gd name="T46" fmla="*/ 193 w 304"/>
                <a:gd name="T47" fmla="*/ 210 h 233"/>
                <a:gd name="T48" fmla="*/ 183 w 304"/>
                <a:gd name="T49" fmla="*/ 198 h 233"/>
                <a:gd name="T50" fmla="*/ 190 w 304"/>
                <a:gd name="T51" fmla="*/ 215 h 233"/>
                <a:gd name="T52" fmla="*/ 189 w 304"/>
                <a:gd name="T53" fmla="*/ 224 h 233"/>
                <a:gd name="T54" fmla="*/ 185 w 304"/>
                <a:gd name="T55" fmla="*/ 233 h 233"/>
                <a:gd name="T56" fmla="*/ 170 w 304"/>
                <a:gd name="T57" fmla="*/ 229 h 233"/>
                <a:gd name="T58" fmla="*/ 166 w 304"/>
                <a:gd name="T59" fmla="*/ 215 h 233"/>
                <a:gd name="T60" fmla="*/ 156 w 304"/>
                <a:gd name="T61" fmla="*/ 200 h 233"/>
                <a:gd name="T62" fmla="*/ 144 w 304"/>
                <a:gd name="T63" fmla="*/ 189 h 233"/>
                <a:gd name="T64" fmla="*/ 135 w 304"/>
                <a:gd name="T65" fmla="*/ 171 h 233"/>
                <a:gd name="T66" fmla="*/ 120 w 304"/>
                <a:gd name="T67" fmla="*/ 160 h 233"/>
                <a:gd name="T68" fmla="*/ 110 w 304"/>
                <a:gd name="T69" fmla="*/ 152 h 233"/>
                <a:gd name="T70" fmla="*/ 102 w 304"/>
                <a:gd name="T71" fmla="*/ 140 h 233"/>
                <a:gd name="T72" fmla="*/ 91 w 304"/>
                <a:gd name="T73" fmla="*/ 128 h 233"/>
                <a:gd name="T74" fmla="*/ 80 w 304"/>
                <a:gd name="T75" fmla="*/ 120 h 233"/>
                <a:gd name="T76" fmla="*/ 56 w 304"/>
                <a:gd name="T77" fmla="*/ 103 h 233"/>
                <a:gd name="T78" fmla="*/ 37 w 304"/>
                <a:gd name="T79" fmla="*/ 77 h 233"/>
                <a:gd name="T80" fmla="*/ 22 w 304"/>
                <a:gd name="T81" fmla="*/ 69 h 233"/>
                <a:gd name="T82" fmla="*/ 3 w 304"/>
                <a:gd name="T83" fmla="*/ 58 h 233"/>
                <a:gd name="T84" fmla="*/ 12 w 304"/>
                <a:gd name="T85" fmla="*/ 34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04" h="233">
                  <a:moveTo>
                    <a:pt x="12" y="30"/>
                  </a:moveTo>
                  <a:lnTo>
                    <a:pt x="28" y="23"/>
                  </a:lnTo>
                  <a:lnTo>
                    <a:pt x="33" y="21"/>
                  </a:lnTo>
                  <a:lnTo>
                    <a:pt x="41" y="15"/>
                  </a:lnTo>
                  <a:lnTo>
                    <a:pt x="51" y="11"/>
                  </a:lnTo>
                  <a:lnTo>
                    <a:pt x="55" y="9"/>
                  </a:lnTo>
                  <a:lnTo>
                    <a:pt x="60" y="8"/>
                  </a:lnTo>
                  <a:lnTo>
                    <a:pt x="115" y="1"/>
                  </a:lnTo>
                  <a:lnTo>
                    <a:pt x="135" y="0"/>
                  </a:lnTo>
                  <a:lnTo>
                    <a:pt x="140" y="5"/>
                  </a:lnTo>
                  <a:lnTo>
                    <a:pt x="144" y="3"/>
                  </a:lnTo>
                  <a:lnTo>
                    <a:pt x="153" y="10"/>
                  </a:lnTo>
                  <a:lnTo>
                    <a:pt x="154" y="15"/>
                  </a:lnTo>
                  <a:lnTo>
                    <a:pt x="155" y="20"/>
                  </a:lnTo>
                  <a:lnTo>
                    <a:pt x="156" y="21"/>
                  </a:lnTo>
                  <a:lnTo>
                    <a:pt x="224" y="11"/>
                  </a:lnTo>
                  <a:lnTo>
                    <a:pt x="302" y="65"/>
                  </a:lnTo>
                  <a:lnTo>
                    <a:pt x="304" y="68"/>
                  </a:lnTo>
                  <a:lnTo>
                    <a:pt x="304" y="70"/>
                  </a:lnTo>
                  <a:lnTo>
                    <a:pt x="300" y="73"/>
                  </a:lnTo>
                  <a:lnTo>
                    <a:pt x="289" y="84"/>
                  </a:lnTo>
                  <a:lnTo>
                    <a:pt x="278" y="104"/>
                  </a:lnTo>
                  <a:lnTo>
                    <a:pt x="276" y="109"/>
                  </a:lnTo>
                  <a:lnTo>
                    <a:pt x="276" y="125"/>
                  </a:lnTo>
                  <a:lnTo>
                    <a:pt x="273" y="121"/>
                  </a:lnTo>
                  <a:lnTo>
                    <a:pt x="270" y="118"/>
                  </a:lnTo>
                  <a:lnTo>
                    <a:pt x="272" y="108"/>
                  </a:lnTo>
                  <a:lnTo>
                    <a:pt x="271" y="109"/>
                  </a:lnTo>
                  <a:lnTo>
                    <a:pt x="268" y="115"/>
                  </a:lnTo>
                  <a:lnTo>
                    <a:pt x="267" y="121"/>
                  </a:lnTo>
                  <a:lnTo>
                    <a:pt x="272" y="123"/>
                  </a:lnTo>
                  <a:lnTo>
                    <a:pt x="276" y="128"/>
                  </a:lnTo>
                  <a:lnTo>
                    <a:pt x="272" y="133"/>
                  </a:lnTo>
                  <a:lnTo>
                    <a:pt x="267" y="132"/>
                  </a:lnTo>
                  <a:lnTo>
                    <a:pt x="271" y="133"/>
                  </a:lnTo>
                  <a:lnTo>
                    <a:pt x="267" y="138"/>
                  </a:lnTo>
                  <a:lnTo>
                    <a:pt x="266" y="143"/>
                  </a:lnTo>
                  <a:lnTo>
                    <a:pt x="261" y="145"/>
                  </a:lnTo>
                  <a:lnTo>
                    <a:pt x="256" y="143"/>
                  </a:lnTo>
                  <a:lnTo>
                    <a:pt x="253" y="148"/>
                  </a:lnTo>
                  <a:lnTo>
                    <a:pt x="255" y="154"/>
                  </a:lnTo>
                  <a:lnTo>
                    <a:pt x="251" y="156"/>
                  </a:lnTo>
                  <a:lnTo>
                    <a:pt x="248" y="160"/>
                  </a:lnTo>
                  <a:lnTo>
                    <a:pt x="244" y="165"/>
                  </a:lnTo>
                  <a:lnTo>
                    <a:pt x="239" y="166"/>
                  </a:lnTo>
                  <a:lnTo>
                    <a:pt x="238" y="161"/>
                  </a:lnTo>
                  <a:lnTo>
                    <a:pt x="233" y="161"/>
                  </a:lnTo>
                  <a:lnTo>
                    <a:pt x="236" y="169"/>
                  </a:lnTo>
                  <a:lnTo>
                    <a:pt x="239" y="170"/>
                  </a:lnTo>
                  <a:lnTo>
                    <a:pt x="238" y="175"/>
                  </a:lnTo>
                  <a:lnTo>
                    <a:pt x="233" y="177"/>
                  </a:lnTo>
                  <a:lnTo>
                    <a:pt x="233" y="180"/>
                  </a:lnTo>
                  <a:lnTo>
                    <a:pt x="228" y="181"/>
                  </a:lnTo>
                  <a:lnTo>
                    <a:pt x="223" y="185"/>
                  </a:lnTo>
                  <a:lnTo>
                    <a:pt x="218" y="184"/>
                  </a:lnTo>
                  <a:lnTo>
                    <a:pt x="222" y="185"/>
                  </a:lnTo>
                  <a:lnTo>
                    <a:pt x="217" y="190"/>
                  </a:lnTo>
                  <a:lnTo>
                    <a:pt x="212" y="191"/>
                  </a:lnTo>
                  <a:lnTo>
                    <a:pt x="208" y="193"/>
                  </a:lnTo>
                  <a:lnTo>
                    <a:pt x="202" y="191"/>
                  </a:lnTo>
                  <a:lnTo>
                    <a:pt x="192" y="196"/>
                  </a:lnTo>
                  <a:lnTo>
                    <a:pt x="195" y="195"/>
                  </a:lnTo>
                  <a:lnTo>
                    <a:pt x="200" y="198"/>
                  </a:lnTo>
                  <a:lnTo>
                    <a:pt x="205" y="198"/>
                  </a:lnTo>
                  <a:lnTo>
                    <a:pt x="208" y="200"/>
                  </a:lnTo>
                  <a:lnTo>
                    <a:pt x="204" y="205"/>
                  </a:lnTo>
                  <a:lnTo>
                    <a:pt x="209" y="200"/>
                  </a:lnTo>
                  <a:lnTo>
                    <a:pt x="207" y="208"/>
                  </a:lnTo>
                  <a:lnTo>
                    <a:pt x="202" y="211"/>
                  </a:lnTo>
                  <a:lnTo>
                    <a:pt x="197" y="209"/>
                  </a:lnTo>
                  <a:lnTo>
                    <a:pt x="194" y="200"/>
                  </a:lnTo>
                  <a:lnTo>
                    <a:pt x="193" y="210"/>
                  </a:lnTo>
                  <a:lnTo>
                    <a:pt x="188" y="205"/>
                  </a:lnTo>
                  <a:lnTo>
                    <a:pt x="187" y="201"/>
                  </a:lnTo>
                  <a:lnTo>
                    <a:pt x="183" y="198"/>
                  </a:lnTo>
                  <a:lnTo>
                    <a:pt x="187" y="206"/>
                  </a:lnTo>
                  <a:lnTo>
                    <a:pt x="188" y="211"/>
                  </a:lnTo>
                  <a:lnTo>
                    <a:pt x="190" y="215"/>
                  </a:lnTo>
                  <a:lnTo>
                    <a:pt x="195" y="219"/>
                  </a:lnTo>
                  <a:lnTo>
                    <a:pt x="192" y="223"/>
                  </a:lnTo>
                  <a:lnTo>
                    <a:pt x="189" y="224"/>
                  </a:lnTo>
                  <a:lnTo>
                    <a:pt x="189" y="219"/>
                  </a:lnTo>
                  <a:lnTo>
                    <a:pt x="187" y="224"/>
                  </a:lnTo>
                  <a:lnTo>
                    <a:pt x="185" y="233"/>
                  </a:lnTo>
                  <a:lnTo>
                    <a:pt x="183" y="233"/>
                  </a:lnTo>
                  <a:lnTo>
                    <a:pt x="180" y="232"/>
                  </a:lnTo>
                  <a:lnTo>
                    <a:pt x="170" y="229"/>
                  </a:lnTo>
                  <a:lnTo>
                    <a:pt x="166" y="225"/>
                  </a:lnTo>
                  <a:lnTo>
                    <a:pt x="166" y="220"/>
                  </a:lnTo>
                  <a:lnTo>
                    <a:pt x="166" y="215"/>
                  </a:lnTo>
                  <a:lnTo>
                    <a:pt x="163" y="210"/>
                  </a:lnTo>
                  <a:lnTo>
                    <a:pt x="160" y="205"/>
                  </a:lnTo>
                  <a:lnTo>
                    <a:pt x="156" y="200"/>
                  </a:lnTo>
                  <a:lnTo>
                    <a:pt x="150" y="198"/>
                  </a:lnTo>
                  <a:lnTo>
                    <a:pt x="145" y="194"/>
                  </a:lnTo>
                  <a:lnTo>
                    <a:pt x="144" y="189"/>
                  </a:lnTo>
                  <a:lnTo>
                    <a:pt x="144" y="184"/>
                  </a:lnTo>
                  <a:lnTo>
                    <a:pt x="141" y="179"/>
                  </a:lnTo>
                  <a:lnTo>
                    <a:pt x="135" y="171"/>
                  </a:lnTo>
                  <a:lnTo>
                    <a:pt x="135" y="167"/>
                  </a:lnTo>
                  <a:lnTo>
                    <a:pt x="125" y="161"/>
                  </a:lnTo>
                  <a:lnTo>
                    <a:pt x="120" y="160"/>
                  </a:lnTo>
                  <a:lnTo>
                    <a:pt x="115" y="155"/>
                  </a:lnTo>
                  <a:lnTo>
                    <a:pt x="115" y="154"/>
                  </a:lnTo>
                  <a:lnTo>
                    <a:pt x="110" y="152"/>
                  </a:lnTo>
                  <a:lnTo>
                    <a:pt x="110" y="147"/>
                  </a:lnTo>
                  <a:lnTo>
                    <a:pt x="104" y="145"/>
                  </a:lnTo>
                  <a:lnTo>
                    <a:pt x="102" y="140"/>
                  </a:lnTo>
                  <a:lnTo>
                    <a:pt x="102" y="136"/>
                  </a:lnTo>
                  <a:lnTo>
                    <a:pt x="99" y="133"/>
                  </a:lnTo>
                  <a:lnTo>
                    <a:pt x="91" y="128"/>
                  </a:lnTo>
                  <a:lnTo>
                    <a:pt x="86" y="127"/>
                  </a:lnTo>
                  <a:lnTo>
                    <a:pt x="83" y="125"/>
                  </a:lnTo>
                  <a:lnTo>
                    <a:pt x="80" y="120"/>
                  </a:lnTo>
                  <a:lnTo>
                    <a:pt x="75" y="113"/>
                  </a:lnTo>
                  <a:lnTo>
                    <a:pt x="66" y="109"/>
                  </a:lnTo>
                  <a:lnTo>
                    <a:pt x="56" y="103"/>
                  </a:lnTo>
                  <a:lnTo>
                    <a:pt x="43" y="87"/>
                  </a:lnTo>
                  <a:lnTo>
                    <a:pt x="42" y="82"/>
                  </a:lnTo>
                  <a:lnTo>
                    <a:pt x="37" y="77"/>
                  </a:lnTo>
                  <a:lnTo>
                    <a:pt x="34" y="72"/>
                  </a:lnTo>
                  <a:lnTo>
                    <a:pt x="29" y="68"/>
                  </a:lnTo>
                  <a:lnTo>
                    <a:pt x="22" y="69"/>
                  </a:lnTo>
                  <a:lnTo>
                    <a:pt x="13" y="62"/>
                  </a:lnTo>
                  <a:lnTo>
                    <a:pt x="8" y="60"/>
                  </a:lnTo>
                  <a:lnTo>
                    <a:pt x="3" y="58"/>
                  </a:lnTo>
                  <a:lnTo>
                    <a:pt x="0" y="53"/>
                  </a:lnTo>
                  <a:lnTo>
                    <a:pt x="2" y="48"/>
                  </a:lnTo>
                  <a:lnTo>
                    <a:pt x="12" y="34"/>
                  </a:lnTo>
                  <a:lnTo>
                    <a:pt x="12" y="30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54"/>
            <p:cNvSpPr>
              <a:spLocks/>
            </p:cNvSpPr>
            <p:nvPr/>
          </p:nvSpPr>
          <p:spPr bwMode="auto">
            <a:xfrm>
              <a:off x="3918" y="2417"/>
              <a:ext cx="420" cy="323"/>
            </a:xfrm>
            <a:custGeom>
              <a:avLst/>
              <a:gdLst>
                <a:gd name="T0" fmla="*/ 33 w 304"/>
                <a:gd name="T1" fmla="*/ 21 h 233"/>
                <a:gd name="T2" fmla="*/ 55 w 304"/>
                <a:gd name="T3" fmla="*/ 9 h 233"/>
                <a:gd name="T4" fmla="*/ 135 w 304"/>
                <a:gd name="T5" fmla="*/ 0 h 233"/>
                <a:gd name="T6" fmla="*/ 153 w 304"/>
                <a:gd name="T7" fmla="*/ 10 h 233"/>
                <a:gd name="T8" fmla="*/ 156 w 304"/>
                <a:gd name="T9" fmla="*/ 21 h 233"/>
                <a:gd name="T10" fmla="*/ 304 w 304"/>
                <a:gd name="T11" fmla="*/ 68 h 233"/>
                <a:gd name="T12" fmla="*/ 289 w 304"/>
                <a:gd name="T13" fmla="*/ 84 h 233"/>
                <a:gd name="T14" fmla="*/ 276 w 304"/>
                <a:gd name="T15" fmla="*/ 125 h 233"/>
                <a:gd name="T16" fmla="*/ 272 w 304"/>
                <a:gd name="T17" fmla="*/ 108 h 233"/>
                <a:gd name="T18" fmla="*/ 267 w 304"/>
                <a:gd name="T19" fmla="*/ 121 h 233"/>
                <a:gd name="T20" fmla="*/ 272 w 304"/>
                <a:gd name="T21" fmla="*/ 133 h 233"/>
                <a:gd name="T22" fmla="*/ 267 w 304"/>
                <a:gd name="T23" fmla="*/ 138 h 233"/>
                <a:gd name="T24" fmla="*/ 256 w 304"/>
                <a:gd name="T25" fmla="*/ 143 h 233"/>
                <a:gd name="T26" fmla="*/ 251 w 304"/>
                <a:gd name="T27" fmla="*/ 156 h 233"/>
                <a:gd name="T28" fmla="*/ 239 w 304"/>
                <a:gd name="T29" fmla="*/ 166 h 233"/>
                <a:gd name="T30" fmla="*/ 236 w 304"/>
                <a:gd name="T31" fmla="*/ 169 h 233"/>
                <a:gd name="T32" fmla="*/ 233 w 304"/>
                <a:gd name="T33" fmla="*/ 177 h 233"/>
                <a:gd name="T34" fmla="*/ 223 w 304"/>
                <a:gd name="T35" fmla="*/ 185 h 233"/>
                <a:gd name="T36" fmla="*/ 217 w 304"/>
                <a:gd name="T37" fmla="*/ 190 h 233"/>
                <a:gd name="T38" fmla="*/ 202 w 304"/>
                <a:gd name="T39" fmla="*/ 191 h 233"/>
                <a:gd name="T40" fmla="*/ 200 w 304"/>
                <a:gd name="T41" fmla="*/ 198 h 233"/>
                <a:gd name="T42" fmla="*/ 204 w 304"/>
                <a:gd name="T43" fmla="*/ 205 h 233"/>
                <a:gd name="T44" fmla="*/ 202 w 304"/>
                <a:gd name="T45" fmla="*/ 211 h 233"/>
                <a:gd name="T46" fmla="*/ 193 w 304"/>
                <a:gd name="T47" fmla="*/ 210 h 233"/>
                <a:gd name="T48" fmla="*/ 183 w 304"/>
                <a:gd name="T49" fmla="*/ 198 h 233"/>
                <a:gd name="T50" fmla="*/ 190 w 304"/>
                <a:gd name="T51" fmla="*/ 215 h 233"/>
                <a:gd name="T52" fmla="*/ 189 w 304"/>
                <a:gd name="T53" fmla="*/ 224 h 233"/>
                <a:gd name="T54" fmla="*/ 185 w 304"/>
                <a:gd name="T55" fmla="*/ 233 h 233"/>
                <a:gd name="T56" fmla="*/ 170 w 304"/>
                <a:gd name="T57" fmla="*/ 229 h 233"/>
                <a:gd name="T58" fmla="*/ 166 w 304"/>
                <a:gd name="T59" fmla="*/ 215 h 233"/>
                <a:gd name="T60" fmla="*/ 156 w 304"/>
                <a:gd name="T61" fmla="*/ 200 h 233"/>
                <a:gd name="T62" fmla="*/ 144 w 304"/>
                <a:gd name="T63" fmla="*/ 189 h 233"/>
                <a:gd name="T64" fmla="*/ 135 w 304"/>
                <a:gd name="T65" fmla="*/ 171 h 233"/>
                <a:gd name="T66" fmla="*/ 120 w 304"/>
                <a:gd name="T67" fmla="*/ 160 h 233"/>
                <a:gd name="T68" fmla="*/ 110 w 304"/>
                <a:gd name="T69" fmla="*/ 152 h 233"/>
                <a:gd name="T70" fmla="*/ 102 w 304"/>
                <a:gd name="T71" fmla="*/ 140 h 233"/>
                <a:gd name="T72" fmla="*/ 91 w 304"/>
                <a:gd name="T73" fmla="*/ 128 h 233"/>
                <a:gd name="T74" fmla="*/ 80 w 304"/>
                <a:gd name="T75" fmla="*/ 120 h 233"/>
                <a:gd name="T76" fmla="*/ 56 w 304"/>
                <a:gd name="T77" fmla="*/ 103 h 233"/>
                <a:gd name="T78" fmla="*/ 37 w 304"/>
                <a:gd name="T79" fmla="*/ 77 h 233"/>
                <a:gd name="T80" fmla="*/ 22 w 304"/>
                <a:gd name="T81" fmla="*/ 69 h 233"/>
                <a:gd name="T82" fmla="*/ 3 w 304"/>
                <a:gd name="T83" fmla="*/ 58 h 233"/>
                <a:gd name="T84" fmla="*/ 12 w 304"/>
                <a:gd name="T85" fmla="*/ 34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04" h="233">
                  <a:moveTo>
                    <a:pt x="12" y="30"/>
                  </a:moveTo>
                  <a:lnTo>
                    <a:pt x="28" y="23"/>
                  </a:lnTo>
                  <a:lnTo>
                    <a:pt x="33" y="21"/>
                  </a:lnTo>
                  <a:lnTo>
                    <a:pt x="41" y="15"/>
                  </a:lnTo>
                  <a:lnTo>
                    <a:pt x="51" y="11"/>
                  </a:lnTo>
                  <a:lnTo>
                    <a:pt x="55" y="9"/>
                  </a:lnTo>
                  <a:lnTo>
                    <a:pt x="60" y="8"/>
                  </a:lnTo>
                  <a:lnTo>
                    <a:pt x="115" y="1"/>
                  </a:lnTo>
                  <a:lnTo>
                    <a:pt x="135" y="0"/>
                  </a:lnTo>
                  <a:lnTo>
                    <a:pt x="140" y="5"/>
                  </a:lnTo>
                  <a:lnTo>
                    <a:pt x="144" y="3"/>
                  </a:lnTo>
                  <a:lnTo>
                    <a:pt x="153" y="10"/>
                  </a:lnTo>
                  <a:lnTo>
                    <a:pt x="154" y="15"/>
                  </a:lnTo>
                  <a:lnTo>
                    <a:pt x="155" y="20"/>
                  </a:lnTo>
                  <a:lnTo>
                    <a:pt x="156" y="21"/>
                  </a:lnTo>
                  <a:lnTo>
                    <a:pt x="224" y="11"/>
                  </a:lnTo>
                  <a:lnTo>
                    <a:pt x="302" y="65"/>
                  </a:lnTo>
                  <a:lnTo>
                    <a:pt x="304" y="68"/>
                  </a:lnTo>
                  <a:lnTo>
                    <a:pt x="304" y="70"/>
                  </a:lnTo>
                  <a:lnTo>
                    <a:pt x="300" y="73"/>
                  </a:lnTo>
                  <a:lnTo>
                    <a:pt x="289" y="84"/>
                  </a:lnTo>
                  <a:lnTo>
                    <a:pt x="278" y="104"/>
                  </a:lnTo>
                  <a:lnTo>
                    <a:pt x="276" y="109"/>
                  </a:lnTo>
                  <a:lnTo>
                    <a:pt x="276" y="125"/>
                  </a:lnTo>
                  <a:lnTo>
                    <a:pt x="273" y="121"/>
                  </a:lnTo>
                  <a:lnTo>
                    <a:pt x="270" y="118"/>
                  </a:lnTo>
                  <a:lnTo>
                    <a:pt x="272" y="108"/>
                  </a:lnTo>
                  <a:lnTo>
                    <a:pt x="271" y="109"/>
                  </a:lnTo>
                  <a:lnTo>
                    <a:pt x="268" y="115"/>
                  </a:lnTo>
                  <a:lnTo>
                    <a:pt x="267" y="121"/>
                  </a:lnTo>
                  <a:lnTo>
                    <a:pt x="272" y="123"/>
                  </a:lnTo>
                  <a:lnTo>
                    <a:pt x="276" y="128"/>
                  </a:lnTo>
                  <a:lnTo>
                    <a:pt x="272" y="133"/>
                  </a:lnTo>
                  <a:lnTo>
                    <a:pt x="267" y="132"/>
                  </a:lnTo>
                  <a:lnTo>
                    <a:pt x="271" y="133"/>
                  </a:lnTo>
                  <a:lnTo>
                    <a:pt x="267" y="138"/>
                  </a:lnTo>
                  <a:lnTo>
                    <a:pt x="266" y="143"/>
                  </a:lnTo>
                  <a:lnTo>
                    <a:pt x="261" y="145"/>
                  </a:lnTo>
                  <a:lnTo>
                    <a:pt x="256" y="143"/>
                  </a:lnTo>
                  <a:lnTo>
                    <a:pt x="253" y="148"/>
                  </a:lnTo>
                  <a:lnTo>
                    <a:pt x="255" y="154"/>
                  </a:lnTo>
                  <a:lnTo>
                    <a:pt x="251" y="156"/>
                  </a:lnTo>
                  <a:lnTo>
                    <a:pt x="248" y="160"/>
                  </a:lnTo>
                  <a:lnTo>
                    <a:pt x="244" y="165"/>
                  </a:lnTo>
                  <a:lnTo>
                    <a:pt x="239" y="166"/>
                  </a:lnTo>
                  <a:lnTo>
                    <a:pt x="238" y="161"/>
                  </a:lnTo>
                  <a:lnTo>
                    <a:pt x="233" y="161"/>
                  </a:lnTo>
                  <a:lnTo>
                    <a:pt x="236" y="169"/>
                  </a:lnTo>
                  <a:lnTo>
                    <a:pt x="239" y="170"/>
                  </a:lnTo>
                  <a:lnTo>
                    <a:pt x="238" y="175"/>
                  </a:lnTo>
                  <a:lnTo>
                    <a:pt x="233" y="177"/>
                  </a:lnTo>
                  <a:lnTo>
                    <a:pt x="233" y="180"/>
                  </a:lnTo>
                  <a:lnTo>
                    <a:pt x="228" y="181"/>
                  </a:lnTo>
                  <a:lnTo>
                    <a:pt x="223" y="185"/>
                  </a:lnTo>
                  <a:lnTo>
                    <a:pt x="218" y="184"/>
                  </a:lnTo>
                  <a:lnTo>
                    <a:pt x="222" y="185"/>
                  </a:lnTo>
                  <a:lnTo>
                    <a:pt x="217" y="190"/>
                  </a:lnTo>
                  <a:lnTo>
                    <a:pt x="212" y="191"/>
                  </a:lnTo>
                  <a:lnTo>
                    <a:pt x="208" y="193"/>
                  </a:lnTo>
                  <a:lnTo>
                    <a:pt x="202" y="191"/>
                  </a:lnTo>
                  <a:lnTo>
                    <a:pt x="192" y="196"/>
                  </a:lnTo>
                  <a:lnTo>
                    <a:pt x="195" y="195"/>
                  </a:lnTo>
                  <a:lnTo>
                    <a:pt x="200" y="198"/>
                  </a:lnTo>
                  <a:lnTo>
                    <a:pt x="205" y="198"/>
                  </a:lnTo>
                  <a:lnTo>
                    <a:pt x="208" y="200"/>
                  </a:lnTo>
                  <a:lnTo>
                    <a:pt x="204" y="205"/>
                  </a:lnTo>
                  <a:lnTo>
                    <a:pt x="209" y="200"/>
                  </a:lnTo>
                  <a:lnTo>
                    <a:pt x="207" y="208"/>
                  </a:lnTo>
                  <a:lnTo>
                    <a:pt x="202" y="211"/>
                  </a:lnTo>
                  <a:lnTo>
                    <a:pt x="197" y="209"/>
                  </a:lnTo>
                  <a:lnTo>
                    <a:pt x="194" y="200"/>
                  </a:lnTo>
                  <a:lnTo>
                    <a:pt x="193" y="210"/>
                  </a:lnTo>
                  <a:lnTo>
                    <a:pt x="188" y="205"/>
                  </a:lnTo>
                  <a:lnTo>
                    <a:pt x="187" y="201"/>
                  </a:lnTo>
                  <a:lnTo>
                    <a:pt x="183" y="198"/>
                  </a:lnTo>
                  <a:lnTo>
                    <a:pt x="187" y="206"/>
                  </a:lnTo>
                  <a:lnTo>
                    <a:pt x="188" y="211"/>
                  </a:lnTo>
                  <a:lnTo>
                    <a:pt x="190" y="215"/>
                  </a:lnTo>
                  <a:lnTo>
                    <a:pt x="195" y="219"/>
                  </a:lnTo>
                  <a:lnTo>
                    <a:pt x="192" y="223"/>
                  </a:lnTo>
                  <a:lnTo>
                    <a:pt x="189" y="224"/>
                  </a:lnTo>
                  <a:lnTo>
                    <a:pt x="189" y="219"/>
                  </a:lnTo>
                  <a:lnTo>
                    <a:pt x="187" y="224"/>
                  </a:lnTo>
                  <a:lnTo>
                    <a:pt x="185" y="233"/>
                  </a:lnTo>
                  <a:lnTo>
                    <a:pt x="183" y="233"/>
                  </a:lnTo>
                  <a:lnTo>
                    <a:pt x="180" y="232"/>
                  </a:lnTo>
                  <a:lnTo>
                    <a:pt x="170" y="229"/>
                  </a:lnTo>
                  <a:lnTo>
                    <a:pt x="166" y="225"/>
                  </a:lnTo>
                  <a:lnTo>
                    <a:pt x="166" y="220"/>
                  </a:lnTo>
                  <a:lnTo>
                    <a:pt x="166" y="215"/>
                  </a:lnTo>
                  <a:lnTo>
                    <a:pt x="163" y="210"/>
                  </a:lnTo>
                  <a:lnTo>
                    <a:pt x="160" y="205"/>
                  </a:lnTo>
                  <a:lnTo>
                    <a:pt x="156" y="200"/>
                  </a:lnTo>
                  <a:lnTo>
                    <a:pt x="150" y="198"/>
                  </a:lnTo>
                  <a:lnTo>
                    <a:pt x="145" y="194"/>
                  </a:lnTo>
                  <a:lnTo>
                    <a:pt x="144" y="189"/>
                  </a:lnTo>
                  <a:lnTo>
                    <a:pt x="144" y="184"/>
                  </a:lnTo>
                  <a:lnTo>
                    <a:pt x="141" y="179"/>
                  </a:lnTo>
                  <a:lnTo>
                    <a:pt x="135" y="171"/>
                  </a:lnTo>
                  <a:lnTo>
                    <a:pt x="135" y="167"/>
                  </a:lnTo>
                  <a:lnTo>
                    <a:pt x="125" y="161"/>
                  </a:lnTo>
                  <a:lnTo>
                    <a:pt x="120" y="160"/>
                  </a:lnTo>
                  <a:lnTo>
                    <a:pt x="115" y="155"/>
                  </a:lnTo>
                  <a:lnTo>
                    <a:pt x="115" y="154"/>
                  </a:lnTo>
                  <a:lnTo>
                    <a:pt x="110" y="152"/>
                  </a:lnTo>
                  <a:lnTo>
                    <a:pt x="110" y="147"/>
                  </a:lnTo>
                  <a:lnTo>
                    <a:pt x="104" y="145"/>
                  </a:lnTo>
                  <a:lnTo>
                    <a:pt x="102" y="140"/>
                  </a:lnTo>
                  <a:lnTo>
                    <a:pt x="102" y="136"/>
                  </a:lnTo>
                  <a:lnTo>
                    <a:pt x="99" y="133"/>
                  </a:lnTo>
                  <a:lnTo>
                    <a:pt x="91" y="128"/>
                  </a:lnTo>
                  <a:lnTo>
                    <a:pt x="86" y="127"/>
                  </a:lnTo>
                  <a:lnTo>
                    <a:pt x="83" y="125"/>
                  </a:lnTo>
                  <a:lnTo>
                    <a:pt x="80" y="120"/>
                  </a:lnTo>
                  <a:lnTo>
                    <a:pt x="75" y="113"/>
                  </a:lnTo>
                  <a:lnTo>
                    <a:pt x="66" y="109"/>
                  </a:lnTo>
                  <a:lnTo>
                    <a:pt x="56" y="103"/>
                  </a:lnTo>
                  <a:lnTo>
                    <a:pt x="43" y="87"/>
                  </a:lnTo>
                  <a:lnTo>
                    <a:pt x="42" y="82"/>
                  </a:lnTo>
                  <a:lnTo>
                    <a:pt x="37" y="77"/>
                  </a:lnTo>
                  <a:lnTo>
                    <a:pt x="34" y="72"/>
                  </a:lnTo>
                  <a:lnTo>
                    <a:pt x="29" y="68"/>
                  </a:lnTo>
                  <a:lnTo>
                    <a:pt x="22" y="69"/>
                  </a:lnTo>
                  <a:lnTo>
                    <a:pt x="13" y="62"/>
                  </a:lnTo>
                  <a:lnTo>
                    <a:pt x="8" y="60"/>
                  </a:lnTo>
                  <a:lnTo>
                    <a:pt x="3" y="58"/>
                  </a:lnTo>
                  <a:lnTo>
                    <a:pt x="0" y="53"/>
                  </a:lnTo>
                  <a:lnTo>
                    <a:pt x="2" y="48"/>
                  </a:lnTo>
                  <a:lnTo>
                    <a:pt x="12" y="34"/>
                  </a:lnTo>
                  <a:lnTo>
                    <a:pt x="12" y="30"/>
                  </a:lnTo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55"/>
            <p:cNvSpPr>
              <a:spLocks/>
            </p:cNvSpPr>
            <p:nvPr/>
          </p:nvSpPr>
          <p:spPr bwMode="auto">
            <a:xfrm>
              <a:off x="4026" y="1614"/>
              <a:ext cx="484" cy="317"/>
            </a:xfrm>
            <a:custGeom>
              <a:avLst/>
              <a:gdLst>
                <a:gd name="T0" fmla="*/ 7 w 350"/>
                <a:gd name="T1" fmla="*/ 54 h 229"/>
                <a:gd name="T2" fmla="*/ 22 w 350"/>
                <a:gd name="T3" fmla="*/ 42 h 229"/>
                <a:gd name="T4" fmla="*/ 38 w 350"/>
                <a:gd name="T5" fmla="*/ 30 h 229"/>
                <a:gd name="T6" fmla="*/ 42 w 350"/>
                <a:gd name="T7" fmla="*/ 49 h 229"/>
                <a:gd name="T8" fmla="*/ 156 w 350"/>
                <a:gd name="T9" fmla="*/ 28 h 229"/>
                <a:gd name="T10" fmla="*/ 285 w 350"/>
                <a:gd name="T11" fmla="*/ 0 h 229"/>
                <a:gd name="T12" fmla="*/ 291 w 350"/>
                <a:gd name="T13" fmla="*/ 3 h 229"/>
                <a:gd name="T14" fmla="*/ 297 w 350"/>
                <a:gd name="T15" fmla="*/ 6 h 229"/>
                <a:gd name="T16" fmla="*/ 307 w 350"/>
                <a:gd name="T17" fmla="*/ 21 h 229"/>
                <a:gd name="T18" fmla="*/ 312 w 350"/>
                <a:gd name="T19" fmla="*/ 32 h 229"/>
                <a:gd name="T20" fmla="*/ 326 w 350"/>
                <a:gd name="T21" fmla="*/ 35 h 229"/>
                <a:gd name="T22" fmla="*/ 331 w 350"/>
                <a:gd name="T23" fmla="*/ 40 h 229"/>
                <a:gd name="T24" fmla="*/ 325 w 350"/>
                <a:gd name="T25" fmla="*/ 50 h 229"/>
                <a:gd name="T26" fmla="*/ 319 w 350"/>
                <a:gd name="T27" fmla="*/ 68 h 229"/>
                <a:gd name="T28" fmla="*/ 316 w 350"/>
                <a:gd name="T29" fmla="*/ 77 h 229"/>
                <a:gd name="T30" fmla="*/ 320 w 350"/>
                <a:gd name="T31" fmla="*/ 82 h 229"/>
                <a:gd name="T32" fmla="*/ 315 w 350"/>
                <a:gd name="T33" fmla="*/ 91 h 229"/>
                <a:gd name="T34" fmla="*/ 321 w 350"/>
                <a:gd name="T35" fmla="*/ 105 h 229"/>
                <a:gd name="T36" fmla="*/ 328 w 350"/>
                <a:gd name="T37" fmla="*/ 111 h 229"/>
                <a:gd name="T38" fmla="*/ 335 w 350"/>
                <a:gd name="T39" fmla="*/ 115 h 229"/>
                <a:gd name="T40" fmla="*/ 350 w 350"/>
                <a:gd name="T41" fmla="*/ 128 h 229"/>
                <a:gd name="T42" fmla="*/ 341 w 350"/>
                <a:gd name="T43" fmla="*/ 138 h 229"/>
                <a:gd name="T44" fmla="*/ 336 w 350"/>
                <a:gd name="T45" fmla="*/ 144 h 229"/>
                <a:gd name="T46" fmla="*/ 336 w 350"/>
                <a:gd name="T47" fmla="*/ 145 h 229"/>
                <a:gd name="T48" fmla="*/ 333 w 350"/>
                <a:gd name="T49" fmla="*/ 154 h 229"/>
                <a:gd name="T50" fmla="*/ 324 w 350"/>
                <a:gd name="T51" fmla="*/ 159 h 229"/>
                <a:gd name="T52" fmla="*/ 316 w 350"/>
                <a:gd name="T53" fmla="*/ 162 h 229"/>
                <a:gd name="T54" fmla="*/ 309 w 350"/>
                <a:gd name="T55" fmla="*/ 164 h 229"/>
                <a:gd name="T56" fmla="*/ 301 w 350"/>
                <a:gd name="T57" fmla="*/ 171 h 229"/>
                <a:gd name="T58" fmla="*/ 188 w 350"/>
                <a:gd name="T59" fmla="*/ 200 h 229"/>
                <a:gd name="T60" fmla="*/ 29 w 350"/>
                <a:gd name="T61" fmla="*/ 229 h 229"/>
                <a:gd name="T62" fmla="*/ 0 w 350"/>
                <a:gd name="T63" fmla="*/ 6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50" h="229">
                  <a:moveTo>
                    <a:pt x="0" y="58"/>
                  </a:moveTo>
                  <a:lnTo>
                    <a:pt x="7" y="54"/>
                  </a:lnTo>
                  <a:lnTo>
                    <a:pt x="17" y="47"/>
                  </a:lnTo>
                  <a:lnTo>
                    <a:pt x="22" y="42"/>
                  </a:lnTo>
                  <a:lnTo>
                    <a:pt x="22" y="43"/>
                  </a:lnTo>
                  <a:lnTo>
                    <a:pt x="38" y="30"/>
                  </a:lnTo>
                  <a:lnTo>
                    <a:pt x="39" y="32"/>
                  </a:lnTo>
                  <a:lnTo>
                    <a:pt x="42" y="49"/>
                  </a:lnTo>
                  <a:lnTo>
                    <a:pt x="87" y="42"/>
                  </a:lnTo>
                  <a:lnTo>
                    <a:pt x="156" y="28"/>
                  </a:lnTo>
                  <a:lnTo>
                    <a:pt x="233" y="11"/>
                  </a:lnTo>
                  <a:lnTo>
                    <a:pt x="285" y="0"/>
                  </a:lnTo>
                  <a:lnTo>
                    <a:pt x="286" y="1"/>
                  </a:lnTo>
                  <a:lnTo>
                    <a:pt x="291" y="3"/>
                  </a:lnTo>
                  <a:lnTo>
                    <a:pt x="292" y="8"/>
                  </a:lnTo>
                  <a:lnTo>
                    <a:pt x="297" y="6"/>
                  </a:lnTo>
                  <a:lnTo>
                    <a:pt x="302" y="11"/>
                  </a:lnTo>
                  <a:lnTo>
                    <a:pt x="307" y="21"/>
                  </a:lnTo>
                  <a:lnTo>
                    <a:pt x="309" y="27"/>
                  </a:lnTo>
                  <a:lnTo>
                    <a:pt x="312" y="32"/>
                  </a:lnTo>
                  <a:lnTo>
                    <a:pt x="321" y="35"/>
                  </a:lnTo>
                  <a:lnTo>
                    <a:pt x="326" y="35"/>
                  </a:lnTo>
                  <a:lnTo>
                    <a:pt x="331" y="38"/>
                  </a:lnTo>
                  <a:lnTo>
                    <a:pt x="331" y="40"/>
                  </a:lnTo>
                  <a:lnTo>
                    <a:pt x="326" y="45"/>
                  </a:lnTo>
                  <a:lnTo>
                    <a:pt x="325" y="50"/>
                  </a:lnTo>
                  <a:lnTo>
                    <a:pt x="325" y="55"/>
                  </a:lnTo>
                  <a:lnTo>
                    <a:pt x="319" y="68"/>
                  </a:lnTo>
                  <a:lnTo>
                    <a:pt x="315" y="73"/>
                  </a:lnTo>
                  <a:lnTo>
                    <a:pt x="316" y="77"/>
                  </a:lnTo>
                  <a:lnTo>
                    <a:pt x="317" y="77"/>
                  </a:lnTo>
                  <a:lnTo>
                    <a:pt x="320" y="82"/>
                  </a:lnTo>
                  <a:lnTo>
                    <a:pt x="319" y="87"/>
                  </a:lnTo>
                  <a:lnTo>
                    <a:pt x="315" y="91"/>
                  </a:lnTo>
                  <a:lnTo>
                    <a:pt x="316" y="99"/>
                  </a:lnTo>
                  <a:lnTo>
                    <a:pt x="321" y="105"/>
                  </a:lnTo>
                  <a:lnTo>
                    <a:pt x="326" y="106"/>
                  </a:lnTo>
                  <a:lnTo>
                    <a:pt x="328" y="111"/>
                  </a:lnTo>
                  <a:lnTo>
                    <a:pt x="331" y="115"/>
                  </a:lnTo>
                  <a:lnTo>
                    <a:pt x="335" y="115"/>
                  </a:lnTo>
                  <a:lnTo>
                    <a:pt x="339" y="120"/>
                  </a:lnTo>
                  <a:lnTo>
                    <a:pt x="350" y="128"/>
                  </a:lnTo>
                  <a:lnTo>
                    <a:pt x="348" y="133"/>
                  </a:lnTo>
                  <a:lnTo>
                    <a:pt x="341" y="138"/>
                  </a:lnTo>
                  <a:lnTo>
                    <a:pt x="339" y="144"/>
                  </a:lnTo>
                  <a:lnTo>
                    <a:pt x="336" y="144"/>
                  </a:lnTo>
                  <a:lnTo>
                    <a:pt x="336" y="145"/>
                  </a:lnTo>
                  <a:lnTo>
                    <a:pt x="336" y="145"/>
                  </a:lnTo>
                  <a:lnTo>
                    <a:pt x="333" y="149"/>
                  </a:lnTo>
                  <a:lnTo>
                    <a:pt x="333" y="154"/>
                  </a:lnTo>
                  <a:lnTo>
                    <a:pt x="328" y="157"/>
                  </a:lnTo>
                  <a:lnTo>
                    <a:pt x="324" y="159"/>
                  </a:lnTo>
                  <a:lnTo>
                    <a:pt x="319" y="165"/>
                  </a:lnTo>
                  <a:lnTo>
                    <a:pt x="316" y="162"/>
                  </a:lnTo>
                  <a:lnTo>
                    <a:pt x="312" y="162"/>
                  </a:lnTo>
                  <a:lnTo>
                    <a:pt x="309" y="164"/>
                  </a:lnTo>
                  <a:lnTo>
                    <a:pt x="304" y="166"/>
                  </a:lnTo>
                  <a:lnTo>
                    <a:pt x="301" y="171"/>
                  </a:lnTo>
                  <a:lnTo>
                    <a:pt x="300" y="176"/>
                  </a:lnTo>
                  <a:lnTo>
                    <a:pt x="188" y="200"/>
                  </a:lnTo>
                  <a:lnTo>
                    <a:pt x="90" y="218"/>
                  </a:lnTo>
                  <a:lnTo>
                    <a:pt x="29" y="229"/>
                  </a:lnTo>
                  <a:lnTo>
                    <a:pt x="18" y="160"/>
                  </a:lnTo>
                  <a:lnTo>
                    <a:pt x="0" y="62"/>
                  </a:lnTo>
                  <a:lnTo>
                    <a:pt x="0" y="58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56"/>
            <p:cNvSpPr>
              <a:spLocks/>
            </p:cNvSpPr>
            <p:nvPr/>
          </p:nvSpPr>
          <p:spPr bwMode="auto">
            <a:xfrm>
              <a:off x="4026" y="1614"/>
              <a:ext cx="484" cy="317"/>
            </a:xfrm>
            <a:custGeom>
              <a:avLst/>
              <a:gdLst>
                <a:gd name="T0" fmla="*/ 7 w 350"/>
                <a:gd name="T1" fmla="*/ 54 h 229"/>
                <a:gd name="T2" fmla="*/ 22 w 350"/>
                <a:gd name="T3" fmla="*/ 42 h 229"/>
                <a:gd name="T4" fmla="*/ 38 w 350"/>
                <a:gd name="T5" fmla="*/ 30 h 229"/>
                <a:gd name="T6" fmla="*/ 42 w 350"/>
                <a:gd name="T7" fmla="*/ 49 h 229"/>
                <a:gd name="T8" fmla="*/ 156 w 350"/>
                <a:gd name="T9" fmla="*/ 28 h 229"/>
                <a:gd name="T10" fmla="*/ 285 w 350"/>
                <a:gd name="T11" fmla="*/ 0 h 229"/>
                <a:gd name="T12" fmla="*/ 291 w 350"/>
                <a:gd name="T13" fmla="*/ 3 h 229"/>
                <a:gd name="T14" fmla="*/ 297 w 350"/>
                <a:gd name="T15" fmla="*/ 6 h 229"/>
                <a:gd name="T16" fmla="*/ 307 w 350"/>
                <a:gd name="T17" fmla="*/ 21 h 229"/>
                <a:gd name="T18" fmla="*/ 312 w 350"/>
                <a:gd name="T19" fmla="*/ 32 h 229"/>
                <a:gd name="T20" fmla="*/ 326 w 350"/>
                <a:gd name="T21" fmla="*/ 35 h 229"/>
                <a:gd name="T22" fmla="*/ 331 w 350"/>
                <a:gd name="T23" fmla="*/ 40 h 229"/>
                <a:gd name="T24" fmla="*/ 325 w 350"/>
                <a:gd name="T25" fmla="*/ 50 h 229"/>
                <a:gd name="T26" fmla="*/ 319 w 350"/>
                <a:gd name="T27" fmla="*/ 68 h 229"/>
                <a:gd name="T28" fmla="*/ 316 w 350"/>
                <a:gd name="T29" fmla="*/ 77 h 229"/>
                <a:gd name="T30" fmla="*/ 320 w 350"/>
                <a:gd name="T31" fmla="*/ 82 h 229"/>
                <a:gd name="T32" fmla="*/ 315 w 350"/>
                <a:gd name="T33" fmla="*/ 91 h 229"/>
                <a:gd name="T34" fmla="*/ 321 w 350"/>
                <a:gd name="T35" fmla="*/ 105 h 229"/>
                <a:gd name="T36" fmla="*/ 328 w 350"/>
                <a:gd name="T37" fmla="*/ 111 h 229"/>
                <a:gd name="T38" fmla="*/ 335 w 350"/>
                <a:gd name="T39" fmla="*/ 115 h 229"/>
                <a:gd name="T40" fmla="*/ 350 w 350"/>
                <a:gd name="T41" fmla="*/ 128 h 229"/>
                <a:gd name="T42" fmla="*/ 341 w 350"/>
                <a:gd name="T43" fmla="*/ 138 h 229"/>
                <a:gd name="T44" fmla="*/ 336 w 350"/>
                <a:gd name="T45" fmla="*/ 144 h 229"/>
                <a:gd name="T46" fmla="*/ 336 w 350"/>
                <a:gd name="T47" fmla="*/ 145 h 229"/>
                <a:gd name="T48" fmla="*/ 333 w 350"/>
                <a:gd name="T49" fmla="*/ 154 h 229"/>
                <a:gd name="T50" fmla="*/ 324 w 350"/>
                <a:gd name="T51" fmla="*/ 159 h 229"/>
                <a:gd name="T52" fmla="*/ 316 w 350"/>
                <a:gd name="T53" fmla="*/ 162 h 229"/>
                <a:gd name="T54" fmla="*/ 309 w 350"/>
                <a:gd name="T55" fmla="*/ 164 h 229"/>
                <a:gd name="T56" fmla="*/ 301 w 350"/>
                <a:gd name="T57" fmla="*/ 171 h 229"/>
                <a:gd name="T58" fmla="*/ 188 w 350"/>
                <a:gd name="T59" fmla="*/ 200 h 229"/>
                <a:gd name="T60" fmla="*/ 29 w 350"/>
                <a:gd name="T61" fmla="*/ 229 h 229"/>
                <a:gd name="T62" fmla="*/ 0 w 350"/>
                <a:gd name="T63" fmla="*/ 6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50" h="229">
                  <a:moveTo>
                    <a:pt x="0" y="58"/>
                  </a:moveTo>
                  <a:lnTo>
                    <a:pt x="7" y="54"/>
                  </a:lnTo>
                  <a:lnTo>
                    <a:pt x="17" y="47"/>
                  </a:lnTo>
                  <a:lnTo>
                    <a:pt x="22" y="42"/>
                  </a:lnTo>
                  <a:lnTo>
                    <a:pt x="22" y="43"/>
                  </a:lnTo>
                  <a:lnTo>
                    <a:pt x="38" y="30"/>
                  </a:lnTo>
                  <a:lnTo>
                    <a:pt x="39" y="32"/>
                  </a:lnTo>
                  <a:lnTo>
                    <a:pt x="42" y="49"/>
                  </a:lnTo>
                  <a:lnTo>
                    <a:pt x="87" y="42"/>
                  </a:lnTo>
                  <a:lnTo>
                    <a:pt x="156" y="28"/>
                  </a:lnTo>
                  <a:lnTo>
                    <a:pt x="233" y="11"/>
                  </a:lnTo>
                  <a:lnTo>
                    <a:pt x="285" y="0"/>
                  </a:lnTo>
                  <a:lnTo>
                    <a:pt x="286" y="1"/>
                  </a:lnTo>
                  <a:lnTo>
                    <a:pt x="291" y="3"/>
                  </a:lnTo>
                  <a:lnTo>
                    <a:pt x="292" y="8"/>
                  </a:lnTo>
                  <a:lnTo>
                    <a:pt x="297" y="6"/>
                  </a:lnTo>
                  <a:lnTo>
                    <a:pt x="302" y="11"/>
                  </a:lnTo>
                  <a:lnTo>
                    <a:pt x="307" y="21"/>
                  </a:lnTo>
                  <a:lnTo>
                    <a:pt x="309" y="27"/>
                  </a:lnTo>
                  <a:lnTo>
                    <a:pt x="312" y="32"/>
                  </a:lnTo>
                  <a:lnTo>
                    <a:pt x="321" y="35"/>
                  </a:lnTo>
                  <a:lnTo>
                    <a:pt x="326" y="35"/>
                  </a:lnTo>
                  <a:lnTo>
                    <a:pt x="331" y="38"/>
                  </a:lnTo>
                  <a:lnTo>
                    <a:pt x="331" y="40"/>
                  </a:lnTo>
                  <a:lnTo>
                    <a:pt x="326" y="45"/>
                  </a:lnTo>
                  <a:lnTo>
                    <a:pt x="325" y="50"/>
                  </a:lnTo>
                  <a:lnTo>
                    <a:pt x="325" y="55"/>
                  </a:lnTo>
                  <a:lnTo>
                    <a:pt x="319" y="68"/>
                  </a:lnTo>
                  <a:lnTo>
                    <a:pt x="315" y="73"/>
                  </a:lnTo>
                  <a:lnTo>
                    <a:pt x="316" y="77"/>
                  </a:lnTo>
                  <a:lnTo>
                    <a:pt x="317" y="77"/>
                  </a:lnTo>
                  <a:lnTo>
                    <a:pt x="320" y="82"/>
                  </a:lnTo>
                  <a:lnTo>
                    <a:pt x="319" y="87"/>
                  </a:lnTo>
                  <a:lnTo>
                    <a:pt x="315" y="91"/>
                  </a:lnTo>
                  <a:lnTo>
                    <a:pt x="316" y="99"/>
                  </a:lnTo>
                  <a:lnTo>
                    <a:pt x="321" y="105"/>
                  </a:lnTo>
                  <a:lnTo>
                    <a:pt x="326" y="106"/>
                  </a:lnTo>
                  <a:lnTo>
                    <a:pt x="328" y="111"/>
                  </a:lnTo>
                  <a:lnTo>
                    <a:pt x="331" y="115"/>
                  </a:lnTo>
                  <a:lnTo>
                    <a:pt x="335" y="115"/>
                  </a:lnTo>
                  <a:lnTo>
                    <a:pt x="339" y="120"/>
                  </a:lnTo>
                  <a:lnTo>
                    <a:pt x="350" y="128"/>
                  </a:lnTo>
                  <a:lnTo>
                    <a:pt x="348" y="133"/>
                  </a:lnTo>
                  <a:lnTo>
                    <a:pt x="341" y="138"/>
                  </a:lnTo>
                  <a:lnTo>
                    <a:pt x="339" y="144"/>
                  </a:lnTo>
                  <a:lnTo>
                    <a:pt x="336" y="144"/>
                  </a:lnTo>
                  <a:lnTo>
                    <a:pt x="336" y="145"/>
                  </a:lnTo>
                  <a:lnTo>
                    <a:pt x="336" y="145"/>
                  </a:lnTo>
                  <a:lnTo>
                    <a:pt x="333" y="149"/>
                  </a:lnTo>
                  <a:lnTo>
                    <a:pt x="333" y="154"/>
                  </a:lnTo>
                  <a:lnTo>
                    <a:pt x="328" y="157"/>
                  </a:lnTo>
                  <a:lnTo>
                    <a:pt x="324" y="159"/>
                  </a:lnTo>
                  <a:lnTo>
                    <a:pt x="319" y="165"/>
                  </a:lnTo>
                  <a:lnTo>
                    <a:pt x="316" y="162"/>
                  </a:lnTo>
                  <a:lnTo>
                    <a:pt x="312" y="162"/>
                  </a:lnTo>
                  <a:lnTo>
                    <a:pt x="309" y="164"/>
                  </a:lnTo>
                  <a:lnTo>
                    <a:pt x="304" y="166"/>
                  </a:lnTo>
                  <a:lnTo>
                    <a:pt x="301" y="171"/>
                  </a:lnTo>
                  <a:lnTo>
                    <a:pt x="300" y="176"/>
                  </a:lnTo>
                  <a:lnTo>
                    <a:pt x="188" y="200"/>
                  </a:lnTo>
                  <a:lnTo>
                    <a:pt x="90" y="218"/>
                  </a:lnTo>
                  <a:lnTo>
                    <a:pt x="29" y="229"/>
                  </a:lnTo>
                  <a:lnTo>
                    <a:pt x="18" y="160"/>
                  </a:lnTo>
                  <a:lnTo>
                    <a:pt x="0" y="62"/>
                  </a:lnTo>
                  <a:lnTo>
                    <a:pt x="0" y="58"/>
                  </a:lnTo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7"/>
            <p:cNvSpPr>
              <a:spLocks/>
            </p:cNvSpPr>
            <p:nvPr/>
          </p:nvSpPr>
          <p:spPr bwMode="auto">
            <a:xfrm>
              <a:off x="4441" y="1839"/>
              <a:ext cx="89" cy="148"/>
            </a:xfrm>
            <a:custGeom>
              <a:avLst/>
              <a:gdLst>
                <a:gd name="T0" fmla="*/ 0 w 64"/>
                <a:gd name="T1" fmla="*/ 14 h 107"/>
                <a:gd name="T2" fmla="*/ 1 w 64"/>
                <a:gd name="T3" fmla="*/ 9 h 107"/>
                <a:gd name="T4" fmla="*/ 4 w 64"/>
                <a:gd name="T5" fmla="*/ 4 h 107"/>
                <a:gd name="T6" fmla="*/ 9 w 64"/>
                <a:gd name="T7" fmla="*/ 2 h 107"/>
                <a:gd name="T8" fmla="*/ 12 w 64"/>
                <a:gd name="T9" fmla="*/ 0 h 107"/>
                <a:gd name="T10" fmla="*/ 16 w 64"/>
                <a:gd name="T11" fmla="*/ 0 h 107"/>
                <a:gd name="T12" fmla="*/ 19 w 64"/>
                <a:gd name="T13" fmla="*/ 3 h 107"/>
                <a:gd name="T14" fmla="*/ 16 w 64"/>
                <a:gd name="T15" fmla="*/ 4 h 107"/>
                <a:gd name="T16" fmla="*/ 16 w 64"/>
                <a:gd name="T17" fmla="*/ 9 h 107"/>
                <a:gd name="T18" fmla="*/ 14 w 64"/>
                <a:gd name="T19" fmla="*/ 14 h 107"/>
                <a:gd name="T20" fmla="*/ 11 w 64"/>
                <a:gd name="T21" fmla="*/ 18 h 107"/>
                <a:gd name="T22" fmla="*/ 15 w 64"/>
                <a:gd name="T23" fmla="*/ 23 h 107"/>
                <a:gd name="T24" fmla="*/ 15 w 64"/>
                <a:gd name="T25" fmla="*/ 27 h 107"/>
                <a:gd name="T26" fmla="*/ 17 w 64"/>
                <a:gd name="T27" fmla="*/ 32 h 107"/>
                <a:gd name="T28" fmla="*/ 21 w 64"/>
                <a:gd name="T29" fmla="*/ 37 h 107"/>
                <a:gd name="T30" fmla="*/ 26 w 64"/>
                <a:gd name="T31" fmla="*/ 41 h 107"/>
                <a:gd name="T32" fmla="*/ 30 w 64"/>
                <a:gd name="T33" fmla="*/ 44 h 107"/>
                <a:gd name="T34" fmla="*/ 30 w 64"/>
                <a:gd name="T35" fmla="*/ 51 h 107"/>
                <a:gd name="T36" fmla="*/ 33 w 64"/>
                <a:gd name="T37" fmla="*/ 58 h 107"/>
                <a:gd name="T38" fmla="*/ 39 w 64"/>
                <a:gd name="T39" fmla="*/ 62 h 107"/>
                <a:gd name="T40" fmla="*/ 40 w 64"/>
                <a:gd name="T41" fmla="*/ 67 h 107"/>
                <a:gd name="T42" fmla="*/ 49 w 64"/>
                <a:gd name="T43" fmla="*/ 75 h 107"/>
                <a:gd name="T44" fmla="*/ 55 w 64"/>
                <a:gd name="T45" fmla="*/ 73 h 107"/>
                <a:gd name="T46" fmla="*/ 56 w 64"/>
                <a:gd name="T47" fmla="*/ 76 h 107"/>
                <a:gd name="T48" fmla="*/ 55 w 64"/>
                <a:gd name="T49" fmla="*/ 81 h 107"/>
                <a:gd name="T50" fmla="*/ 55 w 64"/>
                <a:gd name="T51" fmla="*/ 86 h 107"/>
                <a:gd name="T52" fmla="*/ 56 w 64"/>
                <a:gd name="T53" fmla="*/ 86 h 107"/>
                <a:gd name="T54" fmla="*/ 53 w 64"/>
                <a:gd name="T55" fmla="*/ 91 h 107"/>
                <a:gd name="T56" fmla="*/ 55 w 64"/>
                <a:gd name="T57" fmla="*/ 90 h 107"/>
                <a:gd name="T58" fmla="*/ 60 w 64"/>
                <a:gd name="T59" fmla="*/ 88 h 107"/>
                <a:gd name="T60" fmla="*/ 64 w 64"/>
                <a:gd name="T61" fmla="*/ 99 h 107"/>
                <a:gd name="T62" fmla="*/ 63 w 64"/>
                <a:gd name="T63" fmla="*/ 99 h 107"/>
                <a:gd name="T64" fmla="*/ 60 w 64"/>
                <a:gd name="T65" fmla="*/ 100 h 107"/>
                <a:gd name="T66" fmla="*/ 26 w 64"/>
                <a:gd name="T67" fmla="*/ 107 h 107"/>
                <a:gd name="T68" fmla="*/ 24 w 64"/>
                <a:gd name="T69" fmla="*/ 102 h 107"/>
                <a:gd name="T70" fmla="*/ 15 w 64"/>
                <a:gd name="T71" fmla="*/ 68 h 107"/>
                <a:gd name="T72" fmla="*/ 0 w 64"/>
                <a:gd name="T73" fmla="*/ 1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4" h="107">
                  <a:moveTo>
                    <a:pt x="0" y="14"/>
                  </a:moveTo>
                  <a:lnTo>
                    <a:pt x="1" y="9"/>
                  </a:lnTo>
                  <a:lnTo>
                    <a:pt x="4" y="4"/>
                  </a:lnTo>
                  <a:lnTo>
                    <a:pt x="9" y="2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19" y="3"/>
                  </a:lnTo>
                  <a:lnTo>
                    <a:pt x="16" y="4"/>
                  </a:lnTo>
                  <a:lnTo>
                    <a:pt x="16" y="9"/>
                  </a:lnTo>
                  <a:lnTo>
                    <a:pt x="14" y="14"/>
                  </a:lnTo>
                  <a:lnTo>
                    <a:pt x="11" y="18"/>
                  </a:lnTo>
                  <a:lnTo>
                    <a:pt x="15" y="23"/>
                  </a:lnTo>
                  <a:lnTo>
                    <a:pt x="15" y="27"/>
                  </a:lnTo>
                  <a:lnTo>
                    <a:pt x="17" y="32"/>
                  </a:lnTo>
                  <a:lnTo>
                    <a:pt x="21" y="37"/>
                  </a:lnTo>
                  <a:lnTo>
                    <a:pt x="26" y="41"/>
                  </a:lnTo>
                  <a:lnTo>
                    <a:pt x="30" y="44"/>
                  </a:lnTo>
                  <a:lnTo>
                    <a:pt x="30" y="51"/>
                  </a:lnTo>
                  <a:lnTo>
                    <a:pt x="33" y="58"/>
                  </a:lnTo>
                  <a:lnTo>
                    <a:pt x="39" y="62"/>
                  </a:lnTo>
                  <a:lnTo>
                    <a:pt x="40" y="67"/>
                  </a:lnTo>
                  <a:lnTo>
                    <a:pt x="49" y="75"/>
                  </a:lnTo>
                  <a:lnTo>
                    <a:pt x="55" y="73"/>
                  </a:lnTo>
                  <a:lnTo>
                    <a:pt x="56" y="76"/>
                  </a:lnTo>
                  <a:lnTo>
                    <a:pt x="55" y="81"/>
                  </a:lnTo>
                  <a:lnTo>
                    <a:pt x="55" y="86"/>
                  </a:lnTo>
                  <a:lnTo>
                    <a:pt x="56" y="86"/>
                  </a:lnTo>
                  <a:lnTo>
                    <a:pt x="53" y="91"/>
                  </a:lnTo>
                  <a:lnTo>
                    <a:pt x="55" y="90"/>
                  </a:lnTo>
                  <a:lnTo>
                    <a:pt x="60" y="88"/>
                  </a:lnTo>
                  <a:lnTo>
                    <a:pt x="64" y="99"/>
                  </a:lnTo>
                  <a:lnTo>
                    <a:pt x="63" y="99"/>
                  </a:lnTo>
                  <a:lnTo>
                    <a:pt x="60" y="100"/>
                  </a:lnTo>
                  <a:lnTo>
                    <a:pt x="26" y="107"/>
                  </a:lnTo>
                  <a:lnTo>
                    <a:pt x="24" y="102"/>
                  </a:lnTo>
                  <a:lnTo>
                    <a:pt x="15" y="68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58"/>
            <p:cNvSpPr>
              <a:spLocks/>
            </p:cNvSpPr>
            <p:nvPr/>
          </p:nvSpPr>
          <p:spPr bwMode="auto">
            <a:xfrm>
              <a:off x="4441" y="1839"/>
              <a:ext cx="89" cy="148"/>
            </a:xfrm>
            <a:custGeom>
              <a:avLst/>
              <a:gdLst>
                <a:gd name="T0" fmla="*/ 0 w 64"/>
                <a:gd name="T1" fmla="*/ 14 h 107"/>
                <a:gd name="T2" fmla="*/ 1 w 64"/>
                <a:gd name="T3" fmla="*/ 9 h 107"/>
                <a:gd name="T4" fmla="*/ 4 w 64"/>
                <a:gd name="T5" fmla="*/ 4 h 107"/>
                <a:gd name="T6" fmla="*/ 9 w 64"/>
                <a:gd name="T7" fmla="*/ 2 h 107"/>
                <a:gd name="T8" fmla="*/ 12 w 64"/>
                <a:gd name="T9" fmla="*/ 0 h 107"/>
                <a:gd name="T10" fmla="*/ 16 w 64"/>
                <a:gd name="T11" fmla="*/ 0 h 107"/>
                <a:gd name="T12" fmla="*/ 19 w 64"/>
                <a:gd name="T13" fmla="*/ 3 h 107"/>
                <a:gd name="T14" fmla="*/ 16 w 64"/>
                <a:gd name="T15" fmla="*/ 4 h 107"/>
                <a:gd name="T16" fmla="*/ 16 w 64"/>
                <a:gd name="T17" fmla="*/ 9 h 107"/>
                <a:gd name="T18" fmla="*/ 14 w 64"/>
                <a:gd name="T19" fmla="*/ 14 h 107"/>
                <a:gd name="T20" fmla="*/ 11 w 64"/>
                <a:gd name="T21" fmla="*/ 18 h 107"/>
                <a:gd name="T22" fmla="*/ 15 w 64"/>
                <a:gd name="T23" fmla="*/ 23 h 107"/>
                <a:gd name="T24" fmla="*/ 15 w 64"/>
                <a:gd name="T25" fmla="*/ 27 h 107"/>
                <a:gd name="T26" fmla="*/ 17 w 64"/>
                <a:gd name="T27" fmla="*/ 32 h 107"/>
                <a:gd name="T28" fmla="*/ 21 w 64"/>
                <a:gd name="T29" fmla="*/ 37 h 107"/>
                <a:gd name="T30" fmla="*/ 26 w 64"/>
                <a:gd name="T31" fmla="*/ 41 h 107"/>
                <a:gd name="T32" fmla="*/ 30 w 64"/>
                <a:gd name="T33" fmla="*/ 44 h 107"/>
                <a:gd name="T34" fmla="*/ 30 w 64"/>
                <a:gd name="T35" fmla="*/ 51 h 107"/>
                <a:gd name="T36" fmla="*/ 33 w 64"/>
                <a:gd name="T37" fmla="*/ 58 h 107"/>
                <a:gd name="T38" fmla="*/ 39 w 64"/>
                <a:gd name="T39" fmla="*/ 62 h 107"/>
                <a:gd name="T40" fmla="*/ 40 w 64"/>
                <a:gd name="T41" fmla="*/ 67 h 107"/>
                <a:gd name="T42" fmla="*/ 49 w 64"/>
                <a:gd name="T43" fmla="*/ 75 h 107"/>
                <a:gd name="T44" fmla="*/ 55 w 64"/>
                <a:gd name="T45" fmla="*/ 73 h 107"/>
                <a:gd name="T46" fmla="*/ 56 w 64"/>
                <a:gd name="T47" fmla="*/ 76 h 107"/>
                <a:gd name="T48" fmla="*/ 55 w 64"/>
                <a:gd name="T49" fmla="*/ 81 h 107"/>
                <a:gd name="T50" fmla="*/ 55 w 64"/>
                <a:gd name="T51" fmla="*/ 86 h 107"/>
                <a:gd name="T52" fmla="*/ 56 w 64"/>
                <a:gd name="T53" fmla="*/ 86 h 107"/>
                <a:gd name="T54" fmla="*/ 53 w 64"/>
                <a:gd name="T55" fmla="*/ 91 h 107"/>
                <a:gd name="T56" fmla="*/ 55 w 64"/>
                <a:gd name="T57" fmla="*/ 90 h 107"/>
                <a:gd name="T58" fmla="*/ 60 w 64"/>
                <a:gd name="T59" fmla="*/ 88 h 107"/>
                <a:gd name="T60" fmla="*/ 64 w 64"/>
                <a:gd name="T61" fmla="*/ 99 h 107"/>
                <a:gd name="T62" fmla="*/ 63 w 64"/>
                <a:gd name="T63" fmla="*/ 99 h 107"/>
                <a:gd name="T64" fmla="*/ 60 w 64"/>
                <a:gd name="T65" fmla="*/ 100 h 107"/>
                <a:gd name="T66" fmla="*/ 26 w 64"/>
                <a:gd name="T67" fmla="*/ 107 h 107"/>
                <a:gd name="T68" fmla="*/ 24 w 64"/>
                <a:gd name="T69" fmla="*/ 102 h 107"/>
                <a:gd name="T70" fmla="*/ 15 w 64"/>
                <a:gd name="T71" fmla="*/ 68 h 107"/>
                <a:gd name="T72" fmla="*/ 0 w 64"/>
                <a:gd name="T73" fmla="*/ 1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4" h="107">
                  <a:moveTo>
                    <a:pt x="0" y="14"/>
                  </a:moveTo>
                  <a:lnTo>
                    <a:pt x="1" y="9"/>
                  </a:lnTo>
                  <a:lnTo>
                    <a:pt x="4" y="4"/>
                  </a:lnTo>
                  <a:lnTo>
                    <a:pt x="9" y="2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19" y="3"/>
                  </a:lnTo>
                  <a:lnTo>
                    <a:pt x="16" y="4"/>
                  </a:lnTo>
                  <a:lnTo>
                    <a:pt x="16" y="9"/>
                  </a:lnTo>
                  <a:lnTo>
                    <a:pt x="14" y="14"/>
                  </a:lnTo>
                  <a:lnTo>
                    <a:pt x="11" y="18"/>
                  </a:lnTo>
                  <a:lnTo>
                    <a:pt x="15" y="23"/>
                  </a:lnTo>
                  <a:lnTo>
                    <a:pt x="15" y="27"/>
                  </a:lnTo>
                  <a:lnTo>
                    <a:pt x="17" y="32"/>
                  </a:lnTo>
                  <a:lnTo>
                    <a:pt x="21" y="37"/>
                  </a:lnTo>
                  <a:lnTo>
                    <a:pt x="26" y="41"/>
                  </a:lnTo>
                  <a:lnTo>
                    <a:pt x="30" y="44"/>
                  </a:lnTo>
                  <a:lnTo>
                    <a:pt x="30" y="51"/>
                  </a:lnTo>
                  <a:lnTo>
                    <a:pt x="33" y="58"/>
                  </a:lnTo>
                  <a:lnTo>
                    <a:pt x="39" y="62"/>
                  </a:lnTo>
                  <a:lnTo>
                    <a:pt x="40" y="67"/>
                  </a:lnTo>
                  <a:lnTo>
                    <a:pt x="49" y="75"/>
                  </a:lnTo>
                  <a:lnTo>
                    <a:pt x="55" y="73"/>
                  </a:lnTo>
                  <a:lnTo>
                    <a:pt x="56" y="76"/>
                  </a:lnTo>
                  <a:lnTo>
                    <a:pt x="55" y="81"/>
                  </a:lnTo>
                  <a:lnTo>
                    <a:pt x="55" y="86"/>
                  </a:lnTo>
                  <a:lnTo>
                    <a:pt x="56" y="86"/>
                  </a:lnTo>
                  <a:lnTo>
                    <a:pt x="53" y="91"/>
                  </a:lnTo>
                  <a:lnTo>
                    <a:pt x="55" y="90"/>
                  </a:lnTo>
                  <a:lnTo>
                    <a:pt x="60" y="88"/>
                  </a:lnTo>
                  <a:lnTo>
                    <a:pt x="64" y="99"/>
                  </a:lnTo>
                  <a:lnTo>
                    <a:pt x="63" y="99"/>
                  </a:lnTo>
                  <a:lnTo>
                    <a:pt x="60" y="100"/>
                  </a:lnTo>
                  <a:lnTo>
                    <a:pt x="26" y="107"/>
                  </a:lnTo>
                  <a:lnTo>
                    <a:pt x="24" y="102"/>
                  </a:lnTo>
                  <a:lnTo>
                    <a:pt x="15" y="68"/>
                  </a:lnTo>
                  <a:lnTo>
                    <a:pt x="0" y="14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Freeform 59"/>
            <p:cNvSpPr>
              <a:spLocks/>
            </p:cNvSpPr>
            <p:nvPr/>
          </p:nvSpPr>
          <p:spPr bwMode="auto">
            <a:xfrm>
              <a:off x="4495" y="1235"/>
              <a:ext cx="138" cy="264"/>
            </a:xfrm>
            <a:custGeom>
              <a:avLst/>
              <a:gdLst>
                <a:gd name="T0" fmla="*/ 0 w 100"/>
                <a:gd name="T1" fmla="*/ 25 h 191"/>
                <a:gd name="T2" fmla="*/ 17 w 100"/>
                <a:gd name="T3" fmla="*/ 20 h 191"/>
                <a:gd name="T4" fmla="*/ 95 w 100"/>
                <a:gd name="T5" fmla="*/ 0 h 191"/>
                <a:gd name="T6" fmla="*/ 94 w 100"/>
                <a:gd name="T7" fmla="*/ 1 h 191"/>
                <a:gd name="T8" fmla="*/ 97 w 100"/>
                <a:gd name="T9" fmla="*/ 9 h 191"/>
                <a:gd name="T10" fmla="*/ 94 w 100"/>
                <a:gd name="T11" fmla="*/ 19 h 191"/>
                <a:gd name="T12" fmla="*/ 95 w 100"/>
                <a:gd name="T13" fmla="*/ 24 h 191"/>
                <a:gd name="T14" fmla="*/ 99 w 100"/>
                <a:gd name="T15" fmla="*/ 29 h 191"/>
                <a:gd name="T16" fmla="*/ 100 w 100"/>
                <a:gd name="T17" fmla="*/ 33 h 191"/>
                <a:gd name="T18" fmla="*/ 100 w 100"/>
                <a:gd name="T19" fmla="*/ 38 h 191"/>
                <a:gd name="T20" fmla="*/ 97 w 100"/>
                <a:gd name="T21" fmla="*/ 45 h 191"/>
                <a:gd name="T22" fmla="*/ 88 w 100"/>
                <a:gd name="T23" fmla="*/ 54 h 191"/>
                <a:gd name="T24" fmla="*/ 87 w 100"/>
                <a:gd name="T25" fmla="*/ 55 h 191"/>
                <a:gd name="T26" fmla="*/ 82 w 100"/>
                <a:gd name="T27" fmla="*/ 59 h 191"/>
                <a:gd name="T28" fmla="*/ 82 w 100"/>
                <a:gd name="T29" fmla="*/ 64 h 191"/>
                <a:gd name="T30" fmla="*/ 85 w 100"/>
                <a:gd name="T31" fmla="*/ 74 h 191"/>
                <a:gd name="T32" fmla="*/ 83 w 100"/>
                <a:gd name="T33" fmla="*/ 83 h 191"/>
                <a:gd name="T34" fmla="*/ 84 w 100"/>
                <a:gd name="T35" fmla="*/ 88 h 191"/>
                <a:gd name="T36" fmla="*/ 82 w 100"/>
                <a:gd name="T37" fmla="*/ 93 h 191"/>
                <a:gd name="T38" fmla="*/ 83 w 100"/>
                <a:gd name="T39" fmla="*/ 98 h 191"/>
                <a:gd name="T40" fmla="*/ 82 w 100"/>
                <a:gd name="T41" fmla="*/ 103 h 191"/>
                <a:gd name="T42" fmla="*/ 78 w 100"/>
                <a:gd name="T43" fmla="*/ 108 h 191"/>
                <a:gd name="T44" fmla="*/ 79 w 100"/>
                <a:gd name="T45" fmla="*/ 116 h 191"/>
                <a:gd name="T46" fmla="*/ 77 w 100"/>
                <a:gd name="T47" fmla="*/ 119 h 191"/>
                <a:gd name="T48" fmla="*/ 82 w 100"/>
                <a:gd name="T49" fmla="*/ 137 h 191"/>
                <a:gd name="T50" fmla="*/ 82 w 100"/>
                <a:gd name="T51" fmla="*/ 147 h 191"/>
                <a:gd name="T52" fmla="*/ 84 w 100"/>
                <a:gd name="T53" fmla="*/ 161 h 191"/>
                <a:gd name="T54" fmla="*/ 82 w 100"/>
                <a:gd name="T55" fmla="*/ 166 h 191"/>
                <a:gd name="T56" fmla="*/ 82 w 100"/>
                <a:gd name="T57" fmla="*/ 171 h 191"/>
                <a:gd name="T58" fmla="*/ 84 w 100"/>
                <a:gd name="T59" fmla="*/ 177 h 191"/>
                <a:gd name="T60" fmla="*/ 89 w 100"/>
                <a:gd name="T61" fmla="*/ 181 h 191"/>
                <a:gd name="T62" fmla="*/ 46 w 100"/>
                <a:gd name="T63" fmla="*/ 191 h 191"/>
                <a:gd name="T64" fmla="*/ 44 w 100"/>
                <a:gd name="T65" fmla="*/ 186 h 191"/>
                <a:gd name="T66" fmla="*/ 44 w 100"/>
                <a:gd name="T67" fmla="*/ 182 h 191"/>
                <a:gd name="T68" fmla="*/ 33 w 100"/>
                <a:gd name="T69" fmla="*/ 133 h 191"/>
                <a:gd name="T70" fmla="*/ 25 w 100"/>
                <a:gd name="T71" fmla="*/ 127 h 191"/>
                <a:gd name="T72" fmla="*/ 24 w 100"/>
                <a:gd name="T73" fmla="*/ 132 h 191"/>
                <a:gd name="T74" fmla="*/ 21 w 100"/>
                <a:gd name="T75" fmla="*/ 127 h 191"/>
                <a:gd name="T76" fmla="*/ 21 w 100"/>
                <a:gd name="T77" fmla="*/ 119 h 191"/>
                <a:gd name="T78" fmla="*/ 19 w 100"/>
                <a:gd name="T79" fmla="*/ 109 h 191"/>
                <a:gd name="T80" fmla="*/ 16 w 100"/>
                <a:gd name="T81" fmla="*/ 104 h 191"/>
                <a:gd name="T82" fmla="*/ 12 w 100"/>
                <a:gd name="T83" fmla="*/ 94 h 191"/>
                <a:gd name="T84" fmla="*/ 12 w 100"/>
                <a:gd name="T85" fmla="*/ 84 h 191"/>
                <a:gd name="T86" fmla="*/ 15 w 100"/>
                <a:gd name="T87" fmla="*/ 83 h 191"/>
                <a:gd name="T88" fmla="*/ 14 w 100"/>
                <a:gd name="T89" fmla="*/ 78 h 191"/>
                <a:gd name="T90" fmla="*/ 12 w 100"/>
                <a:gd name="T91" fmla="*/ 73 h 191"/>
                <a:gd name="T92" fmla="*/ 12 w 100"/>
                <a:gd name="T93" fmla="*/ 68 h 191"/>
                <a:gd name="T94" fmla="*/ 11 w 100"/>
                <a:gd name="T95" fmla="*/ 63 h 191"/>
                <a:gd name="T96" fmla="*/ 6 w 100"/>
                <a:gd name="T97" fmla="*/ 58 h 191"/>
                <a:gd name="T98" fmla="*/ 5 w 100"/>
                <a:gd name="T99" fmla="*/ 53 h 191"/>
                <a:gd name="T100" fmla="*/ 5 w 100"/>
                <a:gd name="T101" fmla="*/ 41 h 191"/>
                <a:gd name="T102" fmla="*/ 1 w 100"/>
                <a:gd name="T103" fmla="*/ 36 h 191"/>
                <a:gd name="T104" fmla="*/ 1 w 100"/>
                <a:gd name="T105" fmla="*/ 31 h 191"/>
                <a:gd name="T106" fmla="*/ 0 w 100"/>
                <a:gd name="T107" fmla="*/ 28 h 191"/>
                <a:gd name="T108" fmla="*/ 0 w 100"/>
                <a:gd name="T109" fmla="*/ 25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0" h="191">
                  <a:moveTo>
                    <a:pt x="0" y="25"/>
                  </a:moveTo>
                  <a:lnTo>
                    <a:pt x="17" y="20"/>
                  </a:lnTo>
                  <a:lnTo>
                    <a:pt x="95" y="0"/>
                  </a:lnTo>
                  <a:lnTo>
                    <a:pt x="94" y="1"/>
                  </a:lnTo>
                  <a:lnTo>
                    <a:pt x="97" y="9"/>
                  </a:lnTo>
                  <a:lnTo>
                    <a:pt x="94" y="19"/>
                  </a:lnTo>
                  <a:lnTo>
                    <a:pt x="95" y="24"/>
                  </a:lnTo>
                  <a:lnTo>
                    <a:pt x="99" y="29"/>
                  </a:lnTo>
                  <a:lnTo>
                    <a:pt x="100" y="33"/>
                  </a:lnTo>
                  <a:lnTo>
                    <a:pt x="100" y="38"/>
                  </a:lnTo>
                  <a:lnTo>
                    <a:pt x="97" y="45"/>
                  </a:lnTo>
                  <a:lnTo>
                    <a:pt x="88" y="54"/>
                  </a:lnTo>
                  <a:lnTo>
                    <a:pt x="87" y="55"/>
                  </a:lnTo>
                  <a:lnTo>
                    <a:pt x="82" y="59"/>
                  </a:lnTo>
                  <a:lnTo>
                    <a:pt x="82" y="64"/>
                  </a:lnTo>
                  <a:lnTo>
                    <a:pt x="85" y="74"/>
                  </a:lnTo>
                  <a:lnTo>
                    <a:pt x="83" y="83"/>
                  </a:lnTo>
                  <a:lnTo>
                    <a:pt x="84" y="88"/>
                  </a:lnTo>
                  <a:lnTo>
                    <a:pt x="82" y="93"/>
                  </a:lnTo>
                  <a:lnTo>
                    <a:pt x="83" y="98"/>
                  </a:lnTo>
                  <a:lnTo>
                    <a:pt x="82" y="103"/>
                  </a:lnTo>
                  <a:lnTo>
                    <a:pt x="78" y="108"/>
                  </a:lnTo>
                  <a:lnTo>
                    <a:pt x="79" y="116"/>
                  </a:lnTo>
                  <a:lnTo>
                    <a:pt x="77" y="119"/>
                  </a:lnTo>
                  <a:lnTo>
                    <a:pt x="82" y="137"/>
                  </a:lnTo>
                  <a:lnTo>
                    <a:pt x="82" y="147"/>
                  </a:lnTo>
                  <a:lnTo>
                    <a:pt x="84" y="161"/>
                  </a:lnTo>
                  <a:lnTo>
                    <a:pt x="82" y="166"/>
                  </a:lnTo>
                  <a:lnTo>
                    <a:pt x="82" y="171"/>
                  </a:lnTo>
                  <a:lnTo>
                    <a:pt x="84" y="177"/>
                  </a:lnTo>
                  <a:lnTo>
                    <a:pt x="89" y="181"/>
                  </a:lnTo>
                  <a:lnTo>
                    <a:pt x="46" y="191"/>
                  </a:lnTo>
                  <a:lnTo>
                    <a:pt x="44" y="186"/>
                  </a:lnTo>
                  <a:lnTo>
                    <a:pt x="44" y="182"/>
                  </a:lnTo>
                  <a:lnTo>
                    <a:pt x="33" y="133"/>
                  </a:lnTo>
                  <a:lnTo>
                    <a:pt x="25" y="127"/>
                  </a:lnTo>
                  <a:lnTo>
                    <a:pt x="24" y="132"/>
                  </a:lnTo>
                  <a:lnTo>
                    <a:pt x="21" y="127"/>
                  </a:lnTo>
                  <a:lnTo>
                    <a:pt x="21" y="119"/>
                  </a:lnTo>
                  <a:lnTo>
                    <a:pt x="19" y="109"/>
                  </a:lnTo>
                  <a:lnTo>
                    <a:pt x="16" y="104"/>
                  </a:lnTo>
                  <a:lnTo>
                    <a:pt x="12" y="94"/>
                  </a:lnTo>
                  <a:lnTo>
                    <a:pt x="12" y="84"/>
                  </a:lnTo>
                  <a:lnTo>
                    <a:pt x="15" y="83"/>
                  </a:lnTo>
                  <a:lnTo>
                    <a:pt x="14" y="78"/>
                  </a:lnTo>
                  <a:lnTo>
                    <a:pt x="12" y="73"/>
                  </a:lnTo>
                  <a:lnTo>
                    <a:pt x="12" y="68"/>
                  </a:lnTo>
                  <a:lnTo>
                    <a:pt x="11" y="63"/>
                  </a:lnTo>
                  <a:lnTo>
                    <a:pt x="6" y="58"/>
                  </a:lnTo>
                  <a:lnTo>
                    <a:pt x="5" y="53"/>
                  </a:lnTo>
                  <a:lnTo>
                    <a:pt x="5" y="41"/>
                  </a:lnTo>
                  <a:lnTo>
                    <a:pt x="1" y="36"/>
                  </a:lnTo>
                  <a:lnTo>
                    <a:pt x="1" y="31"/>
                  </a:lnTo>
                  <a:lnTo>
                    <a:pt x="0" y="28"/>
                  </a:lnTo>
                  <a:lnTo>
                    <a:pt x="0" y="25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60"/>
            <p:cNvSpPr>
              <a:spLocks/>
            </p:cNvSpPr>
            <p:nvPr/>
          </p:nvSpPr>
          <p:spPr bwMode="auto">
            <a:xfrm>
              <a:off x="4495" y="1235"/>
              <a:ext cx="138" cy="264"/>
            </a:xfrm>
            <a:custGeom>
              <a:avLst/>
              <a:gdLst>
                <a:gd name="T0" fmla="*/ 0 w 100"/>
                <a:gd name="T1" fmla="*/ 25 h 191"/>
                <a:gd name="T2" fmla="*/ 17 w 100"/>
                <a:gd name="T3" fmla="*/ 20 h 191"/>
                <a:gd name="T4" fmla="*/ 95 w 100"/>
                <a:gd name="T5" fmla="*/ 0 h 191"/>
                <a:gd name="T6" fmla="*/ 94 w 100"/>
                <a:gd name="T7" fmla="*/ 1 h 191"/>
                <a:gd name="T8" fmla="*/ 97 w 100"/>
                <a:gd name="T9" fmla="*/ 9 h 191"/>
                <a:gd name="T10" fmla="*/ 94 w 100"/>
                <a:gd name="T11" fmla="*/ 19 h 191"/>
                <a:gd name="T12" fmla="*/ 95 w 100"/>
                <a:gd name="T13" fmla="*/ 24 h 191"/>
                <a:gd name="T14" fmla="*/ 99 w 100"/>
                <a:gd name="T15" fmla="*/ 29 h 191"/>
                <a:gd name="T16" fmla="*/ 100 w 100"/>
                <a:gd name="T17" fmla="*/ 33 h 191"/>
                <a:gd name="T18" fmla="*/ 100 w 100"/>
                <a:gd name="T19" fmla="*/ 38 h 191"/>
                <a:gd name="T20" fmla="*/ 97 w 100"/>
                <a:gd name="T21" fmla="*/ 45 h 191"/>
                <a:gd name="T22" fmla="*/ 88 w 100"/>
                <a:gd name="T23" fmla="*/ 54 h 191"/>
                <a:gd name="T24" fmla="*/ 87 w 100"/>
                <a:gd name="T25" fmla="*/ 55 h 191"/>
                <a:gd name="T26" fmla="*/ 82 w 100"/>
                <a:gd name="T27" fmla="*/ 59 h 191"/>
                <a:gd name="T28" fmla="*/ 82 w 100"/>
                <a:gd name="T29" fmla="*/ 64 h 191"/>
                <a:gd name="T30" fmla="*/ 85 w 100"/>
                <a:gd name="T31" fmla="*/ 74 h 191"/>
                <a:gd name="T32" fmla="*/ 83 w 100"/>
                <a:gd name="T33" fmla="*/ 83 h 191"/>
                <a:gd name="T34" fmla="*/ 84 w 100"/>
                <a:gd name="T35" fmla="*/ 88 h 191"/>
                <a:gd name="T36" fmla="*/ 82 w 100"/>
                <a:gd name="T37" fmla="*/ 93 h 191"/>
                <a:gd name="T38" fmla="*/ 83 w 100"/>
                <a:gd name="T39" fmla="*/ 98 h 191"/>
                <a:gd name="T40" fmla="*/ 82 w 100"/>
                <a:gd name="T41" fmla="*/ 103 h 191"/>
                <a:gd name="T42" fmla="*/ 78 w 100"/>
                <a:gd name="T43" fmla="*/ 108 h 191"/>
                <a:gd name="T44" fmla="*/ 79 w 100"/>
                <a:gd name="T45" fmla="*/ 116 h 191"/>
                <a:gd name="T46" fmla="*/ 77 w 100"/>
                <a:gd name="T47" fmla="*/ 119 h 191"/>
                <a:gd name="T48" fmla="*/ 82 w 100"/>
                <a:gd name="T49" fmla="*/ 137 h 191"/>
                <a:gd name="T50" fmla="*/ 82 w 100"/>
                <a:gd name="T51" fmla="*/ 147 h 191"/>
                <a:gd name="T52" fmla="*/ 84 w 100"/>
                <a:gd name="T53" fmla="*/ 161 h 191"/>
                <a:gd name="T54" fmla="*/ 82 w 100"/>
                <a:gd name="T55" fmla="*/ 166 h 191"/>
                <a:gd name="T56" fmla="*/ 82 w 100"/>
                <a:gd name="T57" fmla="*/ 171 h 191"/>
                <a:gd name="T58" fmla="*/ 84 w 100"/>
                <a:gd name="T59" fmla="*/ 177 h 191"/>
                <a:gd name="T60" fmla="*/ 89 w 100"/>
                <a:gd name="T61" fmla="*/ 181 h 191"/>
                <a:gd name="T62" fmla="*/ 46 w 100"/>
                <a:gd name="T63" fmla="*/ 191 h 191"/>
                <a:gd name="T64" fmla="*/ 44 w 100"/>
                <a:gd name="T65" fmla="*/ 186 h 191"/>
                <a:gd name="T66" fmla="*/ 44 w 100"/>
                <a:gd name="T67" fmla="*/ 182 h 191"/>
                <a:gd name="T68" fmla="*/ 33 w 100"/>
                <a:gd name="T69" fmla="*/ 133 h 191"/>
                <a:gd name="T70" fmla="*/ 25 w 100"/>
                <a:gd name="T71" fmla="*/ 127 h 191"/>
                <a:gd name="T72" fmla="*/ 24 w 100"/>
                <a:gd name="T73" fmla="*/ 132 h 191"/>
                <a:gd name="T74" fmla="*/ 21 w 100"/>
                <a:gd name="T75" fmla="*/ 127 h 191"/>
                <a:gd name="T76" fmla="*/ 21 w 100"/>
                <a:gd name="T77" fmla="*/ 119 h 191"/>
                <a:gd name="T78" fmla="*/ 19 w 100"/>
                <a:gd name="T79" fmla="*/ 109 h 191"/>
                <a:gd name="T80" fmla="*/ 16 w 100"/>
                <a:gd name="T81" fmla="*/ 104 h 191"/>
                <a:gd name="T82" fmla="*/ 12 w 100"/>
                <a:gd name="T83" fmla="*/ 94 h 191"/>
                <a:gd name="T84" fmla="*/ 12 w 100"/>
                <a:gd name="T85" fmla="*/ 84 h 191"/>
                <a:gd name="T86" fmla="*/ 15 w 100"/>
                <a:gd name="T87" fmla="*/ 83 h 191"/>
                <a:gd name="T88" fmla="*/ 14 w 100"/>
                <a:gd name="T89" fmla="*/ 78 h 191"/>
                <a:gd name="T90" fmla="*/ 12 w 100"/>
                <a:gd name="T91" fmla="*/ 73 h 191"/>
                <a:gd name="T92" fmla="*/ 12 w 100"/>
                <a:gd name="T93" fmla="*/ 68 h 191"/>
                <a:gd name="T94" fmla="*/ 11 w 100"/>
                <a:gd name="T95" fmla="*/ 63 h 191"/>
                <a:gd name="T96" fmla="*/ 6 w 100"/>
                <a:gd name="T97" fmla="*/ 58 h 191"/>
                <a:gd name="T98" fmla="*/ 5 w 100"/>
                <a:gd name="T99" fmla="*/ 53 h 191"/>
                <a:gd name="T100" fmla="*/ 5 w 100"/>
                <a:gd name="T101" fmla="*/ 41 h 191"/>
                <a:gd name="T102" fmla="*/ 1 w 100"/>
                <a:gd name="T103" fmla="*/ 36 h 191"/>
                <a:gd name="T104" fmla="*/ 1 w 100"/>
                <a:gd name="T105" fmla="*/ 31 h 191"/>
                <a:gd name="T106" fmla="*/ 0 w 100"/>
                <a:gd name="T107" fmla="*/ 28 h 191"/>
                <a:gd name="T108" fmla="*/ 0 w 100"/>
                <a:gd name="T109" fmla="*/ 25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0" h="191">
                  <a:moveTo>
                    <a:pt x="0" y="25"/>
                  </a:moveTo>
                  <a:lnTo>
                    <a:pt x="17" y="20"/>
                  </a:lnTo>
                  <a:lnTo>
                    <a:pt x="95" y="0"/>
                  </a:lnTo>
                  <a:lnTo>
                    <a:pt x="94" y="1"/>
                  </a:lnTo>
                  <a:lnTo>
                    <a:pt x="97" y="9"/>
                  </a:lnTo>
                  <a:lnTo>
                    <a:pt x="94" y="19"/>
                  </a:lnTo>
                  <a:lnTo>
                    <a:pt x="95" y="24"/>
                  </a:lnTo>
                  <a:lnTo>
                    <a:pt x="99" y="29"/>
                  </a:lnTo>
                  <a:lnTo>
                    <a:pt x="100" y="33"/>
                  </a:lnTo>
                  <a:lnTo>
                    <a:pt x="100" y="38"/>
                  </a:lnTo>
                  <a:lnTo>
                    <a:pt x="97" y="45"/>
                  </a:lnTo>
                  <a:lnTo>
                    <a:pt x="88" y="54"/>
                  </a:lnTo>
                  <a:lnTo>
                    <a:pt x="87" y="55"/>
                  </a:lnTo>
                  <a:lnTo>
                    <a:pt x="82" y="59"/>
                  </a:lnTo>
                  <a:lnTo>
                    <a:pt x="82" y="64"/>
                  </a:lnTo>
                  <a:lnTo>
                    <a:pt x="85" y="74"/>
                  </a:lnTo>
                  <a:lnTo>
                    <a:pt x="83" y="83"/>
                  </a:lnTo>
                  <a:lnTo>
                    <a:pt x="84" y="88"/>
                  </a:lnTo>
                  <a:lnTo>
                    <a:pt x="82" y="93"/>
                  </a:lnTo>
                  <a:lnTo>
                    <a:pt x="83" y="98"/>
                  </a:lnTo>
                  <a:lnTo>
                    <a:pt x="82" y="103"/>
                  </a:lnTo>
                  <a:lnTo>
                    <a:pt x="78" y="108"/>
                  </a:lnTo>
                  <a:lnTo>
                    <a:pt x="79" y="116"/>
                  </a:lnTo>
                  <a:lnTo>
                    <a:pt x="77" y="119"/>
                  </a:lnTo>
                  <a:lnTo>
                    <a:pt x="82" y="137"/>
                  </a:lnTo>
                  <a:lnTo>
                    <a:pt x="82" y="147"/>
                  </a:lnTo>
                  <a:lnTo>
                    <a:pt x="84" y="161"/>
                  </a:lnTo>
                  <a:lnTo>
                    <a:pt x="82" y="166"/>
                  </a:lnTo>
                  <a:lnTo>
                    <a:pt x="82" y="171"/>
                  </a:lnTo>
                  <a:lnTo>
                    <a:pt x="84" y="177"/>
                  </a:lnTo>
                  <a:lnTo>
                    <a:pt x="89" y="181"/>
                  </a:lnTo>
                  <a:lnTo>
                    <a:pt x="46" y="191"/>
                  </a:lnTo>
                  <a:lnTo>
                    <a:pt x="44" y="186"/>
                  </a:lnTo>
                  <a:lnTo>
                    <a:pt x="44" y="182"/>
                  </a:lnTo>
                  <a:lnTo>
                    <a:pt x="33" y="133"/>
                  </a:lnTo>
                  <a:lnTo>
                    <a:pt x="25" y="127"/>
                  </a:lnTo>
                  <a:lnTo>
                    <a:pt x="24" y="132"/>
                  </a:lnTo>
                  <a:lnTo>
                    <a:pt x="21" y="127"/>
                  </a:lnTo>
                  <a:lnTo>
                    <a:pt x="21" y="119"/>
                  </a:lnTo>
                  <a:lnTo>
                    <a:pt x="19" y="109"/>
                  </a:lnTo>
                  <a:lnTo>
                    <a:pt x="16" y="104"/>
                  </a:lnTo>
                  <a:lnTo>
                    <a:pt x="12" y="94"/>
                  </a:lnTo>
                  <a:lnTo>
                    <a:pt x="12" y="84"/>
                  </a:lnTo>
                  <a:lnTo>
                    <a:pt x="15" y="83"/>
                  </a:lnTo>
                  <a:lnTo>
                    <a:pt x="14" y="78"/>
                  </a:lnTo>
                  <a:lnTo>
                    <a:pt x="12" y="73"/>
                  </a:lnTo>
                  <a:lnTo>
                    <a:pt x="12" y="68"/>
                  </a:lnTo>
                  <a:lnTo>
                    <a:pt x="11" y="63"/>
                  </a:lnTo>
                  <a:lnTo>
                    <a:pt x="6" y="58"/>
                  </a:lnTo>
                  <a:lnTo>
                    <a:pt x="5" y="53"/>
                  </a:lnTo>
                  <a:lnTo>
                    <a:pt x="5" y="41"/>
                  </a:lnTo>
                  <a:lnTo>
                    <a:pt x="1" y="36"/>
                  </a:lnTo>
                  <a:lnTo>
                    <a:pt x="1" y="31"/>
                  </a:lnTo>
                  <a:lnTo>
                    <a:pt x="0" y="28"/>
                  </a:lnTo>
                  <a:lnTo>
                    <a:pt x="0" y="25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61"/>
            <p:cNvSpPr>
              <a:spLocks noEditPoints="1"/>
            </p:cNvSpPr>
            <p:nvPr/>
          </p:nvSpPr>
          <p:spPr bwMode="auto">
            <a:xfrm>
              <a:off x="3862" y="1930"/>
              <a:ext cx="662" cy="367"/>
            </a:xfrm>
            <a:custGeom>
              <a:avLst/>
              <a:gdLst>
                <a:gd name="T0" fmla="*/ 456 w 478"/>
                <a:gd name="T1" fmla="*/ 85 h 265"/>
                <a:gd name="T2" fmla="*/ 446 w 478"/>
                <a:gd name="T3" fmla="*/ 109 h 265"/>
                <a:gd name="T4" fmla="*/ 446 w 478"/>
                <a:gd name="T5" fmla="*/ 136 h 265"/>
                <a:gd name="T6" fmla="*/ 454 w 478"/>
                <a:gd name="T7" fmla="*/ 118 h 265"/>
                <a:gd name="T8" fmla="*/ 463 w 478"/>
                <a:gd name="T9" fmla="*/ 112 h 265"/>
                <a:gd name="T10" fmla="*/ 469 w 478"/>
                <a:gd name="T11" fmla="*/ 80 h 265"/>
                <a:gd name="T12" fmla="*/ 453 w 478"/>
                <a:gd name="T13" fmla="*/ 161 h 265"/>
                <a:gd name="T14" fmla="*/ 435 w 478"/>
                <a:gd name="T15" fmla="*/ 170 h 265"/>
                <a:gd name="T16" fmla="*/ 423 w 478"/>
                <a:gd name="T17" fmla="*/ 166 h 265"/>
                <a:gd name="T18" fmla="*/ 410 w 478"/>
                <a:gd name="T19" fmla="*/ 153 h 265"/>
                <a:gd name="T20" fmla="*/ 394 w 478"/>
                <a:gd name="T21" fmla="*/ 150 h 265"/>
                <a:gd name="T22" fmla="*/ 376 w 478"/>
                <a:gd name="T23" fmla="*/ 144 h 265"/>
                <a:gd name="T24" fmla="*/ 394 w 478"/>
                <a:gd name="T25" fmla="*/ 142 h 265"/>
                <a:gd name="T26" fmla="*/ 412 w 478"/>
                <a:gd name="T27" fmla="*/ 151 h 265"/>
                <a:gd name="T28" fmla="*/ 429 w 478"/>
                <a:gd name="T29" fmla="*/ 158 h 265"/>
                <a:gd name="T30" fmla="*/ 427 w 478"/>
                <a:gd name="T31" fmla="*/ 146 h 265"/>
                <a:gd name="T32" fmla="*/ 405 w 478"/>
                <a:gd name="T33" fmla="*/ 134 h 265"/>
                <a:gd name="T34" fmla="*/ 419 w 478"/>
                <a:gd name="T35" fmla="*/ 141 h 265"/>
                <a:gd name="T36" fmla="*/ 424 w 478"/>
                <a:gd name="T37" fmla="*/ 129 h 265"/>
                <a:gd name="T38" fmla="*/ 423 w 478"/>
                <a:gd name="T39" fmla="*/ 121 h 265"/>
                <a:gd name="T40" fmla="*/ 410 w 478"/>
                <a:gd name="T41" fmla="*/ 114 h 265"/>
                <a:gd name="T42" fmla="*/ 390 w 478"/>
                <a:gd name="T43" fmla="*/ 98 h 265"/>
                <a:gd name="T44" fmla="*/ 370 w 478"/>
                <a:gd name="T45" fmla="*/ 82 h 265"/>
                <a:gd name="T46" fmla="*/ 381 w 478"/>
                <a:gd name="T47" fmla="*/ 88 h 265"/>
                <a:gd name="T48" fmla="*/ 398 w 478"/>
                <a:gd name="T49" fmla="*/ 100 h 265"/>
                <a:gd name="T50" fmla="*/ 418 w 478"/>
                <a:gd name="T51" fmla="*/ 112 h 265"/>
                <a:gd name="T52" fmla="*/ 422 w 478"/>
                <a:gd name="T53" fmla="*/ 95 h 265"/>
                <a:gd name="T54" fmla="*/ 407 w 478"/>
                <a:gd name="T55" fmla="*/ 84 h 265"/>
                <a:gd name="T56" fmla="*/ 396 w 478"/>
                <a:gd name="T57" fmla="*/ 75 h 265"/>
                <a:gd name="T58" fmla="*/ 378 w 478"/>
                <a:gd name="T59" fmla="*/ 77 h 265"/>
                <a:gd name="T60" fmla="*/ 359 w 478"/>
                <a:gd name="T61" fmla="*/ 69 h 265"/>
                <a:gd name="T62" fmla="*/ 351 w 478"/>
                <a:gd name="T63" fmla="*/ 64 h 265"/>
                <a:gd name="T64" fmla="*/ 356 w 478"/>
                <a:gd name="T65" fmla="*/ 46 h 265"/>
                <a:gd name="T66" fmla="*/ 361 w 478"/>
                <a:gd name="T67" fmla="*/ 33 h 265"/>
                <a:gd name="T68" fmla="*/ 350 w 478"/>
                <a:gd name="T69" fmla="*/ 21 h 265"/>
                <a:gd name="T70" fmla="*/ 329 w 478"/>
                <a:gd name="T71" fmla="*/ 14 h 265"/>
                <a:gd name="T72" fmla="*/ 312 w 478"/>
                <a:gd name="T73" fmla="*/ 1 h 265"/>
                <a:gd name="T74" fmla="*/ 276 w 478"/>
                <a:gd name="T75" fmla="*/ 2 h 265"/>
                <a:gd name="T76" fmla="*/ 272 w 478"/>
                <a:gd name="T77" fmla="*/ 27 h 265"/>
                <a:gd name="T78" fmla="*/ 257 w 478"/>
                <a:gd name="T79" fmla="*/ 51 h 265"/>
                <a:gd name="T80" fmla="*/ 244 w 478"/>
                <a:gd name="T81" fmla="*/ 64 h 265"/>
                <a:gd name="T82" fmla="*/ 233 w 478"/>
                <a:gd name="T83" fmla="*/ 85 h 265"/>
                <a:gd name="T84" fmla="*/ 213 w 478"/>
                <a:gd name="T85" fmla="*/ 79 h 265"/>
                <a:gd name="T86" fmla="*/ 206 w 478"/>
                <a:gd name="T87" fmla="*/ 105 h 265"/>
                <a:gd name="T88" fmla="*/ 196 w 478"/>
                <a:gd name="T89" fmla="*/ 132 h 265"/>
                <a:gd name="T90" fmla="*/ 189 w 478"/>
                <a:gd name="T91" fmla="*/ 161 h 265"/>
                <a:gd name="T92" fmla="*/ 175 w 478"/>
                <a:gd name="T93" fmla="*/ 172 h 265"/>
                <a:gd name="T94" fmla="*/ 157 w 478"/>
                <a:gd name="T95" fmla="*/ 186 h 265"/>
                <a:gd name="T96" fmla="*/ 129 w 478"/>
                <a:gd name="T97" fmla="*/ 190 h 265"/>
                <a:gd name="T98" fmla="*/ 100 w 478"/>
                <a:gd name="T99" fmla="*/ 195 h 265"/>
                <a:gd name="T100" fmla="*/ 72 w 478"/>
                <a:gd name="T101" fmla="*/ 202 h 265"/>
                <a:gd name="T102" fmla="*/ 47 w 478"/>
                <a:gd name="T103" fmla="*/ 229 h 265"/>
                <a:gd name="T104" fmla="*/ 33 w 478"/>
                <a:gd name="T105" fmla="*/ 245 h 265"/>
                <a:gd name="T106" fmla="*/ 10 w 478"/>
                <a:gd name="T107" fmla="*/ 259 h 265"/>
                <a:gd name="T108" fmla="*/ 71 w 478"/>
                <a:gd name="T109" fmla="*/ 256 h 265"/>
                <a:gd name="T110" fmla="*/ 131 w 478"/>
                <a:gd name="T111" fmla="*/ 248 h 265"/>
                <a:gd name="T112" fmla="*/ 396 w 478"/>
                <a:gd name="T113" fmla="*/ 201 h 265"/>
                <a:gd name="T114" fmla="*/ 459 w 478"/>
                <a:gd name="T115" fmla="*/ 187 h 265"/>
                <a:gd name="T116" fmla="*/ 464 w 478"/>
                <a:gd name="T117" fmla="*/ 186 h 265"/>
                <a:gd name="T118" fmla="*/ 477 w 478"/>
                <a:gd name="T119" fmla="*/ 66 h 265"/>
                <a:gd name="T120" fmla="*/ 474 w 478"/>
                <a:gd name="T121" fmla="*/ 77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78" h="265">
                  <a:moveTo>
                    <a:pt x="459" y="73"/>
                  </a:moveTo>
                  <a:lnTo>
                    <a:pt x="454" y="78"/>
                  </a:lnTo>
                  <a:lnTo>
                    <a:pt x="451" y="82"/>
                  </a:lnTo>
                  <a:lnTo>
                    <a:pt x="456" y="85"/>
                  </a:lnTo>
                  <a:lnTo>
                    <a:pt x="454" y="90"/>
                  </a:lnTo>
                  <a:lnTo>
                    <a:pt x="449" y="90"/>
                  </a:lnTo>
                  <a:lnTo>
                    <a:pt x="449" y="100"/>
                  </a:lnTo>
                  <a:lnTo>
                    <a:pt x="446" y="109"/>
                  </a:lnTo>
                  <a:lnTo>
                    <a:pt x="446" y="118"/>
                  </a:lnTo>
                  <a:lnTo>
                    <a:pt x="446" y="124"/>
                  </a:lnTo>
                  <a:lnTo>
                    <a:pt x="444" y="126"/>
                  </a:lnTo>
                  <a:lnTo>
                    <a:pt x="446" y="136"/>
                  </a:lnTo>
                  <a:lnTo>
                    <a:pt x="451" y="142"/>
                  </a:lnTo>
                  <a:lnTo>
                    <a:pt x="454" y="133"/>
                  </a:lnTo>
                  <a:lnTo>
                    <a:pt x="453" y="124"/>
                  </a:lnTo>
                  <a:lnTo>
                    <a:pt x="454" y="118"/>
                  </a:lnTo>
                  <a:lnTo>
                    <a:pt x="457" y="114"/>
                  </a:lnTo>
                  <a:lnTo>
                    <a:pt x="458" y="109"/>
                  </a:lnTo>
                  <a:lnTo>
                    <a:pt x="462" y="113"/>
                  </a:lnTo>
                  <a:lnTo>
                    <a:pt x="463" y="112"/>
                  </a:lnTo>
                  <a:lnTo>
                    <a:pt x="464" y="107"/>
                  </a:lnTo>
                  <a:lnTo>
                    <a:pt x="463" y="98"/>
                  </a:lnTo>
                  <a:lnTo>
                    <a:pt x="466" y="88"/>
                  </a:lnTo>
                  <a:lnTo>
                    <a:pt x="469" y="80"/>
                  </a:lnTo>
                  <a:lnTo>
                    <a:pt x="468" y="77"/>
                  </a:lnTo>
                  <a:lnTo>
                    <a:pt x="469" y="69"/>
                  </a:lnTo>
                  <a:lnTo>
                    <a:pt x="459" y="73"/>
                  </a:lnTo>
                  <a:close/>
                  <a:moveTo>
                    <a:pt x="453" y="161"/>
                  </a:moveTo>
                  <a:lnTo>
                    <a:pt x="439" y="162"/>
                  </a:lnTo>
                  <a:lnTo>
                    <a:pt x="435" y="161"/>
                  </a:lnTo>
                  <a:lnTo>
                    <a:pt x="434" y="166"/>
                  </a:lnTo>
                  <a:lnTo>
                    <a:pt x="435" y="170"/>
                  </a:lnTo>
                  <a:lnTo>
                    <a:pt x="430" y="167"/>
                  </a:lnTo>
                  <a:lnTo>
                    <a:pt x="427" y="166"/>
                  </a:lnTo>
                  <a:lnTo>
                    <a:pt x="422" y="171"/>
                  </a:lnTo>
                  <a:lnTo>
                    <a:pt x="423" y="166"/>
                  </a:lnTo>
                  <a:lnTo>
                    <a:pt x="419" y="162"/>
                  </a:lnTo>
                  <a:lnTo>
                    <a:pt x="414" y="158"/>
                  </a:lnTo>
                  <a:lnTo>
                    <a:pt x="414" y="158"/>
                  </a:lnTo>
                  <a:lnTo>
                    <a:pt x="410" y="153"/>
                  </a:lnTo>
                  <a:lnTo>
                    <a:pt x="409" y="150"/>
                  </a:lnTo>
                  <a:lnTo>
                    <a:pt x="403" y="151"/>
                  </a:lnTo>
                  <a:lnTo>
                    <a:pt x="399" y="150"/>
                  </a:lnTo>
                  <a:lnTo>
                    <a:pt x="394" y="150"/>
                  </a:lnTo>
                  <a:lnTo>
                    <a:pt x="385" y="146"/>
                  </a:lnTo>
                  <a:lnTo>
                    <a:pt x="370" y="146"/>
                  </a:lnTo>
                  <a:lnTo>
                    <a:pt x="371" y="144"/>
                  </a:lnTo>
                  <a:lnTo>
                    <a:pt x="376" y="144"/>
                  </a:lnTo>
                  <a:lnTo>
                    <a:pt x="386" y="143"/>
                  </a:lnTo>
                  <a:lnTo>
                    <a:pt x="391" y="147"/>
                  </a:lnTo>
                  <a:lnTo>
                    <a:pt x="394" y="147"/>
                  </a:lnTo>
                  <a:lnTo>
                    <a:pt x="394" y="142"/>
                  </a:lnTo>
                  <a:lnTo>
                    <a:pt x="399" y="146"/>
                  </a:lnTo>
                  <a:lnTo>
                    <a:pt x="403" y="150"/>
                  </a:lnTo>
                  <a:lnTo>
                    <a:pt x="408" y="146"/>
                  </a:lnTo>
                  <a:lnTo>
                    <a:pt x="412" y="151"/>
                  </a:lnTo>
                  <a:lnTo>
                    <a:pt x="417" y="155"/>
                  </a:lnTo>
                  <a:lnTo>
                    <a:pt x="422" y="157"/>
                  </a:lnTo>
                  <a:lnTo>
                    <a:pt x="427" y="162"/>
                  </a:lnTo>
                  <a:lnTo>
                    <a:pt x="429" y="158"/>
                  </a:lnTo>
                  <a:lnTo>
                    <a:pt x="432" y="158"/>
                  </a:lnTo>
                  <a:lnTo>
                    <a:pt x="433" y="153"/>
                  </a:lnTo>
                  <a:lnTo>
                    <a:pt x="432" y="148"/>
                  </a:lnTo>
                  <a:lnTo>
                    <a:pt x="427" y="146"/>
                  </a:lnTo>
                  <a:lnTo>
                    <a:pt x="425" y="142"/>
                  </a:lnTo>
                  <a:lnTo>
                    <a:pt x="419" y="143"/>
                  </a:lnTo>
                  <a:lnTo>
                    <a:pt x="410" y="139"/>
                  </a:lnTo>
                  <a:lnTo>
                    <a:pt x="405" y="134"/>
                  </a:lnTo>
                  <a:lnTo>
                    <a:pt x="395" y="127"/>
                  </a:lnTo>
                  <a:lnTo>
                    <a:pt x="400" y="128"/>
                  </a:lnTo>
                  <a:lnTo>
                    <a:pt x="410" y="136"/>
                  </a:lnTo>
                  <a:lnTo>
                    <a:pt x="419" y="141"/>
                  </a:lnTo>
                  <a:lnTo>
                    <a:pt x="422" y="136"/>
                  </a:lnTo>
                  <a:lnTo>
                    <a:pt x="418" y="131"/>
                  </a:lnTo>
                  <a:lnTo>
                    <a:pt x="419" y="129"/>
                  </a:lnTo>
                  <a:lnTo>
                    <a:pt x="424" y="129"/>
                  </a:lnTo>
                  <a:lnTo>
                    <a:pt x="429" y="133"/>
                  </a:lnTo>
                  <a:lnTo>
                    <a:pt x="430" y="129"/>
                  </a:lnTo>
                  <a:lnTo>
                    <a:pt x="428" y="121"/>
                  </a:lnTo>
                  <a:lnTo>
                    <a:pt x="423" y="121"/>
                  </a:lnTo>
                  <a:lnTo>
                    <a:pt x="418" y="119"/>
                  </a:lnTo>
                  <a:lnTo>
                    <a:pt x="420" y="118"/>
                  </a:lnTo>
                  <a:lnTo>
                    <a:pt x="415" y="113"/>
                  </a:lnTo>
                  <a:lnTo>
                    <a:pt x="410" y="114"/>
                  </a:lnTo>
                  <a:lnTo>
                    <a:pt x="405" y="111"/>
                  </a:lnTo>
                  <a:lnTo>
                    <a:pt x="404" y="108"/>
                  </a:lnTo>
                  <a:lnTo>
                    <a:pt x="394" y="103"/>
                  </a:lnTo>
                  <a:lnTo>
                    <a:pt x="390" y="98"/>
                  </a:lnTo>
                  <a:lnTo>
                    <a:pt x="385" y="95"/>
                  </a:lnTo>
                  <a:lnTo>
                    <a:pt x="383" y="93"/>
                  </a:lnTo>
                  <a:lnTo>
                    <a:pt x="380" y="88"/>
                  </a:lnTo>
                  <a:lnTo>
                    <a:pt x="370" y="82"/>
                  </a:lnTo>
                  <a:lnTo>
                    <a:pt x="366" y="82"/>
                  </a:lnTo>
                  <a:lnTo>
                    <a:pt x="370" y="80"/>
                  </a:lnTo>
                  <a:lnTo>
                    <a:pt x="376" y="83"/>
                  </a:lnTo>
                  <a:lnTo>
                    <a:pt x="381" y="88"/>
                  </a:lnTo>
                  <a:lnTo>
                    <a:pt x="385" y="93"/>
                  </a:lnTo>
                  <a:lnTo>
                    <a:pt x="390" y="94"/>
                  </a:lnTo>
                  <a:lnTo>
                    <a:pt x="394" y="99"/>
                  </a:lnTo>
                  <a:lnTo>
                    <a:pt x="398" y="100"/>
                  </a:lnTo>
                  <a:lnTo>
                    <a:pt x="408" y="108"/>
                  </a:lnTo>
                  <a:lnTo>
                    <a:pt x="412" y="108"/>
                  </a:lnTo>
                  <a:lnTo>
                    <a:pt x="413" y="109"/>
                  </a:lnTo>
                  <a:lnTo>
                    <a:pt x="418" y="112"/>
                  </a:lnTo>
                  <a:lnTo>
                    <a:pt x="420" y="104"/>
                  </a:lnTo>
                  <a:lnTo>
                    <a:pt x="420" y="99"/>
                  </a:lnTo>
                  <a:lnTo>
                    <a:pt x="418" y="94"/>
                  </a:lnTo>
                  <a:lnTo>
                    <a:pt x="422" y="95"/>
                  </a:lnTo>
                  <a:lnTo>
                    <a:pt x="422" y="90"/>
                  </a:lnTo>
                  <a:lnTo>
                    <a:pt x="412" y="87"/>
                  </a:lnTo>
                  <a:lnTo>
                    <a:pt x="407" y="85"/>
                  </a:lnTo>
                  <a:lnTo>
                    <a:pt x="407" y="84"/>
                  </a:lnTo>
                  <a:lnTo>
                    <a:pt x="403" y="84"/>
                  </a:lnTo>
                  <a:lnTo>
                    <a:pt x="403" y="82"/>
                  </a:lnTo>
                  <a:lnTo>
                    <a:pt x="398" y="78"/>
                  </a:lnTo>
                  <a:lnTo>
                    <a:pt x="396" y="75"/>
                  </a:lnTo>
                  <a:lnTo>
                    <a:pt x="388" y="78"/>
                  </a:lnTo>
                  <a:lnTo>
                    <a:pt x="386" y="77"/>
                  </a:lnTo>
                  <a:lnTo>
                    <a:pt x="381" y="77"/>
                  </a:lnTo>
                  <a:lnTo>
                    <a:pt x="378" y="77"/>
                  </a:lnTo>
                  <a:lnTo>
                    <a:pt x="370" y="69"/>
                  </a:lnTo>
                  <a:lnTo>
                    <a:pt x="370" y="64"/>
                  </a:lnTo>
                  <a:lnTo>
                    <a:pt x="365" y="64"/>
                  </a:lnTo>
                  <a:lnTo>
                    <a:pt x="359" y="69"/>
                  </a:lnTo>
                  <a:lnTo>
                    <a:pt x="356" y="70"/>
                  </a:lnTo>
                  <a:lnTo>
                    <a:pt x="351" y="69"/>
                  </a:lnTo>
                  <a:lnTo>
                    <a:pt x="350" y="65"/>
                  </a:lnTo>
                  <a:lnTo>
                    <a:pt x="351" y="64"/>
                  </a:lnTo>
                  <a:lnTo>
                    <a:pt x="350" y="60"/>
                  </a:lnTo>
                  <a:lnTo>
                    <a:pt x="352" y="45"/>
                  </a:lnTo>
                  <a:lnTo>
                    <a:pt x="355" y="46"/>
                  </a:lnTo>
                  <a:lnTo>
                    <a:pt x="356" y="46"/>
                  </a:lnTo>
                  <a:lnTo>
                    <a:pt x="357" y="45"/>
                  </a:lnTo>
                  <a:lnTo>
                    <a:pt x="357" y="43"/>
                  </a:lnTo>
                  <a:lnTo>
                    <a:pt x="362" y="38"/>
                  </a:lnTo>
                  <a:lnTo>
                    <a:pt x="361" y="33"/>
                  </a:lnTo>
                  <a:lnTo>
                    <a:pt x="360" y="30"/>
                  </a:lnTo>
                  <a:lnTo>
                    <a:pt x="357" y="25"/>
                  </a:lnTo>
                  <a:lnTo>
                    <a:pt x="354" y="22"/>
                  </a:lnTo>
                  <a:lnTo>
                    <a:pt x="350" y="21"/>
                  </a:lnTo>
                  <a:lnTo>
                    <a:pt x="346" y="19"/>
                  </a:lnTo>
                  <a:lnTo>
                    <a:pt x="341" y="16"/>
                  </a:lnTo>
                  <a:lnTo>
                    <a:pt x="334" y="16"/>
                  </a:lnTo>
                  <a:lnTo>
                    <a:pt x="329" y="14"/>
                  </a:lnTo>
                  <a:lnTo>
                    <a:pt x="330" y="9"/>
                  </a:lnTo>
                  <a:lnTo>
                    <a:pt x="327" y="4"/>
                  </a:lnTo>
                  <a:lnTo>
                    <a:pt x="322" y="1"/>
                  </a:lnTo>
                  <a:lnTo>
                    <a:pt x="312" y="1"/>
                  </a:lnTo>
                  <a:lnTo>
                    <a:pt x="311" y="10"/>
                  </a:lnTo>
                  <a:lnTo>
                    <a:pt x="307" y="15"/>
                  </a:lnTo>
                  <a:lnTo>
                    <a:pt x="281" y="0"/>
                  </a:lnTo>
                  <a:lnTo>
                    <a:pt x="276" y="2"/>
                  </a:lnTo>
                  <a:lnTo>
                    <a:pt x="277" y="7"/>
                  </a:lnTo>
                  <a:lnTo>
                    <a:pt x="274" y="12"/>
                  </a:lnTo>
                  <a:lnTo>
                    <a:pt x="276" y="22"/>
                  </a:lnTo>
                  <a:lnTo>
                    <a:pt x="272" y="27"/>
                  </a:lnTo>
                  <a:lnTo>
                    <a:pt x="269" y="36"/>
                  </a:lnTo>
                  <a:lnTo>
                    <a:pt x="266" y="41"/>
                  </a:lnTo>
                  <a:lnTo>
                    <a:pt x="261" y="41"/>
                  </a:lnTo>
                  <a:lnTo>
                    <a:pt x="257" y="51"/>
                  </a:lnTo>
                  <a:lnTo>
                    <a:pt x="252" y="53"/>
                  </a:lnTo>
                  <a:lnTo>
                    <a:pt x="247" y="53"/>
                  </a:lnTo>
                  <a:lnTo>
                    <a:pt x="245" y="58"/>
                  </a:lnTo>
                  <a:lnTo>
                    <a:pt x="244" y="64"/>
                  </a:lnTo>
                  <a:lnTo>
                    <a:pt x="242" y="69"/>
                  </a:lnTo>
                  <a:lnTo>
                    <a:pt x="239" y="79"/>
                  </a:lnTo>
                  <a:lnTo>
                    <a:pt x="238" y="84"/>
                  </a:lnTo>
                  <a:lnTo>
                    <a:pt x="233" y="85"/>
                  </a:lnTo>
                  <a:lnTo>
                    <a:pt x="223" y="84"/>
                  </a:lnTo>
                  <a:lnTo>
                    <a:pt x="223" y="82"/>
                  </a:lnTo>
                  <a:lnTo>
                    <a:pt x="218" y="78"/>
                  </a:lnTo>
                  <a:lnTo>
                    <a:pt x="213" y="79"/>
                  </a:lnTo>
                  <a:lnTo>
                    <a:pt x="213" y="89"/>
                  </a:lnTo>
                  <a:lnTo>
                    <a:pt x="212" y="94"/>
                  </a:lnTo>
                  <a:lnTo>
                    <a:pt x="210" y="97"/>
                  </a:lnTo>
                  <a:lnTo>
                    <a:pt x="206" y="105"/>
                  </a:lnTo>
                  <a:lnTo>
                    <a:pt x="204" y="111"/>
                  </a:lnTo>
                  <a:lnTo>
                    <a:pt x="203" y="116"/>
                  </a:lnTo>
                  <a:lnTo>
                    <a:pt x="201" y="126"/>
                  </a:lnTo>
                  <a:lnTo>
                    <a:pt x="196" y="132"/>
                  </a:lnTo>
                  <a:lnTo>
                    <a:pt x="191" y="142"/>
                  </a:lnTo>
                  <a:lnTo>
                    <a:pt x="189" y="151"/>
                  </a:lnTo>
                  <a:lnTo>
                    <a:pt x="193" y="156"/>
                  </a:lnTo>
                  <a:lnTo>
                    <a:pt x="189" y="161"/>
                  </a:lnTo>
                  <a:lnTo>
                    <a:pt x="190" y="166"/>
                  </a:lnTo>
                  <a:lnTo>
                    <a:pt x="190" y="166"/>
                  </a:lnTo>
                  <a:lnTo>
                    <a:pt x="180" y="173"/>
                  </a:lnTo>
                  <a:lnTo>
                    <a:pt x="175" y="172"/>
                  </a:lnTo>
                  <a:lnTo>
                    <a:pt x="166" y="180"/>
                  </a:lnTo>
                  <a:lnTo>
                    <a:pt x="159" y="177"/>
                  </a:lnTo>
                  <a:lnTo>
                    <a:pt x="159" y="182"/>
                  </a:lnTo>
                  <a:lnTo>
                    <a:pt x="157" y="186"/>
                  </a:lnTo>
                  <a:lnTo>
                    <a:pt x="152" y="189"/>
                  </a:lnTo>
                  <a:lnTo>
                    <a:pt x="141" y="194"/>
                  </a:lnTo>
                  <a:lnTo>
                    <a:pt x="136" y="194"/>
                  </a:lnTo>
                  <a:lnTo>
                    <a:pt x="129" y="190"/>
                  </a:lnTo>
                  <a:lnTo>
                    <a:pt x="126" y="195"/>
                  </a:lnTo>
                  <a:lnTo>
                    <a:pt x="117" y="201"/>
                  </a:lnTo>
                  <a:lnTo>
                    <a:pt x="110" y="200"/>
                  </a:lnTo>
                  <a:lnTo>
                    <a:pt x="100" y="195"/>
                  </a:lnTo>
                  <a:lnTo>
                    <a:pt x="95" y="190"/>
                  </a:lnTo>
                  <a:lnTo>
                    <a:pt x="91" y="185"/>
                  </a:lnTo>
                  <a:lnTo>
                    <a:pt x="91" y="180"/>
                  </a:lnTo>
                  <a:lnTo>
                    <a:pt x="72" y="202"/>
                  </a:lnTo>
                  <a:lnTo>
                    <a:pt x="56" y="215"/>
                  </a:lnTo>
                  <a:lnTo>
                    <a:pt x="52" y="220"/>
                  </a:lnTo>
                  <a:lnTo>
                    <a:pt x="52" y="225"/>
                  </a:lnTo>
                  <a:lnTo>
                    <a:pt x="47" y="229"/>
                  </a:lnTo>
                  <a:lnTo>
                    <a:pt x="45" y="234"/>
                  </a:lnTo>
                  <a:lnTo>
                    <a:pt x="42" y="239"/>
                  </a:lnTo>
                  <a:lnTo>
                    <a:pt x="38" y="241"/>
                  </a:lnTo>
                  <a:lnTo>
                    <a:pt x="33" y="245"/>
                  </a:lnTo>
                  <a:lnTo>
                    <a:pt x="32" y="250"/>
                  </a:lnTo>
                  <a:lnTo>
                    <a:pt x="20" y="254"/>
                  </a:lnTo>
                  <a:lnTo>
                    <a:pt x="15" y="258"/>
                  </a:lnTo>
                  <a:lnTo>
                    <a:pt x="10" y="259"/>
                  </a:lnTo>
                  <a:lnTo>
                    <a:pt x="0" y="265"/>
                  </a:lnTo>
                  <a:lnTo>
                    <a:pt x="19" y="263"/>
                  </a:lnTo>
                  <a:lnTo>
                    <a:pt x="29" y="263"/>
                  </a:lnTo>
                  <a:lnTo>
                    <a:pt x="71" y="256"/>
                  </a:lnTo>
                  <a:lnTo>
                    <a:pt x="95" y="253"/>
                  </a:lnTo>
                  <a:lnTo>
                    <a:pt x="113" y="248"/>
                  </a:lnTo>
                  <a:lnTo>
                    <a:pt x="121" y="248"/>
                  </a:lnTo>
                  <a:lnTo>
                    <a:pt x="131" y="248"/>
                  </a:lnTo>
                  <a:lnTo>
                    <a:pt x="150" y="246"/>
                  </a:lnTo>
                  <a:lnTo>
                    <a:pt x="198" y="239"/>
                  </a:lnTo>
                  <a:lnTo>
                    <a:pt x="330" y="215"/>
                  </a:lnTo>
                  <a:lnTo>
                    <a:pt x="396" y="201"/>
                  </a:lnTo>
                  <a:lnTo>
                    <a:pt x="456" y="189"/>
                  </a:lnTo>
                  <a:lnTo>
                    <a:pt x="454" y="186"/>
                  </a:lnTo>
                  <a:lnTo>
                    <a:pt x="457" y="189"/>
                  </a:lnTo>
                  <a:lnTo>
                    <a:pt x="459" y="187"/>
                  </a:lnTo>
                  <a:lnTo>
                    <a:pt x="458" y="182"/>
                  </a:lnTo>
                  <a:lnTo>
                    <a:pt x="458" y="177"/>
                  </a:lnTo>
                  <a:lnTo>
                    <a:pt x="462" y="181"/>
                  </a:lnTo>
                  <a:lnTo>
                    <a:pt x="464" y="186"/>
                  </a:lnTo>
                  <a:lnTo>
                    <a:pt x="467" y="186"/>
                  </a:lnTo>
                  <a:lnTo>
                    <a:pt x="458" y="171"/>
                  </a:lnTo>
                  <a:lnTo>
                    <a:pt x="453" y="161"/>
                  </a:lnTo>
                  <a:close/>
                  <a:moveTo>
                    <a:pt x="477" y="66"/>
                  </a:moveTo>
                  <a:lnTo>
                    <a:pt x="474" y="72"/>
                  </a:lnTo>
                  <a:lnTo>
                    <a:pt x="474" y="77"/>
                  </a:lnTo>
                  <a:lnTo>
                    <a:pt x="472" y="80"/>
                  </a:lnTo>
                  <a:lnTo>
                    <a:pt x="474" y="77"/>
                  </a:lnTo>
                  <a:lnTo>
                    <a:pt x="478" y="66"/>
                  </a:lnTo>
                  <a:lnTo>
                    <a:pt x="477" y="66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Freeform 62"/>
            <p:cNvSpPr>
              <a:spLocks noEditPoints="1"/>
            </p:cNvSpPr>
            <p:nvPr/>
          </p:nvSpPr>
          <p:spPr bwMode="auto">
            <a:xfrm>
              <a:off x="4150" y="1858"/>
              <a:ext cx="378" cy="183"/>
            </a:xfrm>
            <a:custGeom>
              <a:avLst/>
              <a:gdLst>
                <a:gd name="T0" fmla="*/ 270 w 273"/>
                <a:gd name="T1" fmla="*/ 86 h 132"/>
                <a:gd name="T2" fmla="*/ 210 w 273"/>
                <a:gd name="T3" fmla="*/ 0 h 132"/>
                <a:gd name="T4" fmla="*/ 10 w 273"/>
                <a:gd name="T5" fmla="*/ 77 h 132"/>
                <a:gd name="T6" fmla="*/ 24 w 273"/>
                <a:gd name="T7" fmla="*/ 58 h 132"/>
                <a:gd name="T8" fmla="*/ 40 w 273"/>
                <a:gd name="T9" fmla="*/ 42 h 132"/>
                <a:gd name="T10" fmla="*/ 59 w 273"/>
                <a:gd name="T11" fmla="*/ 47 h 132"/>
                <a:gd name="T12" fmla="*/ 71 w 273"/>
                <a:gd name="T13" fmla="*/ 32 h 132"/>
                <a:gd name="T14" fmla="*/ 95 w 273"/>
                <a:gd name="T15" fmla="*/ 34 h 132"/>
                <a:gd name="T16" fmla="*/ 99 w 273"/>
                <a:gd name="T17" fmla="*/ 46 h 132"/>
                <a:gd name="T18" fmla="*/ 119 w 273"/>
                <a:gd name="T19" fmla="*/ 56 h 132"/>
                <a:gd name="T20" fmla="*/ 133 w 273"/>
                <a:gd name="T21" fmla="*/ 68 h 132"/>
                <a:gd name="T22" fmla="*/ 152 w 273"/>
                <a:gd name="T23" fmla="*/ 71 h 132"/>
                <a:gd name="T24" fmla="*/ 154 w 273"/>
                <a:gd name="T25" fmla="*/ 90 h 132"/>
                <a:gd name="T26" fmla="*/ 147 w 273"/>
                <a:gd name="T27" fmla="*/ 105 h 132"/>
                <a:gd name="T28" fmla="*/ 154 w 273"/>
                <a:gd name="T29" fmla="*/ 113 h 132"/>
                <a:gd name="T30" fmla="*/ 166 w 273"/>
                <a:gd name="T31" fmla="*/ 118 h 132"/>
                <a:gd name="T32" fmla="*/ 173 w 273"/>
                <a:gd name="T33" fmla="*/ 118 h 132"/>
                <a:gd name="T34" fmla="*/ 192 w 273"/>
                <a:gd name="T35" fmla="*/ 126 h 132"/>
                <a:gd name="T36" fmla="*/ 205 w 273"/>
                <a:gd name="T37" fmla="*/ 126 h 132"/>
                <a:gd name="T38" fmla="*/ 182 w 273"/>
                <a:gd name="T39" fmla="*/ 106 h 132"/>
                <a:gd name="T40" fmla="*/ 177 w 273"/>
                <a:gd name="T41" fmla="*/ 93 h 132"/>
                <a:gd name="T42" fmla="*/ 195 w 273"/>
                <a:gd name="T43" fmla="*/ 112 h 132"/>
                <a:gd name="T44" fmla="*/ 182 w 273"/>
                <a:gd name="T45" fmla="*/ 82 h 132"/>
                <a:gd name="T46" fmla="*/ 178 w 273"/>
                <a:gd name="T47" fmla="*/ 61 h 132"/>
                <a:gd name="T48" fmla="*/ 182 w 273"/>
                <a:gd name="T49" fmla="*/ 58 h 132"/>
                <a:gd name="T50" fmla="*/ 177 w 273"/>
                <a:gd name="T51" fmla="*/ 46 h 132"/>
                <a:gd name="T52" fmla="*/ 182 w 273"/>
                <a:gd name="T53" fmla="*/ 35 h 132"/>
                <a:gd name="T54" fmla="*/ 187 w 273"/>
                <a:gd name="T55" fmla="*/ 28 h 132"/>
                <a:gd name="T56" fmla="*/ 199 w 273"/>
                <a:gd name="T57" fmla="*/ 24 h 132"/>
                <a:gd name="T58" fmla="*/ 202 w 273"/>
                <a:gd name="T59" fmla="*/ 13 h 132"/>
                <a:gd name="T60" fmla="*/ 201 w 273"/>
                <a:gd name="T61" fmla="*/ 25 h 132"/>
                <a:gd name="T62" fmla="*/ 195 w 273"/>
                <a:gd name="T63" fmla="*/ 34 h 132"/>
                <a:gd name="T64" fmla="*/ 199 w 273"/>
                <a:gd name="T65" fmla="*/ 49 h 132"/>
                <a:gd name="T66" fmla="*/ 191 w 273"/>
                <a:gd name="T67" fmla="*/ 62 h 132"/>
                <a:gd name="T68" fmla="*/ 197 w 273"/>
                <a:gd name="T69" fmla="*/ 62 h 132"/>
                <a:gd name="T70" fmla="*/ 204 w 273"/>
                <a:gd name="T71" fmla="*/ 76 h 132"/>
                <a:gd name="T72" fmla="*/ 196 w 273"/>
                <a:gd name="T73" fmla="*/ 85 h 132"/>
                <a:gd name="T74" fmla="*/ 206 w 273"/>
                <a:gd name="T75" fmla="*/ 85 h 132"/>
                <a:gd name="T76" fmla="*/ 202 w 273"/>
                <a:gd name="T77" fmla="*/ 88 h 132"/>
                <a:gd name="T78" fmla="*/ 204 w 273"/>
                <a:gd name="T79" fmla="*/ 105 h 132"/>
                <a:gd name="T80" fmla="*/ 216 w 273"/>
                <a:gd name="T81" fmla="*/ 111 h 132"/>
                <a:gd name="T82" fmla="*/ 221 w 273"/>
                <a:gd name="T83" fmla="*/ 108 h 132"/>
                <a:gd name="T84" fmla="*/ 230 w 273"/>
                <a:gd name="T85" fmla="*/ 111 h 132"/>
                <a:gd name="T86" fmla="*/ 234 w 273"/>
                <a:gd name="T87" fmla="*/ 121 h 132"/>
                <a:gd name="T88" fmla="*/ 234 w 273"/>
                <a:gd name="T89" fmla="*/ 132 h 132"/>
                <a:gd name="T90" fmla="*/ 261 w 273"/>
                <a:gd name="T91" fmla="*/ 121 h 132"/>
                <a:gd name="T92" fmla="*/ 270 w 273"/>
                <a:gd name="T93" fmla="*/ 103 h 132"/>
                <a:gd name="T94" fmla="*/ 270 w 273"/>
                <a:gd name="T95" fmla="*/ 11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73" h="132">
                  <a:moveTo>
                    <a:pt x="273" y="93"/>
                  </a:moveTo>
                  <a:lnTo>
                    <a:pt x="268" y="90"/>
                  </a:lnTo>
                  <a:lnTo>
                    <a:pt x="270" y="87"/>
                  </a:lnTo>
                  <a:lnTo>
                    <a:pt x="270" y="86"/>
                  </a:lnTo>
                  <a:lnTo>
                    <a:pt x="236" y="93"/>
                  </a:lnTo>
                  <a:lnTo>
                    <a:pt x="234" y="88"/>
                  </a:lnTo>
                  <a:lnTo>
                    <a:pt x="225" y="54"/>
                  </a:lnTo>
                  <a:lnTo>
                    <a:pt x="210" y="0"/>
                  </a:lnTo>
                  <a:lnTo>
                    <a:pt x="98" y="24"/>
                  </a:lnTo>
                  <a:lnTo>
                    <a:pt x="0" y="42"/>
                  </a:lnTo>
                  <a:lnTo>
                    <a:pt x="6" y="82"/>
                  </a:lnTo>
                  <a:lnTo>
                    <a:pt x="10" y="77"/>
                  </a:lnTo>
                  <a:lnTo>
                    <a:pt x="15" y="72"/>
                  </a:lnTo>
                  <a:lnTo>
                    <a:pt x="17" y="68"/>
                  </a:lnTo>
                  <a:lnTo>
                    <a:pt x="22" y="62"/>
                  </a:lnTo>
                  <a:lnTo>
                    <a:pt x="24" y="58"/>
                  </a:lnTo>
                  <a:lnTo>
                    <a:pt x="29" y="56"/>
                  </a:lnTo>
                  <a:lnTo>
                    <a:pt x="34" y="57"/>
                  </a:lnTo>
                  <a:lnTo>
                    <a:pt x="40" y="47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6" y="47"/>
                  </a:lnTo>
                  <a:lnTo>
                    <a:pt x="51" y="48"/>
                  </a:lnTo>
                  <a:lnTo>
                    <a:pt x="59" y="47"/>
                  </a:lnTo>
                  <a:lnTo>
                    <a:pt x="60" y="42"/>
                  </a:lnTo>
                  <a:lnTo>
                    <a:pt x="64" y="37"/>
                  </a:lnTo>
                  <a:lnTo>
                    <a:pt x="69" y="37"/>
                  </a:lnTo>
                  <a:lnTo>
                    <a:pt x="71" y="32"/>
                  </a:lnTo>
                  <a:lnTo>
                    <a:pt x="75" y="29"/>
                  </a:lnTo>
                  <a:lnTo>
                    <a:pt x="80" y="32"/>
                  </a:lnTo>
                  <a:lnTo>
                    <a:pt x="85" y="34"/>
                  </a:lnTo>
                  <a:lnTo>
                    <a:pt x="95" y="34"/>
                  </a:lnTo>
                  <a:lnTo>
                    <a:pt x="95" y="34"/>
                  </a:lnTo>
                  <a:lnTo>
                    <a:pt x="94" y="39"/>
                  </a:lnTo>
                  <a:lnTo>
                    <a:pt x="99" y="40"/>
                  </a:lnTo>
                  <a:lnTo>
                    <a:pt x="99" y="46"/>
                  </a:lnTo>
                  <a:lnTo>
                    <a:pt x="103" y="49"/>
                  </a:lnTo>
                  <a:lnTo>
                    <a:pt x="104" y="53"/>
                  </a:lnTo>
                  <a:lnTo>
                    <a:pt x="114" y="53"/>
                  </a:lnTo>
                  <a:lnTo>
                    <a:pt x="119" y="56"/>
                  </a:lnTo>
                  <a:lnTo>
                    <a:pt x="122" y="61"/>
                  </a:lnTo>
                  <a:lnTo>
                    <a:pt x="121" y="66"/>
                  </a:lnTo>
                  <a:lnTo>
                    <a:pt x="126" y="68"/>
                  </a:lnTo>
                  <a:lnTo>
                    <a:pt x="133" y="68"/>
                  </a:lnTo>
                  <a:lnTo>
                    <a:pt x="138" y="71"/>
                  </a:lnTo>
                  <a:lnTo>
                    <a:pt x="142" y="73"/>
                  </a:lnTo>
                  <a:lnTo>
                    <a:pt x="146" y="74"/>
                  </a:lnTo>
                  <a:lnTo>
                    <a:pt x="152" y="71"/>
                  </a:lnTo>
                  <a:lnTo>
                    <a:pt x="157" y="74"/>
                  </a:lnTo>
                  <a:lnTo>
                    <a:pt x="157" y="78"/>
                  </a:lnTo>
                  <a:lnTo>
                    <a:pt x="154" y="83"/>
                  </a:lnTo>
                  <a:lnTo>
                    <a:pt x="154" y="90"/>
                  </a:lnTo>
                  <a:lnTo>
                    <a:pt x="151" y="93"/>
                  </a:lnTo>
                  <a:lnTo>
                    <a:pt x="151" y="98"/>
                  </a:lnTo>
                  <a:lnTo>
                    <a:pt x="148" y="103"/>
                  </a:lnTo>
                  <a:lnTo>
                    <a:pt x="147" y="105"/>
                  </a:lnTo>
                  <a:lnTo>
                    <a:pt x="146" y="108"/>
                  </a:lnTo>
                  <a:lnTo>
                    <a:pt x="146" y="113"/>
                  </a:lnTo>
                  <a:lnTo>
                    <a:pt x="151" y="118"/>
                  </a:lnTo>
                  <a:lnTo>
                    <a:pt x="154" y="113"/>
                  </a:lnTo>
                  <a:lnTo>
                    <a:pt x="154" y="110"/>
                  </a:lnTo>
                  <a:lnTo>
                    <a:pt x="160" y="108"/>
                  </a:lnTo>
                  <a:lnTo>
                    <a:pt x="162" y="113"/>
                  </a:lnTo>
                  <a:lnTo>
                    <a:pt x="166" y="118"/>
                  </a:lnTo>
                  <a:lnTo>
                    <a:pt x="171" y="121"/>
                  </a:lnTo>
                  <a:lnTo>
                    <a:pt x="171" y="117"/>
                  </a:lnTo>
                  <a:lnTo>
                    <a:pt x="172" y="113"/>
                  </a:lnTo>
                  <a:lnTo>
                    <a:pt x="173" y="118"/>
                  </a:lnTo>
                  <a:lnTo>
                    <a:pt x="178" y="124"/>
                  </a:lnTo>
                  <a:lnTo>
                    <a:pt x="183" y="121"/>
                  </a:lnTo>
                  <a:lnTo>
                    <a:pt x="188" y="122"/>
                  </a:lnTo>
                  <a:lnTo>
                    <a:pt x="192" y="126"/>
                  </a:lnTo>
                  <a:lnTo>
                    <a:pt x="193" y="126"/>
                  </a:lnTo>
                  <a:lnTo>
                    <a:pt x="199" y="126"/>
                  </a:lnTo>
                  <a:lnTo>
                    <a:pt x="204" y="130"/>
                  </a:lnTo>
                  <a:lnTo>
                    <a:pt x="205" y="126"/>
                  </a:lnTo>
                  <a:lnTo>
                    <a:pt x="199" y="116"/>
                  </a:lnTo>
                  <a:lnTo>
                    <a:pt x="195" y="115"/>
                  </a:lnTo>
                  <a:lnTo>
                    <a:pt x="190" y="110"/>
                  </a:lnTo>
                  <a:lnTo>
                    <a:pt x="182" y="106"/>
                  </a:lnTo>
                  <a:lnTo>
                    <a:pt x="178" y="102"/>
                  </a:lnTo>
                  <a:lnTo>
                    <a:pt x="176" y="92"/>
                  </a:lnTo>
                  <a:lnTo>
                    <a:pt x="176" y="90"/>
                  </a:lnTo>
                  <a:lnTo>
                    <a:pt x="177" y="93"/>
                  </a:lnTo>
                  <a:lnTo>
                    <a:pt x="182" y="103"/>
                  </a:lnTo>
                  <a:lnTo>
                    <a:pt x="187" y="107"/>
                  </a:lnTo>
                  <a:lnTo>
                    <a:pt x="192" y="108"/>
                  </a:lnTo>
                  <a:lnTo>
                    <a:pt x="195" y="112"/>
                  </a:lnTo>
                  <a:lnTo>
                    <a:pt x="197" y="107"/>
                  </a:lnTo>
                  <a:lnTo>
                    <a:pt x="187" y="97"/>
                  </a:lnTo>
                  <a:lnTo>
                    <a:pt x="185" y="87"/>
                  </a:lnTo>
                  <a:lnTo>
                    <a:pt x="182" y="82"/>
                  </a:lnTo>
                  <a:lnTo>
                    <a:pt x="183" y="77"/>
                  </a:lnTo>
                  <a:lnTo>
                    <a:pt x="182" y="73"/>
                  </a:lnTo>
                  <a:lnTo>
                    <a:pt x="182" y="64"/>
                  </a:lnTo>
                  <a:lnTo>
                    <a:pt x="178" y="61"/>
                  </a:lnTo>
                  <a:lnTo>
                    <a:pt x="180" y="61"/>
                  </a:lnTo>
                  <a:lnTo>
                    <a:pt x="185" y="61"/>
                  </a:lnTo>
                  <a:lnTo>
                    <a:pt x="186" y="61"/>
                  </a:lnTo>
                  <a:lnTo>
                    <a:pt x="182" y="58"/>
                  </a:lnTo>
                  <a:lnTo>
                    <a:pt x="182" y="53"/>
                  </a:lnTo>
                  <a:lnTo>
                    <a:pt x="171" y="46"/>
                  </a:lnTo>
                  <a:lnTo>
                    <a:pt x="176" y="44"/>
                  </a:lnTo>
                  <a:lnTo>
                    <a:pt x="177" y="46"/>
                  </a:lnTo>
                  <a:lnTo>
                    <a:pt x="182" y="46"/>
                  </a:lnTo>
                  <a:lnTo>
                    <a:pt x="177" y="40"/>
                  </a:lnTo>
                  <a:lnTo>
                    <a:pt x="182" y="42"/>
                  </a:lnTo>
                  <a:lnTo>
                    <a:pt x="182" y="35"/>
                  </a:lnTo>
                  <a:lnTo>
                    <a:pt x="182" y="33"/>
                  </a:lnTo>
                  <a:lnTo>
                    <a:pt x="183" y="30"/>
                  </a:lnTo>
                  <a:lnTo>
                    <a:pt x="187" y="35"/>
                  </a:lnTo>
                  <a:lnTo>
                    <a:pt x="187" y="28"/>
                  </a:lnTo>
                  <a:lnTo>
                    <a:pt x="190" y="25"/>
                  </a:lnTo>
                  <a:lnTo>
                    <a:pt x="190" y="29"/>
                  </a:lnTo>
                  <a:lnTo>
                    <a:pt x="195" y="28"/>
                  </a:lnTo>
                  <a:lnTo>
                    <a:pt x="199" y="24"/>
                  </a:lnTo>
                  <a:lnTo>
                    <a:pt x="195" y="18"/>
                  </a:lnTo>
                  <a:lnTo>
                    <a:pt x="195" y="15"/>
                  </a:lnTo>
                  <a:lnTo>
                    <a:pt x="200" y="14"/>
                  </a:lnTo>
                  <a:lnTo>
                    <a:pt x="202" y="13"/>
                  </a:lnTo>
                  <a:lnTo>
                    <a:pt x="202" y="18"/>
                  </a:lnTo>
                  <a:lnTo>
                    <a:pt x="206" y="14"/>
                  </a:lnTo>
                  <a:lnTo>
                    <a:pt x="207" y="17"/>
                  </a:lnTo>
                  <a:lnTo>
                    <a:pt x="201" y="25"/>
                  </a:lnTo>
                  <a:lnTo>
                    <a:pt x="207" y="27"/>
                  </a:lnTo>
                  <a:lnTo>
                    <a:pt x="204" y="29"/>
                  </a:lnTo>
                  <a:lnTo>
                    <a:pt x="199" y="29"/>
                  </a:lnTo>
                  <a:lnTo>
                    <a:pt x="195" y="34"/>
                  </a:lnTo>
                  <a:lnTo>
                    <a:pt x="192" y="49"/>
                  </a:lnTo>
                  <a:lnTo>
                    <a:pt x="195" y="54"/>
                  </a:lnTo>
                  <a:lnTo>
                    <a:pt x="197" y="49"/>
                  </a:lnTo>
                  <a:lnTo>
                    <a:pt x="199" y="49"/>
                  </a:lnTo>
                  <a:lnTo>
                    <a:pt x="199" y="54"/>
                  </a:lnTo>
                  <a:lnTo>
                    <a:pt x="200" y="57"/>
                  </a:lnTo>
                  <a:lnTo>
                    <a:pt x="195" y="61"/>
                  </a:lnTo>
                  <a:lnTo>
                    <a:pt x="191" y="62"/>
                  </a:lnTo>
                  <a:lnTo>
                    <a:pt x="191" y="72"/>
                  </a:lnTo>
                  <a:lnTo>
                    <a:pt x="191" y="67"/>
                  </a:lnTo>
                  <a:lnTo>
                    <a:pt x="196" y="64"/>
                  </a:lnTo>
                  <a:lnTo>
                    <a:pt x="197" y="62"/>
                  </a:lnTo>
                  <a:lnTo>
                    <a:pt x="201" y="67"/>
                  </a:lnTo>
                  <a:lnTo>
                    <a:pt x="205" y="67"/>
                  </a:lnTo>
                  <a:lnTo>
                    <a:pt x="202" y="72"/>
                  </a:lnTo>
                  <a:lnTo>
                    <a:pt x="204" y="76"/>
                  </a:lnTo>
                  <a:lnTo>
                    <a:pt x="200" y="72"/>
                  </a:lnTo>
                  <a:lnTo>
                    <a:pt x="195" y="74"/>
                  </a:lnTo>
                  <a:lnTo>
                    <a:pt x="193" y="79"/>
                  </a:lnTo>
                  <a:lnTo>
                    <a:pt x="196" y="85"/>
                  </a:lnTo>
                  <a:lnTo>
                    <a:pt x="197" y="78"/>
                  </a:lnTo>
                  <a:lnTo>
                    <a:pt x="202" y="78"/>
                  </a:lnTo>
                  <a:lnTo>
                    <a:pt x="205" y="79"/>
                  </a:lnTo>
                  <a:lnTo>
                    <a:pt x="206" y="85"/>
                  </a:lnTo>
                  <a:lnTo>
                    <a:pt x="212" y="86"/>
                  </a:lnTo>
                  <a:lnTo>
                    <a:pt x="217" y="85"/>
                  </a:lnTo>
                  <a:lnTo>
                    <a:pt x="214" y="88"/>
                  </a:lnTo>
                  <a:lnTo>
                    <a:pt x="202" y="88"/>
                  </a:lnTo>
                  <a:lnTo>
                    <a:pt x="201" y="93"/>
                  </a:lnTo>
                  <a:lnTo>
                    <a:pt x="206" y="90"/>
                  </a:lnTo>
                  <a:lnTo>
                    <a:pt x="204" y="100"/>
                  </a:lnTo>
                  <a:lnTo>
                    <a:pt x="204" y="105"/>
                  </a:lnTo>
                  <a:lnTo>
                    <a:pt x="207" y="110"/>
                  </a:lnTo>
                  <a:lnTo>
                    <a:pt x="206" y="105"/>
                  </a:lnTo>
                  <a:lnTo>
                    <a:pt x="211" y="107"/>
                  </a:lnTo>
                  <a:lnTo>
                    <a:pt x="216" y="111"/>
                  </a:lnTo>
                  <a:lnTo>
                    <a:pt x="220" y="113"/>
                  </a:lnTo>
                  <a:lnTo>
                    <a:pt x="219" y="108"/>
                  </a:lnTo>
                  <a:lnTo>
                    <a:pt x="221" y="103"/>
                  </a:lnTo>
                  <a:lnTo>
                    <a:pt x="221" y="108"/>
                  </a:lnTo>
                  <a:lnTo>
                    <a:pt x="222" y="110"/>
                  </a:lnTo>
                  <a:lnTo>
                    <a:pt x="227" y="101"/>
                  </a:lnTo>
                  <a:lnTo>
                    <a:pt x="227" y="110"/>
                  </a:lnTo>
                  <a:lnTo>
                    <a:pt x="230" y="111"/>
                  </a:lnTo>
                  <a:lnTo>
                    <a:pt x="226" y="116"/>
                  </a:lnTo>
                  <a:lnTo>
                    <a:pt x="227" y="121"/>
                  </a:lnTo>
                  <a:lnTo>
                    <a:pt x="231" y="118"/>
                  </a:lnTo>
                  <a:lnTo>
                    <a:pt x="234" y="121"/>
                  </a:lnTo>
                  <a:lnTo>
                    <a:pt x="239" y="120"/>
                  </a:lnTo>
                  <a:lnTo>
                    <a:pt x="236" y="125"/>
                  </a:lnTo>
                  <a:lnTo>
                    <a:pt x="234" y="130"/>
                  </a:lnTo>
                  <a:lnTo>
                    <a:pt x="234" y="132"/>
                  </a:lnTo>
                  <a:lnTo>
                    <a:pt x="243" y="130"/>
                  </a:lnTo>
                  <a:lnTo>
                    <a:pt x="246" y="130"/>
                  </a:lnTo>
                  <a:lnTo>
                    <a:pt x="251" y="125"/>
                  </a:lnTo>
                  <a:lnTo>
                    <a:pt x="261" y="121"/>
                  </a:lnTo>
                  <a:lnTo>
                    <a:pt x="261" y="116"/>
                  </a:lnTo>
                  <a:lnTo>
                    <a:pt x="265" y="112"/>
                  </a:lnTo>
                  <a:lnTo>
                    <a:pt x="268" y="102"/>
                  </a:lnTo>
                  <a:lnTo>
                    <a:pt x="270" y="103"/>
                  </a:lnTo>
                  <a:lnTo>
                    <a:pt x="273" y="93"/>
                  </a:lnTo>
                  <a:close/>
                  <a:moveTo>
                    <a:pt x="271" y="103"/>
                  </a:moveTo>
                  <a:lnTo>
                    <a:pt x="269" y="118"/>
                  </a:lnTo>
                  <a:lnTo>
                    <a:pt x="270" y="118"/>
                  </a:lnTo>
                  <a:lnTo>
                    <a:pt x="271" y="113"/>
                  </a:lnTo>
                  <a:lnTo>
                    <a:pt x="273" y="98"/>
                  </a:lnTo>
                  <a:lnTo>
                    <a:pt x="271" y="103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Freeform 63"/>
            <p:cNvSpPr>
              <a:spLocks/>
            </p:cNvSpPr>
            <p:nvPr/>
          </p:nvSpPr>
          <p:spPr bwMode="auto">
            <a:xfrm>
              <a:off x="4561" y="1547"/>
              <a:ext cx="143" cy="139"/>
            </a:xfrm>
            <a:custGeom>
              <a:avLst/>
              <a:gdLst>
                <a:gd name="T0" fmla="*/ 0 w 103"/>
                <a:gd name="T1" fmla="*/ 20 h 101"/>
                <a:gd name="T2" fmla="*/ 31 w 103"/>
                <a:gd name="T3" fmla="*/ 14 h 101"/>
                <a:gd name="T4" fmla="*/ 36 w 103"/>
                <a:gd name="T5" fmla="*/ 14 h 101"/>
                <a:gd name="T6" fmla="*/ 45 w 103"/>
                <a:gd name="T7" fmla="*/ 10 h 101"/>
                <a:gd name="T8" fmla="*/ 49 w 103"/>
                <a:gd name="T9" fmla="*/ 10 h 101"/>
                <a:gd name="T10" fmla="*/ 54 w 103"/>
                <a:gd name="T11" fmla="*/ 8 h 101"/>
                <a:gd name="T12" fmla="*/ 81 w 103"/>
                <a:gd name="T13" fmla="*/ 1 h 101"/>
                <a:gd name="T14" fmla="*/ 88 w 103"/>
                <a:gd name="T15" fmla="*/ 0 h 101"/>
                <a:gd name="T16" fmla="*/ 91 w 103"/>
                <a:gd name="T17" fmla="*/ 0 h 101"/>
                <a:gd name="T18" fmla="*/ 102 w 103"/>
                <a:gd name="T19" fmla="*/ 39 h 101"/>
                <a:gd name="T20" fmla="*/ 103 w 103"/>
                <a:gd name="T21" fmla="*/ 44 h 101"/>
                <a:gd name="T22" fmla="*/ 102 w 103"/>
                <a:gd name="T23" fmla="*/ 48 h 101"/>
                <a:gd name="T24" fmla="*/ 102 w 103"/>
                <a:gd name="T25" fmla="*/ 49 h 101"/>
                <a:gd name="T26" fmla="*/ 103 w 103"/>
                <a:gd name="T27" fmla="*/ 52 h 101"/>
                <a:gd name="T28" fmla="*/ 100 w 103"/>
                <a:gd name="T29" fmla="*/ 50 h 101"/>
                <a:gd name="T30" fmla="*/ 90 w 103"/>
                <a:gd name="T31" fmla="*/ 54 h 101"/>
                <a:gd name="T32" fmla="*/ 80 w 103"/>
                <a:gd name="T33" fmla="*/ 60 h 101"/>
                <a:gd name="T34" fmla="*/ 75 w 103"/>
                <a:gd name="T35" fmla="*/ 59 h 101"/>
                <a:gd name="T36" fmla="*/ 75 w 103"/>
                <a:gd name="T37" fmla="*/ 58 h 101"/>
                <a:gd name="T38" fmla="*/ 73 w 103"/>
                <a:gd name="T39" fmla="*/ 57 h 101"/>
                <a:gd name="T40" fmla="*/ 74 w 103"/>
                <a:gd name="T41" fmla="*/ 60 h 101"/>
                <a:gd name="T42" fmla="*/ 74 w 103"/>
                <a:gd name="T43" fmla="*/ 63 h 101"/>
                <a:gd name="T44" fmla="*/ 60 w 103"/>
                <a:gd name="T45" fmla="*/ 67 h 101"/>
                <a:gd name="T46" fmla="*/ 58 w 103"/>
                <a:gd name="T47" fmla="*/ 69 h 101"/>
                <a:gd name="T48" fmla="*/ 52 w 103"/>
                <a:gd name="T49" fmla="*/ 69 h 101"/>
                <a:gd name="T50" fmla="*/ 47 w 103"/>
                <a:gd name="T51" fmla="*/ 72 h 101"/>
                <a:gd name="T52" fmla="*/ 42 w 103"/>
                <a:gd name="T53" fmla="*/ 73 h 101"/>
                <a:gd name="T54" fmla="*/ 35 w 103"/>
                <a:gd name="T55" fmla="*/ 83 h 101"/>
                <a:gd name="T56" fmla="*/ 32 w 103"/>
                <a:gd name="T57" fmla="*/ 81 h 101"/>
                <a:gd name="T58" fmla="*/ 29 w 103"/>
                <a:gd name="T59" fmla="*/ 86 h 101"/>
                <a:gd name="T60" fmla="*/ 24 w 103"/>
                <a:gd name="T61" fmla="*/ 89 h 101"/>
                <a:gd name="T62" fmla="*/ 13 w 103"/>
                <a:gd name="T63" fmla="*/ 98 h 101"/>
                <a:gd name="T64" fmla="*/ 10 w 103"/>
                <a:gd name="T65" fmla="*/ 101 h 101"/>
                <a:gd name="T66" fmla="*/ 5 w 103"/>
                <a:gd name="T67" fmla="*/ 96 h 101"/>
                <a:gd name="T68" fmla="*/ 5 w 103"/>
                <a:gd name="T69" fmla="*/ 93 h 101"/>
                <a:gd name="T70" fmla="*/ 12 w 103"/>
                <a:gd name="T71" fmla="*/ 86 h 101"/>
                <a:gd name="T72" fmla="*/ 12 w 103"/>
                <a:gd name="T73" fmla="*/ 81 h 101"/>
                <a:gd name="T74" fmla="*/ 8 w 103"/>
                <a:gd name="T75" fmla="*/ 76 h 101"/>
                <a:gd name="T76" fmla="*/ 0 w 103"/>
                <a:gd name="T77" fmla="*/ 2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3" h="101">
                  <a:moveTo>
                    <a:pt x="0" y="20"/>
                  </a:moveTo>
                  <a:lnTo>
                    <a:pt x="31" y="14"/>
                  </a:lnTo>
                  <a:lnTo>
                    <a:pt x="36" y="14"/>
                  </a:lnTo>
                  <a:lnTo>
                    <a:pt x="45" y="10"/>
                  </a:lnTo>
                  <a:lnTo>
                    <a:pt x="49" y="10"/>
                  </a:lnTo>
                  <a:lnTo>
                    <a:pt x="54" y="8"/>
                  </a:lnTo>
                  <a:lnTo>
                    <a:pt x="81" y="1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102" y="39"/>
                  </a:lnTo>
                  <a:lnTo>
                    <a:pt x="103" y="44"/>
                  </a:lnTo>
                  <a:lnTo>
                    <a:pt x="102" y="48"/>
                  </a:lnTo>
                  <a:lnTo>
                    <a:pt x="102" y="49"/>
                  </a:lnTo>
                  <a:lnTo>
                    <a:pt x="103" y="52"/>
                  </a:lnTo>
                  <a:lnTo>
                    <a:pt x="100" y="50"/>
                  </a:lnTo>
                  <a:lnTo>
                    <a:pt x="90" y="54"/>
                  </a:lnTo>
                  <a:lnTo>
                    <a:pt x="80" y="60"/>
                  </a:lnTo>
                  <a:lnTo>
                    <a:pt x="75" y="59"/>
                  </a:lnTo>
                  <a:lnTo>
                    <a:pt x="75" y="58"/>
                  </a:lnTo>
                  <a:lnTo>
                    <a:pt x="73" y="57"/>
                  </a:lnTo>
                  <a:lnTo>
                    <a:pt x="74" y="60"/>
                  </a:lnTo>
                  <a:lnTo>
                    <a:pt x="74" y="63"/>
                  </a:lnTo>
                  <a:lnTo>
                    <a:pt x="60" y="67"/>
                  </a:lnTo>
                  <a:lnTo>
                    <a:pt x="58" y="69"/>
                  </a:lnTo>
                  <a:lnTo>
                    <a:pt x="52" y="69"/>
                  </a:lnTo>
                  <a:lnTo>
                    <a:pt x="47" y="72"/>
                  </a:lnTo>
                  <a:lnTo>
                    <a:pt x="42" y="73"/>
                  </a:lnTo>
                  <a:lnTo>
                    <a:pt x="35" y="83"/>
                  </a:lnTo>
                  <a:lnTo>
                    <a:pt x="32" y="81"/>
                  </a:lnTo>
                  <a:lnTo>
                    <a:pt x="29" y="86"/>
                  </a:lnTo>
                  <a:lnTo>
                    <a:pt x="24" y="89"/>
                  </a:lnTo>
                  <a:lnTo>
                    <a:pt x="13" y="98"/>
                  </a:lnTo>
                  <a:lnTo>
                    <a:pt x="10" y="101"/>
                  </a:lnTo>
                  <a:lnTo>
                    <a:pt x="5" y="96"/>
                  </a:lnTo>
                  <a:lnTo>
                    <a:pt x="5" y="93"/>
                  </a:lnTo>
                  <a:lnTo>
                    <a:pt x="12" y="86"/>
                  </a:lnTo>
                  <a:lnTo>
                    <a:pt x="12" y="81"/>
                  </a:lnTo>
                  <a:lnTo>
                    <a:pt x="8" y="76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Freeform 64"/>
            <p:cNvSpPr>
              <a:spLocks/>
            </p:cNvSpPr>
            <p:nvPr/>
          </p:nvSpPr>
          <p:spPr bwMode="auto">
            <a:xfrm>
              <a:off x="4561" y="1547"/>
              <a:ext cx="143" cy="139"/>
            </a:xfrm>
            <a:custGeom>
              <a:avLst/>
              <a:gdLst>
                <a:gd name="T0" fmla="*/ 0 w 103"/>
                <a:gd name="T1" fmla="*/ 20 h 101"/>
                <a:gd name="T2" fmla="*/ 31 w 103"/>
                <a:gd name="T3" fmla="*/ 14 h 101"/>
                <a:gd name="T4" fmla="*/ 36 w 103"/>
                <a:gd name="T5" fmla="*/ 14 h 101"/>
                <a:gd name="T6" fmla="*/ 45 w 103"/>
                <a:gd name="T7" fmla="*/ 10 h 101"/>
                <a:gd name="T8" fmla="*/ 49 w 103"/>
                <a:gd name="T9" fmla="*/ 10 h 101"/>
                <a:gd name="T10" fmla="*/ 54 w 103"/>
                <a:gd name="T11" fmla="*/ 8 h 101"/>
                <a:gd name="T12" fmla="*/ 81 w 103"/>
                <a:gd name="T13" fmla="*/ 1 h 101"/>
                <a:gd name="T14" fmla="*/ 88 w 103"/>
                <a:gd name="T15" fmla="*/ 0 h 101"/>
                <a:gd name="T16" fmla="*/ 91 w 103"/>
                <a:gd name="T17" fmla="*/ 0 h 101"/>
                <a:gd name="T18" fmla="*/ 102 w 103"/>
                <a:gd name="T19" fmla="*/ 39 h 101"/>
                <a:gd name="T20" fmla="*/ 103 w 103"/>
                <a:gd name="T21" fmla="*/ 44 h 101"/>
                <a:gd name="T22" fmla="*/ 102 w 103"/>
                <a:gd name="T23" fmla="*/ 48 h 101"/>
                <a:gd name="T24" fmla="*/ 102 w 103"/>
                <a:gd name="T25" fmla="*/ 49 h 101"/>
                <a:gd name="T26" fmla="*/ 103 w 103"/>
                <a:gd name="T27" fmla="*/ 52 h 101"/>
                <a:gd name="T28" fmla="*/ 100 w 103"/>
                <a:gd name="T29" fmla="*/ 50 h 101"/>
                <a:gd name="T30" fmla="*/ 90 w 103"/>
                <a:gd name="T31" fmla="*/ 54 h 101"/>
                <a:gd name="T32" fmla="*/ 80 w 103"/>
                <a:gd name="T33" fmla="*/ 60 h 101"/>
                <a:gd name="T34" fmla="*/ 75 w 103"/>
                <a:gd name="T35" fmla="*/ 59 h 101"/>
                <a:gd name="T36" fmla="*/ 75 w 103"/>
                <a:gd name="T37" fmla="*/ 58 h 101"/>
                <a:gd name="T38" fmla="*/ 73 w 103"/>
                <a:gd name="T39" fmla="*/ 57 h 101"/>
                <a:gd name="T40" fmla="*/ 74 w 103"/>
                <a:gd name="T41" fmla="*/ 60 h 101"/>
                <a:gd name="T42" fmla="*/ 74 w 103"/>
                <a:gd name="T43" fmla="*/ 63 h 101"/>
                <a:gd name="T44" fmla="*/ 60 w 103"/>
                <a:gd name="T45" fmla="*/ 67 h 101"/>
                <a:gd name="T46" fmla="*/ 58 w 103"/>
                <a:gd name="T47" fmla="*/ 69 h 101"/>
                <a:gd name="T48" fmla="*/ 52 w 103"/>
                <a:gd name="T49" fmla="*/ 69 h 101"/>
                <a:gd name="T50" fmla="*/ 47 w 103"/>
                <a:gd name="T51" fmla="*/ 72 h 101"/>
                <a:gd name="T52" fmla="*/ 42 w 103"/>
                <a:gd name="T53" fmla="*/ 73 h 101"/>
                <a:gd name="T54" fmla="*/ 35 w 103"/>
                <a:gd name="T55" fmla="*/ 83 h 101"/>
                <a:gd name="T56" fmla="*/ 32 w 103"/>
                <a:gd name="T57" fmla="*/ 81 h 101"/>
                <a:gd name="T58" fmla="*/ 29 w 103"/>
                <a:gd name="T59" fmla="*/ 86 h 101"/>
                <a:gd name="T60" fmla="*/ 24 w 103"/>
                <a:gd name="T61" fmla="*/ 89 h 101"/>
                <a:gd name="T62" fmla="*/ 13 w 103"/>
                <a:gd name="T63" fmla="*/ 98 h 101"/>
                <a:gd name="T64" fmla="*/ 10 w 103"/>
                <a:gd name="T65" fmla="*/ 101 h 101"/>
                <a:gd name="T66" fmla="*/ 5 w 103"/>
                <a:gd name="T67" fmla="*/ 96 h 101"/>
                <a:gd name="T68" fmla="*/ 5 w 103"/>
                <a:gd name="T69" fmla="*/ 93 h 101"/>
                <a:gd name="T70" fmla="*/ 12 w 103"/>
                <a:gd name="T71" fmla="*/ 86 h 101"/>
                <a:gd name="T72" fmla="*/ 12 w 103"/>
                <a:gd name="T73" fmla="*/ 81 h 101"/>
                <a:gd name="T74" fmla="*/ 8 w 103"/>
                <a:gd name="T75" fmla="*/ 76 h 101"/>
                <a:gd name="T76" fmla="*/ 0 w 103"/>
                <a:gd name="T77" fmla="*/ 2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3" h="101">
                  <a:moveTo>
                    <a:pt x="0" y="20"/>
                  </a:moveTo>
                  <a:lnTo>
                    <a:pt x="31" y="14"/>
                  </a:lnTo>
                  <a:lnTo>
                    <a:pt x="36" y="14"/>
                  </a:lnTo>
                  <a:lnTo>
                    <a:pt x="45" y="10"/>
                  </a:lnTo>
                  <a:lnTo>
                    <a:pt x="49" y="10"/>
                  </a:lnTo>
                  <a:lnTo>
                    <a:pt x="54" y="8"/>
                  </a:lnTo>
                  <a:lnTo>
                    <a:pt x="81" y="1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102" y="39"/>
                  </a:lnTo>
                  <a:lnTo>
                    <a:pt x="103" y="44"/>
                  </a:lnTo>
                  <a:lnTo>
                    <a:pt x="102" y="48"/>
                  </a:lnTo>
                  <a:lnTo>
                    <a:pt x="102" y="49"/>
                  </a:lnTo>
                  <a:lnTo>
                    <a:pt x="103" y="52"/>
                  </a:lnTo>
                  <a:lnTo>
                    <a:pt x="100" y="50"/>
                  </a:lnTo>
                  <a:lnTo>
                    <a:pt x="90" y="54"/>
                  </a:lnTo>
                  <a:lnTo>
                    <a:pt x="80" y="60"/>
                  </a:lnTo>
                  <a:lnTo>
                    <a:pt x="75" y="59"/>
                  </a:lnTo>
                  <a:lnTo>
                    <a:pt x="75" y="58"/>
                  </a:lnTo>
                  <a:lnTo>
                    <a:pt x="73" y="57"/>
                  </a:lnTo>
                  <a:lnTo>
                    <a:pt x="74" y="60"/>
                  </a:lnTo>
                  <a:lnTo>
                    <a:pt x="74" y="63"/>
                  </a:lnTo>
                  <a:lnTo>
                    <a:pt x="60" y="67"/>
                  </a:lnTo>
                  <a:lnTo>
                    <a:pt x="58" y="69"/>
                  </a:lnTo>
                  <a:lnTo>
                    <a:pt x="52" y="69"/>
                  </a:lnTo>
                  <a:lnTo>
                    <a:pt x="47" y="72"/>
                  </a:lnTo>
                  <a:lnTo>
                    <a:pt x="42" y="73"/>
                  </a:lnTo>
                  <a:lnTo>
                    <a:pt x="35" y="83"/>
                  </a:lnTo>
                  <a:lnTo>
                    <a:pt x="32" y="81"/>
                  </a:lnTo>
                  <a:lnTo>
                    <a:pt x="29" y="86"/>
                  </a:lnTo>
                  <a:lnTo>
                    <a:pt x="24" y="89"/>
                  </a:lnTo>
                  <a:lnTo>
                    <a:pt x="13" y="98"/>
                  </a:lnTo>
                  <a:lnTo>
                    <a:pt x="10" y="101"/>
                  </a:lnTo>
                  <a:lnTo>
                    <a:pt x="5" y="96"/>
                  </a:lnTo>
                  <a:lnTo>
                    <a:pt x="5" y="93"/>
                  </a:lnTo>
                  <a:lnTo>
                    <a:pt x="12" y="86"/>
                  </a:lnTo>
                  <a:lnTo>
                    <a:pt x="12" y="81"/>
                  </a:lnTo>
                  <a:lnTo>
                    <a:pt x="8" y="76"/>
                  </a:lnTo>
                  <a:lnTo>
                    <a:pt x="0" y="20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Freeform 65"/>
            <p:cNvSpPr>
              <a:spLocks/>
            </p:cNvSpPr>
            <p:nvPr/>
          </p:nvSpPr>
          <p:spPr bwMode="auto">
            <a:xfrm>
              <a:off x="4602" y="1196"/>
              <a:ext cx="138" cy="290"/>
            </a:xfrm>
            <a:custGeom>
              <a:avLst/>
              <a:gdLst>
                <a:gd name="T0" fmla="*/ 12 w 100"/>
                <a:gd name="T1" fmla="*/ 209 h 209"/>
                <a:gd name="T2" fmla="*/ 7 w 100"/>
                <a:gd name="T3" fmla="*/ 205 h 209"/>
                <a:gd name="T4" fmla="*/ 5 w 100"/>
                <a:gd name="T5" fmla="*/ 199 h 209"/>
                <a:gd name="T6" fmla="*/ 5 w 100"/>
                <a:gd name="T7" fmla="*/ 194 h 209"/>
                <a:gd name="T8" fmla="*/ 7 w 100"/>
                <a:gd name="T9" fmla="*/ 189 h 209"/>
                <a:gd name="T10" fmla="*/ 5 w 100"/>
                <a:gd name="T11" fmla="*/ 175 h 209"/>
                <a:gd name="T12" fmla="*/ 5 w 100"/>
                <a:gd name="T13" fmla="*/ 165 h 209"/>
                <a:gd name="T14" fmla="*/ 0 w 100"/>
                <a:gd name="T15" fmla="*/ 147 h 209"/>
                <a:gd name="T16" fmla="*/ 2 w 100"/>
                <a:gd name="T17" fmla="*/ 144 h 209"/>
                <a:gd name="T18" fmla="*/ 1 w 100"/>
                <a:gd name="T19" fmla="*/ 136 h 209"/>
                <a:gd name="T20" fmla="*/ 5 w 100"/>
                <a:gd name="T21" fmla="*/ 131 h 209"/>
                <a:gd name="T22" fmla="*/ 6 w 100"/>
                <a:gd name="T23" fmla="*/ 126 h 209"/>
                <a:gd name="T24" fmla="*/ 5 w 100"/>
                <a:gd name="T25" fmla="*/ 121 h 209"/>
                <a:gd name="T26" fmla="*/ 7 w 100"/>
                <a:gd name="T27" fmla="*/ 116 h 209"/>
                <a:gd name="T28" fmla="*/ 6 w 100"/>
                <a:gd name="T29" fmla="*/ 111 h 209"/>
                <a:gd name="T30" fmla="*/ 8 w 100"/>
                <a:gd name="T31" fmla="*/ 102 h 209"/>
                <a:gd name="T32" fmla="*/ 5 w 100"/>
                <a:gd name="T33" fmla="*/ 92 h 209"/>
                <a:gd name="T34" fmla="*/ 5 w 100"/>
                <a:gd name="T35" fmla="*/ 87 h 209"/>
                <a:gd name="T36" fmla="*/ 10 w 100"/>
                <a:gd name="T37" fmla="*/ 83 h 209"/>
                <a:gd name="T38" fmla="*/ 11 w 100"/>
                <a:gd name="T39" fmla="*/ 82 h 209"/>
                <a:gd name="T40" fmla="*/ 20 w 100"/>
                <a:gd name="T41" fmla="*/ 73 h 209"/>
                <a:gd name="T42" fmla="*/ 23 w 100"/>
                <a:gd name="T43" fmla="*/ 66 h 209"/>
                <a:gd name="T44" fmla="*/ 23 w 100"/>
                <a:gd name="T45" fmla="*/ 61 h 209"/>
                <a:gd name="T46" fmla="*/ 22 w 100"/>
                <a:gd name="T47" fmla="*/ 57 h 209"/>
                <a:gd name="T48" fmla="*/ 18 w 100"/>
                <a:gd name="T49" fmla="*/ 52 h 209"/>
                <a:gd name="T50" fmla="*/ 17 w 100"/>
                <a:gd name="T51" fmla="*/ 47 h 209"/>
                <a:gd name="T52" fmla="*/ 20 w 100"/>
                <a:gd name="T53" fmla="*/ 37 h 209"/>
                <a:gd name="T54" fmla="*/ 17 w 100"/>
                <a:gd name="T55" fmla="*/ 29 h 209"/>
                <a:gd name="T56" fmla="*/ 18 w 100"/>
                <a:gd name="T57" fmla="*/ 28 h 209"/>
                <a:gd name="T58" fmla="*/ 18 w 100"/>
                <a:gd name="T59" fmla="*/ 27 h 209"/>
                <a:gd name="T60" fmla="*/ 17 w 100"/>
                <a:gd name="T61" fmla="*/ 22 h 209"/>
                <a:gd name="T62" fmla="*/ 20 w 100"/>
                <a:gd name="T63" fmla="*/ 13 h 209"/>
                <a:gd name="T64" fmla="*/ 20 w 100"/>
                <a:gd name="T65" fmla="*/ 8 h 209"/>
                <a:gd name="T66" fmla="*/ 25 w 100"/>
                <a:gd name="T67" fmla="*/ 4 h 209"/>
                <a:gd name="T68" fmla="*/ 30 w 100"/>
                <a:gd name="T69" fmla="*/ 5 h 209"/>
                <a:gd name="T70" fmla="*/ 35 w 100"/>
                <a:gd name="T71" fmla="*/ 0 h 209"/>
                <a:gd name="T72" fmla="*/ 35 w 100"/>
                <a:gd name="T73" fmla="*/ 3 h 209"/>
                <a:gd name="T74" fmla="*/ 71 w 100"/>
                <a:gd name="T75" fmla="*/ 112 h 209"/>
                <a:gd name="T76" fmla="*/ 76 w 100"/>
                <a:gd name="T77" fmla="*/ 127 h 209"/>
                <a:gd name="T78" fmla="*/ 76 w 100"/>
                <a:gd name="T79" fmla="*/ 132 h 209"/>
                <a:gd name="T80" fmla="*/ 79 w 100"/>
                <a:gd name="T81" fmla="*/ 136 h 209"/>
                <a:gd name="T82" fmla="*/ 80 w 100"/>
                <a:gd name="T83" fmla="*/ 141 h 209"/>
                <a:gd name="T84" fmla="*/ 85 w 100"/>
                <a:gd name="T85" fmla="*/ 145 h 209"/>
                <a:gd name="T86" fmla="*/ 90 w 100"/>
                <a:gd name="T87" fmla="*/ 147 h 209"/>
                <a:gd name="T88" fmla="*/ 91 w 100"/>
                <a:gd name="T89" fmla="*/ 152 h 209"/>
                <a:gd name="T90" fmla="*/ 95 w 100"/>
                <a:gd name="T91" fmla="*/ 157 h 209"/>
                <a:gd name="T92" fmla="*/ 98 w 100"/>
                <a:gd name="T93" fmla="*/ 159 h 209"/>
                <a:gd name="T94" fmla="*/ 100 w 100"/>
                <a:gd name="T95" fmla="*/ 160 h 209"/>
                <a:gd name="T96" fmla="*/ 98 w 100"/>
                <a:gd name="T97" fmla="*/ 170 h 209"/>
                <a:gd name="T98" fmla="*/ 98 w 100"/>
                <a:gd name="T99" fmla="*/ 175 h 209"/>
                <a:gd name="T100" fmla="*/ 95 w 100"/>
                <a:gd name="T101" fmla="*/ 175 h 209"/>
                <a:gd name="T102" fmla="*/ 93 w 100"/>
                <a:gd name="T103" fmla="*/ 175 h 209"/>
                <a:gd name="T104" fmla="*/ 88 w 100"/>
                <a:gd name="T105" fmla="*/ 179 h 209"/>
                <a:gd name="T106" fmla="*/ 85 w 100"/>
                <a:gd name="T107" fmla="*/ 184 h 209"/>
                <a:gd name="T108" fmla="*/ 84 w 100"/>
                <a:gd name="T109" fmla="*/ 183 h 209"/>
                <a:gd name="T110" fmla="*/ 80 w 100"/>
                <a:gd name="T111" fmla="*/ 188 h 209"/>
                <a:gd name="T112" fmla="*/ 75 w 100"/>
                <a:gd name="T113" fmla="*/ 195 h 209"/>
                <a:gd name="T114" fmla="*/ 12 w 100"/>
                <a:gd name="T115" fmla="*/ 20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" h="209">
                  <a:moveTo>
                    <a:pt x="12" y="209"/>
                  </a:moveTo>
                  <a:lnTo>
                    <a:pt x="7" y="205"/>
                  </a:lnTo>
                  <a:lnTo>
                    <a:pt x="5" y="199"/>
                  </a:lnTo>
                  <a:lnTo>
                    <a:pt x="5" y="194"/>
                  </a:lnTo>
                  <a:lnTo>
                    <a:pt x="7" y="189"/>
                  </a:lnTo>
                  <a:lnTo>
                    <a:pt x="5" y="175"/>
                  </a:lnTo>
                  <a:lnTo>
                    <a:pt x="5" y="165"/>
                  </a:lnTo>
                  <a:lnTo>
                    <a:pt x="0" y="147"/>
                  </a:lnTo>
                  <a:lnTo>
                    <a:pt x="2" y="144"/>
                  </a:lnTo>
                  <a:lnTo>
                    <a:pt x="1" y="136"/>
                  </a:lnTo>
                  <a:lnTo>
                    <a:pt x="5" y="131"/>
                  </a:lnTo>
                  <a:lnTo>
                    <a:pt x="6" y="126"/>
                  </a:lnTo>
                  <a:lnTo>
                    <a:pt x="5" y="121"/>
                  </a:lnTo>
                  <a:lnTo>
                    <a:pt x="7" y="116"/>
                  </a:lnTo>
                  <a:lnTo>
                    <a:pt x="6" y="111"/>
                  </a:lnTo>
                  <a:lnTo>
                    <a:pt x="8" y="102"/>
                  </a:lnTo>
                  <a:lnTo>
                    <a:pt x="5" y="92"/>
                  </a:lnTo>
                  <a:lnTo>
                    <a:pt x="5" y="87"/>
                  </a:lnTo>
                  <a:lnTo>
                    <a:pt x="10" y="83"/>
                  </a:lnTo>
                  <a:lnTo>
                    <a:pt x="11" y="82"/>
                  </a:lnTo>
                  <a:lnTo>
                    <a:pt x="20" y="73"/>
                  </a:lnTo>
                  <a:lnTo>
                    <a:pt x="23" y="66"/>
                  </a:lnTo>
                  <a:lnTo>
                    <a:pt x="23" y="61"/>
                  </a:lnTo>
                  <a:lnTo>
                    <a:pt x="22" y="57"/>
                  </a:lnTo>
                  <a:lnTo>
                    <a:pt x="18" y="52"/>
                  </a:lnTo>
                  <a:lnTo>
                    <a:pt x="17" y="47"/>
                  </a:lnTo>
                  <a:lnTo>
                    <a:pt x="20" y="37"/>
                  </a:lnTo>
                  <a:lnTo>
                    <a:pt x="17" y="29"/>
                  </a:lnTo>
                  <a:lnTo>
                    <a:pt x="18" y="28"/>
                  </a:lnTo>
                  <a:lnTo>
                    <a:pt x="18" y="27"/>
                  </a:lnTo>
                  <a:lnTo>
                    <a:pt x="17" y="22"/>
                  </a:lnTo>
                  <a:lnTo>
                    <a:pt x="20" y="13"/>
                  </a:lnTo>
                  <a:lnTo>
                    <a:pt x="20" y="8"/>
                  </a:lnTo>
                  <a:lnTo>
                    <a:pt x="25" y="4"/>
                  </a:lnTo>
                  <a:lnTo>
                    <a:pt x="30" y="5"/>
                  </a:lnTo>
                  <a:lnTo>
                    <a:pt x="35" y="0"/>
                  </a:lnTo>
                  <a:lnTo>
                    <a:pt x="35" y="3"/>
                  </a:lnTo>
                  <a:lnTo>
                    <a:pt x="71" y="112"/>
                  </a:lnTo>
                  <a:lnTo>
                    <a:pt x="76" y="127"/>
                  </a:lnTo>
                  <a:lnTo>
                    <a:pt x="76" y="132"/>
                  </a:lnTo>
                  <a:lnTo>
                    <a:pt x="79" y="136"/>
                  </a:lnTo>
                  <a:lnTo>
                    <a:pt x="80" y="141"/>
                  </a:lnTo>
                  <a:lnTo>
                    <a:pt x="85" y="145"/>
                  </a:lnTo>
                  <a:lnTo>
                    <a:pt x="90" y="147"/>
                  </a:lnTo>
                  <a:lnTo>
                    <a:pt x="91" y="152"/>
                  </a:lnTo>
                  <a:lnTo>
                    <a:pt x="95" y="157"/>
                  </a:lnTo>
                  <a:lnTo>
                    <a:pt x="98" y="159"/>
                  </a:lnTo>
                  <a:lnTo>
                    <a:pt x="100" y="160"/>
                  </a:lnTo>
                  <a:lnTo>
                    <a:pt x="98" y="170"/>
                  </a:lnTo>
                  <a:lnTo>
                    <a:pt x="98" y="175"/>
                  </a:lnTo>
                  <a:lnTo>
                    <a:pt x="95" y="175"/>
                  </a:lnTo>
                  <a:lnTo>
                    <a:pt x="93" y="175"/>
                  </a:lnTo>
                  <a:lnTo>
                    <a:pt x="88" y="179"/>
                  </a:lnTo>
                  <a:lnTo>
                    <a:pt x="85" y="184"/>
                  </a:lnTo>
                  <a:lnTo>
                    <a:pt x="84" y="183"/>
                  </a:lnTo>
                  <a:lnTo>
                    <a:pt x="80" y="188"/>
                  </a:lnTo>
                  <a:lnTo>
                    <a:pt x="75" y="195"/>
                  </a:lnTo>
                  <a:lnTo>
                    <a:pt x="12" y="209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66"/>
            <p:cNvSpPr>
              <a:spLocks/>
            </p:cNvSpPr>
            <p:nvPr/>
          </p:nvSpPr>
          <p:spPr bwMode="auto">
            <a:xfrm>
              <a:off x="4602" y="1196"/>
              <a:ext cx="138" cy="290"/>
            </a:xfrm>
            <a:custGeom>
              <a:avLst/>
              <a:gdLst>
                <a:gd name="T0" fmla="*/ 12 w 100"/>
                <a:gd name="T1" fmla="*/ 209 h 209"/>
                <a:gd name="T2" fmla="*/ 7 w 100"/>
                <a:gd name="T3" fmla="*/ 205 h 209"/>
                <a:gd name="T4" fmla="*/ 5 w 100"/>
                <a:gd name="T5" fmla="*/ 199 h 209"/>
                <a:gd name="T6" fmla="*/ 5 w 100"/>
                <a:gd name="T7" fmla="*/ 194 h 209"/>
                <a:gd name="T8" fmla="*/ 7 w 100"/>
                <a:gd name="T9" fmla="*/ 189 h 209"/>
                <a:gd name="T10" fmla="*/ 5 w 100"/>
                <a:gd name="T11" fmla="*/ 175 h 209"/>
                <a:gd name="T12" fmla="*/ 5 w 100"/>
                <a:gd name="T13" fmla="*/ 165 h 209"/>
                <a:gd name="T14" fmla="*/ 0 w 100"/>
                <a:gd name="T15" fmla="*/ 147 h 209"/>
                <a:gd name="T16" fmla="*/ 2 w 100"/>
                <a:gd name="T17" fmla="*/ 144 h 209"/>
                <a:gd name="T18" fmla="*/ 1 w 100"/>
                <a:gd name="T19" fmla="*/ 136 h 209"/>
                <a:gd name="T20" fmla="*/ 5 w 100"/>
                <a:gd name="T21" fmla="*/ 131 h 209"/>
                <a:gd name="T22" fmla="*/ 6 w 100"/>
                <a:gd name="T23" fmla="*/ 126 h 209"/>
                <a:gd name="T24" fmla="*/ 5 w 100"/>
                <a:gd name="T25" fmla="*/ 121 h 209"/>
                <a:gd name="T26" fmla="*/ 7 w 100"/>
                <a:gd name="T27" fmla="*/ 116 h 209"/>
                <a:gd name="T28" fmla="*/ 6 w 100"/>
                <a:gd name="T29" fmla="*/ 111 h 209"/>
                <a:gd name="T30" fmla="*/ 8 w 100"/>
                <a:gd name="T31" fmla="*/ 102 h 209"/>
                <a:gd name="T32" fmla="*/ 5 w 100"/>
                <a:gd name="T33" fmla="*/ 92 h 209"/>
                <a:gd name="T34" fmla="*/ 5 w 100"/>
                <a:gd name="T35" fmla="*/ 87 h 209"/>
                <a:gd name="T36" fmla="*/ 10 w 100"/>
                <a:gd name="T37" fmla="*/ 83 h 209"/>
                <a:gd name="T38" fmla="*/ 11 w 100"/>
                <a:gd name="T39" fmla="*/ 82 h 209"/>
                <a:gd name="T40" fmla="*/ 20 w 100"/>
                <a:gd name="T41" fmla="*/ 73 h 209"/>
                <a:gd name="T42" fmla="*/ 23 w 100"/>
                <a:gd name="T43" fmla="*/ 66 h 209"/>
                <a:gd name="T44" fmla="*/ 23 w 100"/>
                <a:gd name="T45" fmla="*/ 61 h 209"/>
                <a:gd name="T46" fmla="*/ 22 w 100"/>
                <a:gd name="T47" fmla="*/ 57 h 209"/>
                <a:gd name="T48" fmla="*/ 18 w 100"/>
                <a:gd name="T49" fmla="*/ 52 h 209"/>
                <a:gd name="T50" fmla="*/ 17 w 100"/>
                <a:gd name="T51" fmla="*/ 47 h 209"/>
                <a:gd name="T52" fmla="*/ 20 w 100"/>
                <a:gd name="T53" fmla="*/ 37 h 209"/>
                <a:gd name="T54" fmla="*/ 17 w 100"/>
                <a:gd name="T55" fmla="*/ 29 h 209"/>
                <a:gd name="T56" fmla="*/ 18 w 100"/>
                <a:gd name="T57" fmla="*/ 28 h 209"/>
                <a:gd name="T58" fmla="*/ 18 w 100"/>
                <a:gd name="T59" fmla="*/ 27 h 209"/>
                <a:gd name="T60" fmla="*/ 17 w 100"/>
                <a:gd name="T61" fmla="*/ 22 h 209"/>
                <a:gd name="T62" fmla="*/ 20 w 100"/>
                <a:gd name="T63" fmla="*/ 13 h 209"/>
                <a:gd name="T64" fmla="*/ 20 w 100"/>
                <a:gd name="T65" fmla="*/ 8 h 209"/>
                <a:gd name="T66" fmla="*/ 25 w 100"/>
                <a:gd name="T67" fmla="*/ 4 h 209"/>
                <a:gd name="T68" fmla="*/ 30 w 100"/>
                <a:gd name="T69" fmla="*/ 5 h 209"/>
                <a:gd name="T70" fmla="*/ 35 w 100"/>
                <a:gd name="T71" fmla="*/ 0 h 209"/>
                <a:gd name="T72" fmla="*/ 35 w 100"/>
                <a:gd name="T73" fmla="*/ 3 h 209"/>
                <a:gd name="T74" fmla="*/ 71 w 100"/>
                <a:gd name="T75" fmla="*/ 112 h 209"/>
                <a:gd name="T76" fmla="*/ 76 w 100"/>
                <a:gd name="T77" fmla="*/ 127 h 209"/>
                <a:gd name="T78" fmla="*/ 76 w 100"/>
                <a:gd name="T79" fmla="*/ 132 h 209"/>
                <a:gd name="T80" fmla="*/ 79 w 100"/>
                <a:gd name="T81" fmla="*/ 136 h 209"/>
                <a:gd name="T82" fmla="*/ 80 w 100"/>
                <a:gd name="T83" fmla="*/ 141 h 209"/>
                <a:gd name="T84" fmla="*/ 85 w 100"/>
                <a:gd name="T85" fmla="*/ 145 h 209"/>
                <a:gd name="T86" fmla="*/ 90 w 100"/>
                <a:gd name="T87" fmla="*/ 147 h 209"/>
                <a:gd name="T88" fmla="*/ 91 w 100"/>
                <a:gd name="T89" fmla="*/ 152 h 209"/>
                <a:gd name="T90" fmla="*/ 95 w 100"/>
                <a:gd name="T91" fmla="*/ 157 h 209"/>
                <a:gd name="T92" fmla="*/ 98 w 100"/>
                <a:gd name="T93" fmla="*/ 159 h 209"/>
                <a:gd name="T94" fmla="*/ 100 w 100"/>
                <a:gd name="T95" fmla="*/ 160 h 209"/>
                <a:gd name="T96" fmla="*/ 98 w 100"/>
                <a:gd name="T97" fmla="*/ 170 h 209"/>
                <a:gd name="T98" fmla="*/ 98 w 100"/>
                <a:gd name="T99" fmla="*/ 175 h 209"/>
                <a:gd name="T100" fmla="*/ 95 w 100"/>
                <a:gd name="T101" fmla="*/ 175 h 209"/>
                <a:gd name="T102" fmla="*/ 93 w 100"/>
                <a:gd name="T103" fmla="*/ 175 h 209"/>
                <a:gd name="T104" fmla="*/ 88 w 100"/>
                <a:gd name="T105" fmla="*/ 179 h 209"/>
                <a:gd name="T106" fmla="*/ 85 w 100"/>
                <a:gd name="T107" fmla="*/ 184 h 209"/>
                <a:gd name="T108" fmla="*/ 84 w 100"/>
                <a:gd name="T109" fmla="*/ 183 h 209"/>
                <a:gd name="T110" fmla="*/ 80 w 100"/>
                <a:gd name="T111" fmla="*/ 188 h 209"/>
                <a:gd name="T112" fmla="*/ 75 w 100"/>
                <a:gd name="T113" fmla="*/ 195 h 209"/>
                <a:gd name="T114" fmla="*/ 12 w 100"/>
                <a:gd name="T115" fmla="*/ 20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" h="209">
                  <a:moveTo>
                    <a:pt x="12" y="209"/>
                  </a:moveTo>
                  <a:lnTo>
                    <a:pt x="7" y="205"/>
                  </a:lnTo>
                  <a:lnTo>
                    <a:pt x="5" y="199"/>
                  </a:lnTo>
                  <a:lnTo>
                    <a:pt x="5" y="194"/>
                  </a:lnTo>
                  <a:lnTo>
                    <a:pt x="7" y="189"/>
                  </a:lnTo>
                  <a:lnTo>
                    <a:pt x="5" y="175"/>
                  </a:lnTo>
                  <a:lnTo>
                    <a:pt x="5" y="165"/>
                  </a:lnTo>
                  <a:lnTo>
                    <a:pt x="0" y="147"/>
                  </a:lnTo>
                  <a:lnTo>
                    <a:pt x="2" y="144"/>
                  </a:lnTo>
                  <a:lnTo>
                    <a:pt x="1" y="136"/>
                  </a:lnTo>
                  <a:lnTo>
                    <a:pt x="5" y="131"/>
                  </a:lnTo>
                  <a:lnTo>
                    <a:pt x="6" y="126"/>
                  </a:lnTo>
                  <a:lnTo>
                    <a:pt x="5" y="121"/>
                  </a:lnTo>
                  <a:lnTo>
                    <a:pt x="7" y="116"/>
                  </a:lnTo>
                  <a:lnTo>
                    <a:pt x="6" y="111"/>
                  </a:lnTo>
                  <a:lnTo>
                    <a:pt x="8" y="102"/>
                  </a:lnTo>
                  <a:lnTo>
                    <a:pt x="5" y="92"/>
                  </a:lnTo>
                  <a:lnTo>
                    <a:pt x="5" y="87"/>
                  </a:lnTo>
                  <a:lnTo>
                    <a:pt x="10" y="83"/>
                  </a:lnTo>
                  <a:lnTo>
                    <a:pt x="11" y="82"/>
                  </a:lnTo>
                  <a:lnTo>
                    <a:pt x="20" y="73"/>
                  </a:lnTo>
                  <a:lnTo>
                    <a:pt x="23" y="66"/>
                  </a:lnTo>
                  <a:lnTo>
                    <a:pt x="23" y="61"/>
                  </a:lnTo>
                  <a:lnTo>
                    <a:pt x="22" y="57"/>
                  </a:lnTo>
                  <a:lnTo>
                    <a:pt x="18" y="52"/>
                  </a:lnTo>
                  <a:lnTo>
                    <a:pt x="17" y="47"/>
                  </a:lnTo>
                  <a:lnTo>
                    <a:pt x="20" y="37"/>
                  </a:lnTo>
                  <a:lnTo>
                    <a:pt x="17" y="29"/>
                  </a:lnTo>
                  <a:lnTo>
                    <a:pt x="18" y="28"/>
                  </a:lnTo>
                  <a:lnTo>
                    <a:pt x="18" y="27"/>
                  </a:lnTo>
                  <a:lnTo>
                    <a:pt x="17" y="22"/>
                  </a:lnTo>
                  <a:lnTo>
                    <a:pt x="20" y="13"/>
                  </a:lnTo>
                  <a:lnTo>
                    <a:pt x="20" y="8"/>
                  </a:lnTo>
                  <a:lnTo>
                    <a:pt x="25" y="4"/>
                  </a:lnTo>
                  <a:lnTo>
                    <a:pt x="30" y="5"/>
                  </a:lnTo>
                  <a:lnTo>
                    <a:pt x="35" y="0"/>
                  </a:lnTo>
                  <a:lnTo>
                    <a:pt x="35" y="3"/>
                  </a:lnTo>
                  <a:lnTo>
                    <a:pt x="71" y="112"/>
                  </a:lnTo>
                  <a:lnTo>
                    <a:pt x="76" y="127"/>
                  </a:lnTo>
                  <a:lnTo>
                    <a:pt x="76" y="132"/>
                  </a:lnTo>
                  <a:lnTo>
                    <a:pt x="79" y="136"/>
                  </a:lnTo>
                  <a:lnTo>
                    <a:pt x="80" y="141"/>
                  </a:lnTo>
                  <a:lnTo>
                    <a:pt x="85" y="145"/>
                  </a:lnTo>
                  <a:lnTo>
                    <a:pt x="90" y="147"/>
                  </a:lnTo>
                  <a:lnTo>
                    <a:pt x="91" y="152"/>
                  </a:lnTo>
                  <a:lnTo>
                    <a:pt x="95" y="157"/>
                  </a:lnTo>
                  <a:lnTo>
                    <a:pt x="98" y="159"/>
                  </a:lnTo>
                  <a:lnTo>
                    <a:pt x="100" y="160"/>
                  </a:lnTo>
                  <a:lnTo>
                    <a:pt x="98" y="170"/>
                  </a:lnTo>
                  <a:lnTo>
                    <a:pt x="98" y="175"/>
                  </a:lnTo>
                  <a:lnTo>
                    <a:pt x="95" y="175"/>
                  </a:lnTo>
                  <a:lnTo>
                    <a:pt x="93" y="175"/>
                  </a:lnTo>
                  <a:lnTo>
                    <a:pt x="88" y="179"/>
                  </a:lnTo>
                  <a:lnTo>
                    <a:pt x="85" y="184"/>
                  </a:lnTo>
                  <a:lnTo>
                    <a:pt x="84" y="183"/>
                  </a:lnTo>
                  <a:lnTo>
                    <a:pt x="80" y="188"/>
                  </a:lnTo>
                  <a:lnTo>
                    <a:pt x="75" y="195"/>
                  </a:lnTo>
                  <a:lnTo>
                    <a:pt x="12" y="209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67"/>
            <p:cNvSpPr>
              <a:spLocks noEditPoints="1"/>
            </p:cNvSpPr>
            <p:nvPr/>
          </p:nvSpPr>
          <p:spPr bwMode="auto">
            <a:xfrm>
              <a:off x="602" y="1506"/>
              <a:ext cx="680" cy="1140"/>
            </a:xfrm>
            <a:custGeom>
              <a:avLst/>
              <a:gdLst>
                <a:gd name="T0" fmla="*/ 477 w 491"/>
                <a:gd name="T1" fmla="*/ 678 h 823"/>
                <a:gd name="T2" fmla="*/ 395 w 491"/>
                <a:gd name="T3" fmla="*/ 541 h 823"/>
                <a:gd name="T4" fmla="*/ 47 w 491"/>
                <a:gd name="T5" fmla="*/ 0 h 823"/>
                <a:gd name="T6" fmla="*/ 42 w 491"/>
                <a:gd name="T7" fmla="*/ 25 h 823"/>
                <a:gd name="T8" fmla="*/ 29 w 491"/>
                <a:gd name="T9" fmla="*/ 72 h 823"/>
                <a:gd name="T10" fmla="*/ 19 w 491"/>
                <a:gd name="T11" fmla="*/ 91 h 823"/>
                <a:gd name="T12" fmla="*/ 2 w 491"/>
                <a:gd name="T13" fmla="*/ 121 h 823"/>
                <a:gd name="T14" fmla="*/ 19 w 491"/>
                <a:gd name="T15" fmla="*/ 165 h 823"/>
                <a:gd name="T16" fmla="*/ 15 w 491"/>
                <a:gd name="T17" fmla="*/ 190 h 823"/>
                <a:gd name="T18" fmla="*/ 10 w 491"/>
                <a:gd name="T19" fmla="*/ 242 h 823"/>
                <a:gd name="T20" fmla="*/ 32 w 491"/>
                <a:gd name="T21" fmla="*/ 281 h 823"/>
                <a:gd name="T22" fmla="*/ 38 w 491"/>
                <a:gd name="T23" fmla="*/ 298 h 823"/>
                <a:gd name="T24" fmla="*/ 29 w 491"/>
                <a:gd name="T25" fmla="*/ 315 h 823"/>
                <a:gd name="T26" fmla="*/ 49 w 491"/>
                <a:gd name="T27" fmla="*/ 330 h 823"/>
                <a:gd name="T28" fmla="*/ 58 w 491"/>
                <a:gd name="T29" fmla="*/ 318 h 823"/>
                <a:gd name="T30" fmla="*/ 80 w 491"/>
                <a:gd name="T31" fmla="*/ 323 h 823"/>
                <a:gd name="T32" fmla="*/ 106 w 491"/>
                <a:gd name="T33" fmla="*/ 322 h 823"/>
                <a:gd name="T34" fmla="*/ 111 w 491"/>
                <a:gd name="T35" fmla="*/ 327 h 823"/>
                <a:gd name="T36" fmla="*/ 101 w 491"/>
                <a:gd name="T37" fmla="*/ 331 h 823"/>
                <a:gd name="T38" fmla="*/ 66 w 491"/>
                <a:gd name="T39" fmla="*/ 322 h 823"/>
                <a:gd name="T40" fmla="*/ 69 w 491"/>
                <a:gd name="T41" fmla="*/ 344 h 823"/>
                <a:gd name="T42" fmla="*/ 64 w 491"/>
                <a:gd name="T43" fmla="*/ 361 h 823"/>
                <a:gd name="T44" fmla="*/ 59 w 491"/>
                <a:gd name="T45" fmla="*/ 339 h 823"/>
                <a:gd name="T46" fmla="*/ 47 w 491"/>
                <a:gd name="T47" fmla="*/ 355 h 823"/>
                <a:gd name="T48" fmla="*/ 47 w 491"/>
                <a:gd name="T49" fmla="*/ 383 h 823"/>
                <a:gd name="T50" fmla="*/ 74 w 491"/>
                <a:gd name="T51" fmla="*/ 417 h 823"/>
                <a:gd name="T52" fmla="*/ 61 w 491"/>
                <a:gd name="T53" fmla="*/ 445 h 823"/>
                <a:gd name="T54" fmla="*/ 76 w 491"/>
                <a:gd name="T55" fmla="*/ 484 h 823"/>
                <a:gd name="T56" fmla="*/ 91 w 491"/>
                <a:gd name="T57" fmla="*/ 518 h 823"/>
                <a:gd name="T58" fmla="*/ 98 w 491"/>
                <a:gd name="T59" fmla="*/ 551 h 823"/>
                <a:gd name="T60" fmla="*/ 106 w 491"/>
                <a:gd name="T61" fmla="*/ 575 h 823"/>
                <a:gd name="T62" fmla="*/ 101 w 491"/>
                <a:gd name="T63" fmla="*/ 605 h 823"/>
                <a:gd name="T64" fmla="*/ 131 w 491"/>
                <a:gd name="T65" fmla="*/ 620 h 823"/>
                <a:gd name="T66" fmla="*/ 168 w 491"/>
                <a:gd name="T67" fmla="*/ 637 h 823"/>
                <a:gd name="T68" fmla="*/ 198 w 491"/>
                <a:gd name="T69" fmla="*/ 671 h 823"/>
                <a:gd name="T70" fmla="*/ 222 w 491"/>
                <a:gd name="T71" fmla="*/ 693 h 823"/>
                <a:gd name="T72" fmla="*/ 239 w 491"/>
                <a:gd name="T73" fmla="*/ 702 h 823"/>
                <a:gd name="T74" fmla="*/ 273 w 491"/>
                <a:gd name="T75" fmla="*/ 749 h 823"/>
                <a:gd name="T76" fmla="*/ 274 w 491"/>
                <a:gd name="T77" fmla="*/ 794 h 823"/>
                <a:gd name="T78" fmla="*/ 278 w 491"/>
                <a:gd name="T79" fmla="*/ 799 h 823"/>
                <a:gd name="T80" fmla="*/ 437 w 491"/>
                <a:gd name="T81" fmla="*/ 820 h 823"/>
                <a:gd name="T82" fmla="*/ 451 w 491"/>
                <a:gd name="T83" fmla="*/ 806 h 823"/>
                <a:gd name="T84" fmla="*/ 442 w 491"/>
                <a:gd name="T85" fmla="*/ 788 h 823"/>
                <a:gd name="T86" fmla="*/ 456 w 491"/>
                <a:gd name="T87" fmla="*/ 759 h 823"/>
                <a:gd name="T88" fmla="*/ 468 w 491"/>
                <a:gd name="T89" fmla="*/ 727 h 823"/>
                <a:gd name="T90" fmla="*/ 120 w 491"/>
                <a:gd name="T91" fmla="*/ 652 h 823"/>
                <a:gd name="T92" fmla="*/ 127 w 491"/>
                <a:gd name="T93" fmla="*/ 657 h 823"/>
                <a:gd name="T94" fmla="*/ 136 w 491"/>
                <a:gd name="T95" fmla="*/ 656 h 823"/>
                <a:gd name="T96" fmla="*/ 151 w 491"/>
                <a:gd name="T97" fmla="*/ 659 h 823"/>
                <a:gd name="T98" fmla="*/ 145 w 491"/>
                <a:gd name="T99" fmla="*/ 717 h 823"/>
                <a:gd name="T100" fmla="*/ 199 w 491"/>
                <a:gd name="T101" fmla="*/ 762 h 823"/>
                <a:gd name="T102" fmla="*/ 214 w 491"/>
                <a:gd name="T103" fmla="*/ 720 h 823"/>
                <a:gd name="T104" fmla="*/ 220 w 491"/>
                <a:gd name="T105" fmla="*/ 730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1" h="823">
                  <a:moveTo>
                    <a:pt x="487" y="703"/>
                  </a:moveTo>
                  <a:lnTo>
                    <a:pt x="478" y="695"/>
                  </a:lnTo>
                  <a:lnTo>
                    <a:pt x="478" y="688"/>
                  </a:lnTo>
                  <a:lnTo>
                    <a:pt x="477" y="683"/>
                  </a:lnTo>
                  <a:lnTo>
                    <a:pt x="477" y="678"/>
                  </a:lnTo>
                  <a:lnTo>
                    <a:pt x="475" y="672"/>
                  </a:lnTo>
                  <a:lnTo>
                    <a:pt x="469" y="662"/>
                  </a:lnTo>
                  <a:lnTo>
                    <a:pt x="469" y="657"/>
                  </a:lnTo>
                  <a:lnTo>
                    <a:pt x="469" y="652"/>
                  </a:lnTo>
                  <a:lnTo>
                    <a:pt x="395" y="541"/>
                  </a:lnTo>
                  <a:lnTo>
                    <a:pt x="218" y="283"/>
                  </a:lnTo>
                  <a:lnTo>
                    <a:pt x="230" y="233"/>
                  </a:lnTo>
                  <a:lnTo>
                    <a:pt x="272" y="60"/>
                  </a:lnTo>
                  <a:lnTo>
                    <a:pt x="169" y="34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2" y="10"/>
                  </a:lnTo>
                  <a:lnTo>
                    <a:pt x="39" y="15"/>
                  </a:lnTo>
                  <a:lnTo>
                    <a:pt x="42" y="20"/>
                  </a:lnTo>
                  <a:lnTo>
                    <a:pt x="42" y="25"/>
                  </a:lnTo>
                  <a:lnTo>
                    <a:pt x="43" y="35"/>
                  </a:lnTo>
                  <a:lnTo>
                    <a:pt x="42" y="37"/>
                  </a:lnTo>
                  <a:lnTo>
                    <a:pt x="41" y="45"/>
                  </a:lnTo>
                  <a:lnTo>
                    <a:pt x="28" y="67"/>
                  </a:lnTo>
                  <a:lnTo>
                    <a:pt x="29" y="72"/>
                  </a:lnTo>
                  <a:lnTo>
                    <a:pt x="28" y="77"/>
                  </a:lnTo>
                  <a:lnTo>
                    <a:pt x="24" y="81"/>
                  </a:lnTo>
                  <a:lnTo>
                    <a:pt x="22" y="87"/>
                  </a:lnTo>
                  <a:lnTo>
                    <a:pt x="23" y="88"/>
                  </a:lnTo>
                  <a:lnTo>
                    <a:pt x="19" y="91"/>
                  </a:lnTo>
                  <a:lnTo>
                    <a:pt x="14" y="93"/>
                  </a:lnTo>
                  <a:lnTo>
                    <a:pt x="10" y="98"/>
                  </a:lnTo>
                  <a:lnTo>
                    <a:pt x="7" y="103"/>
                  </a:lnTo>
                  <a:lnTo>
                    <a:pt x="2" y="113"/>
                  </a:lnTo>
                  <a:lnTo>
                    <a:pt x="2" y="121"/>
                  </a:lnTo>
                  <a:lnTo>
                    <a:pt x="0" y="126"/>
                  </a:lnTo>
                  <a:lnTo>
                    <a:pt x="10" y="141"/>
                  </a:lnTo>
                  <a:lnTo>
                    <a:pt x="10" y="145"/>
                  </a:lnTo>
                  <a:lnTo>
                    <a:pt x="14" y="150"/>
                  </a:lnTo>
                  <a:lnTo>
                    <a:pt x="19" y="165"/>
                  </a:lnTo>
                  <a:lnTo>
                    <a:pt x="18" y="170"/>
                  </a:lnTo>
                  <a:lnTo>
                    <a:pt x="19" y="175"/>
                  </a:lnTo>
                  <a:lnTo>
                    <a:pt x="18" y="180"/>
                  </a:lnTo>
                  <a:lnTo>
                    <a:pt x="18" y="186"/>
                  </a:lnTo>
                  <a:lnTo>
                    <a:pt x="15" y="190"/>
                  </a:lnTo>
                  <a:lnTo>
                    <a:pt x="10" y="200"/>
                  </a:lnTo>
                  <a:lnTo>
                    <a:pt x="12" y="219"/>
                  </a:lnTo>
                  <a:lnTo>
                    <a:pt x="10" y="227"/>
                  </a:lnTo>
                  <a:lnTo>
                    <a:pt x="7" y="232"/>
                  </a:lnTo>
                  <a:lnTo>
                    <a:pt x="10" y="242"/>
                  </a:lnTo>
                  <a:lnTo>
                    <a:pt x="17" y="252"/>
                  </a:lnTo>
                  <a:lnTo>
                    <a:pt x="22" y="266"/>
                  </a:lnTo>
                  <a:lnTo>
                    <a:pt x="25" y="271"/>
                  </a:lnTo>
                  <a:lnTo>
                    <a:pt x="29" y="276"/>
                  </a:lnTo>
                  <a:lnTo>
                    <a:pt x="32" y="281"/>
                  </a:lnTo>
                  <a:lnTo>
                    <a:pt x="32" y="286"/>
                  </a:lnTo>
                  <a:lnTo>
                    <a:pt x="32" y="291"/>
                  </a:lnTo>
                  <a:lnTo>
                    <a:pt x="33" y="288"/>
                  </a:lnTo>
                  <a:lnTo>
                    <a:pt x="33" y="288"/>
                  </a:lnTo>
                  <a:lnTo>
                    <a:pt x="38" y="298"/>
                  </a:lnTo>
                  <a:lnTo>
                    <a:pt x="39" y="308"/>
                  </a:lnTo>
                  <a:lnTo>
                    <a:pt x="35" y="298"/>
                  </a:lnTo>
                  <a:lnTo>
                    <a:pt x="34" y="303"/>
                  </a:lnTo>
                  <a:lnTo>
                    <a:pt x="32" y="308"/>
                  </a:lnTo>
                  <a:lnTo>
                    <a:pt x="29" y="315"/>
                  </a:lnTo>
                  <a:lnTo>
                    <a:pt x="34" y="311"/>
                  </a:lnTo>
                  <a:lnTo>
                    <a:pt x="39" y="316"/>
                  </a:lnTo>
                  <a:lnTo>
                    <a:pt x="42" y="321"/>
                  </a:lnTo>
                  <a:lnTo>
                    <a:pt x="47" y="325"/>
                  </a:lnTo>
                  <a:lnTo>
                    <a:pt x="49" y="330"/>
                  </a:lnTo>
                  <a:lnTo>
                    <a:pt x="54" y="335"/>
                  </a:lnTo>
                  <a:lnTo>
                    <a:pt x="58" y="331"/>
                  </a:lnTo>
                  <a:lnTo>
                    <a:pt x="56" y="326"/>
                  </a:lnTo>
                  <a:lnTo>
                    <a:pt x="59" y="323"/>
                  </a:lnTo>
                  <a:lnTo>
                    <a:pt x="58" y="318"/>
                  </a:lnTo>
                  <a:lnTo>
                    <a:pt x="61" y="312"/>
                  </a:lnTo>
                  <a:lnTo>
                    <a:pt x="66" y="311"/>
                  </a:lnTo>
                  <a:lnTo>
                    <a:pt x="71" y="315"/>
                  </a:lnTo>
                  <a:lnTo>
                    <a:pt x="74" y="320"/>
                  </a:lnTo>
                  <a:lnTo>
                    <a:pt x="80" y="323"/>
                  </a:lnTo>
                  <a:lnTo>
                    <a:pt x="83" y="321"/>
                  </a:lnTo>
                  <a:lnTo>
                    <a:pt x="88" y="321"/>
                  </a:lnTo>
                  <a:lnTo>
                    <a:pt x="92" y="326"/>
                  </a:lnTo>
                  <a:lnTo>
                    <a:pt x="102" y="326"/>
                  </a:lnTo>
                  <a:lnTo>
                    <a:pt x="106" y="322"/>
                  </a:lnTo>
                  <a:lnTo>
                    <a:pt x="105" y="326"/>
                  </a:lnTo>
                  <a:lnTo>
                    <a:pt x="100" y="328"/>
                  </a:lnTo>
                  <a:lnTo>
                    <a:pt x="105" y="328"/>
                  </a:lnTo>
                  <a:lnTo>
                    <a:pt x="110" y="327"/>
                  </a:lnTo>
                  <a:lnTo>
                    <a:pt x="111" y="327"/>
                  </a:lnTo>
                  <a:lnTo>
                    <a:pt x="115" y="331"/>
                  </a:lnTo>
                  <a:lnTo>
                    <a:pt x="119" y="336"/>
                  </a:lnTo>
                  <a:lnTo>
                    <a:pt x="119" y="337"/>
                  </a:lnTo>
                  <a:lnTo>
                    <a:pt x="111" y="327"/>
                  </a:lnTo>
                  <a:lnTo>
                    <a:pt x="101" y="331"/>
                  </a:lnTo>
                  <a:lnTo>
                    <a:pt x="86" y="323"/>
                  </a:lnTo>
                  <a:lnTo>
                    <a:pt x="78" y="325"/>
                  </a:lnTo>
                  <a:lnTo>
                    <a:pt x="74" y="321"/>
                  </a:lnTo>
                  <a:lnTo>
                    <a:pt x="69" y="322"/>
                  </a:lnTo>
                  <a:lnTo>
                    <a:pt x="66" y="322"/>
                  </a:lnTo>
                  <a:lnTo>
                    <a:pt x="62" y="327"/>
                  </a:lnTo>
                  <a:lnTo>
                    <a:pt x="66" y="332"/>
                  </a:lnTo>
                  <a:lnTo>
                    <a:pt x="64" y="337"/>
                  </a:lnTo>
                  <a:lnTo>
                    <a:pt x="66" y="342"/>
                  </a:lnTo>
                  <a:lnTo>
                    <a:pt x="69" y="344"/>
                  </a:lnTo>
                  <a:lnTo>
                    <a:pt x="71" y="354"/>
                  </a:lnTo>
                  <a:lnTo>
                    <a:pt x="71" y="362"/>
                  </a:lnTo>
                  <a:lnTo>
                    <a:pt x="74" y="367"/>
                  </a:lnTo>
                  <a:lnTo>
                    <a:pt x="69" y="367"/>
                  </a:lnTo>
                  <a:lnTo>
                    <a:pt x="64" y="361"/>
                  </a:lnTo>
                  <a:lnTo>
                    <a:pt x="62" y="356"/>
                  </a:lnTo>
                  <a:lnTo>
                    <a:pt x="57" y="352"/>
                  </a:lnTo>
                  <a:lnTo>
                    <a:pt x="58" y="349"/>
                  </a:lnTo>
                  <a:lnTo>
                    <a:pt x="61" y="344"/>
                  </a:lnTo>
                  <a:lnTo>
                    <a:pt x="59" y="339"/>
                  </a:lnTo>
                  <a:lnTo>
                    <a:pt x="59" y="336"/>
                  </a:lnTo>
                  <a:lnTo>
                    <a:pt x="54" y="336"/>
                  </a:lnTo>
                  <a:lnTo>
                    <a:pt x="52" y="341"/>
                  </a:lnTo>
                  <a:lnTo>
                    <a:pt x="51" y="346"/>
                  </a:lnTo>
                  <a:lnTo>
                    <a:pt x="47" y="355"/>
                  </a:lnTo>
                  <a:lnTo>
                    <a:pt x="51" y="360"/>
                  </a:lnTo>
                  <a:lnTo>
                    <a:pt x="51" y="370"/>
                  </a:lnTo>
                  <a:lnTo>
                    <a:pt x="49" y="375"/>
                  </a:lnTo>
                  <a:lnTo>
                    <a:pt x="47" y="378"/>
                  </a:lnTo>
                  <a:lnTo>
                    <a:pt x="47" y="383"/>
                  </a:lnTo>
                  <a:lnTo>
                    <a:pt x="49" y="388"/>
                  </a:lnTo>
                  <a:lnTo>
                    <a:pt x="57" y="401"/>
                  </a:lnTo>
                  <a:lnTo>
                    <a:pt x="62" y="406"/>
                  </a:lnTo>
                  <a:lnTo>
                    <a:pt x="72" y="406"/>
                  </a:lnTo>
                  <a:lnTo>
                    <a:pt x="74" y="417"/>
                  </a:lnTo>
                  <a:lnTo>
                    <a:pt x="74" y="427"/>
                  </a:lnTo>
                  <a:lnTo>
                    <a:pt x="72" y="427"/>
                  </a:lnTo>
                  <a:lnTo>
                    <a:pt x="71" y="430"/>
                  </a:lnTo>
                  <a:lnTo>
                    <a:pt x="61" y="435"/>
                  </a:lnTo>
                  <a:lnTo>
                    <a:pt x="61" y="445"/>
                  </a:lnTo>
                  <a:lnTo>
                    <a:pt x="59" y="456"/>
                  </a:lnTo>
                  <a:lnTo>
                    <a:pt x="62" y="461"/>
                  </a:lnTo>
                  <a:lnTo>
                    <a:pt x="69" y="471"/>
                  </a:lnTo>
                  <a:lnTo>
                    <a:pt x="72" y="481"/>
                  </a:lnTo>
                  <a:lnTo>
                    <a:pt x="76" y="484"/>
                  </a:lnTo>
                  <a:lnTo>
                    <a:pt x="77" y="495"/>
                  </a:lnTo>
                  <a:lnTo>
                    <a:pt x="82" y="503"/>
                  </a:lnTo>
                  <a:lnTo>
                    <a:pt x="82" y="508"/>
                  </a:lnTo>
                  <a:lnTo>
                    <a:pt x="85" y="513"/>
                  </a:lnTo>
                  <a:lnTo>
                    <a:pt x="91" y="518"/>
                  </a:lnTo>
                  <a:lnTo>
                    <a:pt x="93" y="528"/>
                  </a:lnTo>
                  <a:lnTo>
                    <a:pt x="102" y="539"/>
                  </a:lnTo>
                  <a:lnTo>
                    <a:pt x="103" y="544"/>
                  </a:lnTo>
                  <a:lnTo>
                    <a:pt x="100" y="546"/>
                  </a:lnTo>
                  <a:lnTo>
                    <a:pt x="98" y="551"/>
                  </a:lnTo>
                  <a:lnTo>
                    <a:pt x="102" y="556"/>
                  </a:lnTo>
                  <a:lnTo>
                    <a:pt x="107" y="559"/>
                  </a:lnTo>
                  <a:lnTo>
                    <a:pt x="111" y="564"/>
                  </a:lnTo>
                  <a:lnTo>
                    <a:pt x="111" y="567"/>
                  </a:lnTo>
                  <a:lnTo>
                    <a:pt x="106" y="575"/>
                  </a:lnTo>
                  <a:lnTo>
                    <a:pt x="106" y="585"/>
                  </a:lnTo>
                  <a:lnTo>
                    <a:pt x="103" y="590"/>
                  </a:lnTo>
                  <a:lnTo>
                    <a:pt x="105" y="595"/>
                  </a:lnTo>
                  <a:lnTo>
                    <a:pt x="101" y="600"/>
                  </a:lnTo>
                  <a:lnTo>
                    <a:pt x="101" y="605"/>
                  </a:lnTo>
                  <a:lnTo>
                    <a:pt x="103" y="606"/>
                  </a:lnTo>
                  <a:lnTo>
                    <a:pt x="107" y="611"/>
                  </a:lnTo>
                  <a:lnTo>
                    <a:pt x="111" y="615"/>
                  </a:lnTo>
                  <a:lnTo>
                    <a:pt x="126" y="618"/>
                  </a:lnTo>
                  <a:lnTo>
                    <a:pt x="131" y="620"/>
                  </a:lnTo>
                  <a:lnTo>
                    <a:pt x="136" y="622"/>
                  </a:lnTo>
                  <a:lnTo>
                    <a:pt x="145" y="628"/>
                  </a:lnTo>
                  <a:lnTo>
                    <a:pt x="150" y="629"/>
                  </a:lnTo>
                  <a:lnTo>
                    <a:pt x="160" y="630"/>
                  </a:lnTo>
                  <a:lnTo>
                    <a:pt x="168" y="637"/>
                  </a:lnTo>
                  <a:lnTo>
                    <a:pt x="171" y="642"/>
                  </a:lnTo>
                  <a:lnTo>
                    <a:pt x="176" y="645"/>
                  </a:lnTo>
                  <a:lnTo>
                    <a:pt x="178" y="656"/>
                  </a:lnTo>
                  <a:lnTo>
                    <a:pt x="188" y="664"/>
                  </a:lnTo>
                  <a:lnTo>
                    <a:pt x="198" y="671"/>
                  </a:lnTo>
                  <a:lnTo>
                    <a:pt x="218" y="673"/>
                  </a:lnTo>
                  <a:lnTo>
                    <a:pt x="218" y="674"/>
                  </a:lnTo>
                  <a:lnTo>
                    <a:pt x="222" y="684"/>
                  </a:lnTo>
                  <a:lnTo>
                    <a:pt x="223" y="689"/>
                  </a:lnTo>
                  <a:lnTo>
                    <a:pt x="222" y="693"/>
                  </a:lnTo>
                  <a:lnTo>
                    <a:pt x="222" y="698"/>
                  </a:lnTo>
                  <a:lnTo>
                    <a:pt x="227" y="702"/>
                  </a:lnTo>
                  <a:lnTo>
                    <a:pt x="229" y="698"/>
                  </a:lnTo>
                  <a:lnTo>
                    <a:pt x="234" y="698"/>
                  </a:lnTo>
                  <a:lnTo>
                    <a:pt x="239" y="702"/>
                  </a:lnTo>
                  <a:lnTo>
                    <a:pt x="243" y="710"/>
                  </a:lnTo>
                  <a:lnTo>
                    <a:pt x="247" y="715"/>
                  </a:lnTo>
                  <a:lnTo>
                    <a:pt x="253" y="718"/>
                  </a:lnTo>
                  <a:lnTo>
                    <a:pt x="268" y="739"/>
                  </a:lnTo>
                  <a:lnTo>
                    <a:pt x="273" y="749"/>
                  </a:lnTo>
                  <a:lnTo>
                    <a:pt x="277" y="760"/>
                  </a:lnTo>
                  <a:lnTo>
                    <a:pt x="277" y="770"/>
                  </a:lnTo>
                  <a:lnTo>
                    <a:pt x="277" y="780"/>
                  </a:lnTo>
                  <a:lnTo>
                    <a:pt x="274" y="789"/>
                  </a:lnTo>
                  <a:lnTo>
                    <a:pt x="274" y="794"/>
                  </a:lnTo>
                  <a:lnTo>
                    <a:pt x="276" y="790"/>
                  </a:lnTo>
                  <a:lnTo>
                    <a:pt x="281" y="794"/>
                  </a:lnTo>
                  <a:lnTo>
                    <a:pt x="278" y="799"/>
                  </a:lnTo>
                  <a:lnTo>
                    <a:pt x="277" y="794"/>
                  </a:lnTo>
                  <a:lnTo>
                    <a:pt x="278" y="799"/>
                  </a:lnTo>
                  <a:lnTo>
                    <a:pt x="280" y="805"/>
                  </a:lnTo>
                  <a:lnTo>
                    <a:pt x="282" y="806"/>
                  </a:lnTo>
                  <a:lnTo>
                    <a:pt x="433" y="822"/>
                  </a:lnTo>
                  <a:lnTo>
                    <a:pt x="434" y="822"/>
                  </a:lnTo>
                  <a:lnTo>
                    <a:pt x="437" y="820"/>
                  </a:lnTo>
                  <a:lnTo>
                    <a:pt x="439" y="822"/>
                  </a:lnTo>
                  <a:lnTo>
                    <a:pt x="443" y="823"/>
                  </a:lnTo>
                  <a:lnTo>
                    <a:pt x="446" y="818"/>
                  </a:lnTo>
                  <a:lnTo>
                    <a:pt x="451" y="815"/>
                  </a:lnTo>
                  <a:lnTo>
                    <a:pt x="451" y="806"/>
                  </a:lnTo>
                  <a:lnTo>
                    <a:pt x="449" y="803"/>
                  </a:lnTo>
                  <a:lnTo>
                    <a:pt x="446" y="799"/>
                  </a:lnTo>
                  <a:lnTo>
                    <a:pt x="441" y="798"/>
                  </a:lnTo>
                  <a:lnTo>
                    <a:pt x="439" y="793"/>
                  </a:lnTo>
                  <a:lnTo>
                    <a:pt x="442" y="788"/>
                  </a:lnTo>
                  <a:lnTo>
                    <a:pt x="442" y="783"/>
                  </a:lnTo>
                  <a:lnTo>
                    <a:pt x="441" y="778"/>
                  </a:lnTo>
                  <a:lnTo>
                    <a:pt x="442" y="773"/>
                  </a:lnTo>
                  <a:lnTo>
                    <a:pt x="447" y="770"/>
                  </a:lnTo>
                  <a:lnTo>
                    <a:pt x="456" y="759"/>
                  </a:lnTo>
                  <a:lnTo>
                    <a:pt x="458" y="752"/>
                  </a:lnTo>
                  <a:lnTo>
                    <a:pt x="461" y="747"/>
                  </a:lnTo>
                  <a:lnTo>
                    <a:pt x="461" y="739"/>
                  </a:lnTo>
                  <a:lnTo>
                    <a:pt x="463" y="730"/>
                  </a:lnTo>
                  <a:lnTo>
                    <a:pt x="468" y="727"/>
                  </a:lnTo>
                  <a:lnTo>
                    <a:pt x="471" y="722"/>
                  </a:lnTo>
                  <a:lnTo>
                    <a:pt x="487" y="713"/>
                  </a:lnTo>
                  <a:lnTo>
                    <a:pt x="491" y="708"/>
                  </a:lnTo>
                  <a:lnTo>
                    <a:pt x="487" y="703"/>
                  </a:lnTo>
                  <a:close/>
                  <a:moveTo>
                    <a:pt x="120" y="652"/>
                  </a:moveTo>
                  <a:lnTo>
                    <a:pt x="115" y="654"/>
                  </a:lnTo>
                  <a:lnTo>
                    <a:pt x="117" y="659"/>
                  </a:lnTo>
                  <a:lnTo>
                    <a:pt x="121" y="661"/>
                  </a:lnTo>
                  <a:lnTo>
                    <a:pt x="126" y="659"/>
                  </a:lnTo>
                  <a:lnTo>
                    <a:pt x="127" y="657"/>
                  </a:lnTo>
                  <a:lnTo>
                    <a:pt x="124" y="653"/>
                  </a:lnTo>
                  <a:lnTo>
                    <a:pt x="120" y="652"/>
                  </a:lnTo>
                  <a:close/>
                  <a:moveTo>
                    <a:pt x="141" y="654"/>
                  </a:moveTo>
                  <a:lnTo>
                    <a:pt x="137" y="652"/>
                  </a:lnTo>
                  <a:lnTo>
                    <a:pt x="136" y="656"/>
                  </a:lnTo>
                  <a:lnTo>
                    <a:pt x="136" y="659"/>
                  </a:lnTo>
                  <a:lnTo>
                    <a:pt x="141" y="662"/>
                  </a:lnTo>
                  <a:lnTo>
                    <a:pt x="151" y="662"/>
                  </a:lnTo>
                  <a:lnTo>
                    <a:pt x="156" y="659"/>
                  </a:lnTo>
                  <a:lnTo>
                    <a:pt x="151" y="659"/>
                  </a:lnTo>
                  <a:lnTo>
                    <a:pt x="141" y="654"/>
                  </a:lnTo>
                  <a:close/>
                  <a:moveTo>
                    <a:pt x="141" y="717"/>
                  </a:moveTo>
                  <a:lnTo>
                    <a:pt x="144" y="721"/>
                  </a:lnTo>
                  <a:lnTo>
                    <a:pt x="149" y="722"/>
                  </a:lnTo>
                  <a:lnTo>
                    <a:pt x="145" y="717"/>
                  </a:lnTo>
                  <a:lnTo>
                    <a:pt x="141" y="717"/>
                  </a:lnTo>
                  <a:close/>
                  <a:moveTo>
                    <a:pt x="199" y="752"/>
                  </a:moveTo>
                  <a:lnTo>
                    <a:pt x="197" y="747"/>
                  </a:lnTo>
                  <a:lnTo>
                    <a:pt x="198" y="752"/>
                  </a:lnTo>
                  <a:lnTo>
                    <a:pt x="199" y="762"/>
                  </a:lnTo>
                  <a:lnTo>
                    <a:pt x="204" y="766"/>
                  </a:lnTo>
                  <a:lnTo>
                    <a:pt x="209" y="766"/>
                  </a:lnTo>
                  <a:lnTo>
                    <a:pt x="202" y="757"/>
                  </a:lnTo>
                  <a:lnTo>
                    <a:pt x="199" y="752"/>
                  </a:lnTo>
                  <a:close/>
                  <a:moveTo>
                    <a:pt x="214" y="720"/>
                  </a:moveTo>
                  <a:lnTo>
                    <a:pt x="209" y="716"/>
                  </a:lnTo>
                  <a:lnTo>
                    <a:pt x="204" y="713"/>
                  </a:lnTo>
                  <a:lnTo>
                    <a:pt x="209" y="718"/>
                  </a:lnTo>
                  <a:lnTo>
                    <a:pt x="213" y="728"/>
                  </a:lnTo>
                  <a:lnTo>
                    <a:pt x="220" y="730"/>
                  </a:lnTo>
                  <a:lnTo>
                    <a:pt x="219" y="725"/>
                  </a:lnTo>
                  <a:lnTo>
                    <a:pt x="214" y="720"/>
                  </a:lnTo>
                  <a:close/>
                </a:path>
              </a:pathLst>
            </a:custGeom>
            <a:solidFill>
              <a:srgbClr val="95B5FA"/>
            </a:solidFill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68"/>
            <p:cNvSpPr>
              <a:spLocks noEditPoints="1"/>
            </p:cNvSpPr>
            <p:nvPr/>
          </p:nvSpPr>
          <p:spPr bwMode="auto">
            <a:xfrm>
              <a:off x="801" y="827"/>
              <a:ext cx="555" cy="402"/>
            </a:xfrm>
            <a:custGeom>
              <a:avLst/>
              <a:gdLst>
                <a:gd name="T0" fmla="*/ 119 w 401"/>
                <a:gd name="T1" fmla="*/ 0 h 291"/>
                <a:gd name="T2" fmla="*/ 118 w 401"/>
                <a:gd name="T3" fmla="*/ 16 h 291"/>
                <a:gd name="T4" fmla="*/ 125 w 401"/>
                <a:gd name="T5" fmla="*/ 32 h 291"/>
                <a:gd name="T6" fmla="*/ 122 w 401"/>
                <a:gd name="T7" fmla="*/ 45 h 291"/>
                <a:gd name="T8" fmla="*/ 118 w 401"/>
                <a:gd name="T9" fmla="*/ 45 h 291"/>
                <a:gd name="T10" fmla="*/ 122 w 401"/>
                <a:gd name="T11" fmla="*/ 62 h 291"/>
                <a:gd name="T12" fmla="*/ 119 w 401"/>
                <a:gd name="T13" fmla="*/ 86 h 291"/>
                <a:gd name="T14" fmla="*/ 113 w 401"/>
                <a:gd name="T15" fmla="*/ 106 h 291"/>
                <a:gd name="T16" fmla="*/ 95 w 401"/>
                <a:gd name="T17" fmla="*/ 129 h 291"/>
                <a:gd name="T18" fmla="*/ 80 w 401"/>
                <a:gd name="T19" fmla="*/ 131 h 291"/>
                <a:gd name="T20" fmla="*/ 71 w 401"/>
                <a:gd name="T21" fmla="*/ 131 h 291"/>
                <a:gd name="T22" fmla="*/ 85 w 401"/>
                <a:gd name="T23" fmla="*/ 117 h 291"/>
                <a:gd name="T24" fmla="*/ 85 w 401"/>
                <a:gd name="T25" fmla="*/ 130 h 291"/>
                <a:gd name="T26" fmla="*/ 89 w 401"/>
                <a:gd name="T27" fmla="*/ 125 h 291"/>
                <a:gd name="T28" fmla="*/ 95 w 401"/>
                <a:gd name="T29" fmla="*/ 106 h 291"/>
                <a:gd name="T30" fmla="*/ 99 w 401"/>
                <a:gd name="T31" fmla="*/ 92 h 291"/>
                <a:gd name="T32" fmla="*/ 107 w 401"/>
                <a:gd name="T33" fmla="*/ 81 h 291"/>
                <a:gd name="T34" fmla="*/ 71 w 401"/>
                <a:gd name="T35" fmla="*/ 109 h 291"/>
                <a:gd name="T36" fmla="*/ 73 w 401"/>
                <a:gd name="T37" fmla="*/ 115 h 291"/>
                <a:gd name="T38" fmla="*/ 85 w 401"/>
                <a:gd name="T39" fmla="*/ 95 h 291"/>
                <a:gd name="T40" fmla="*/ 95 w 401"/>
                <a:gd name="T41" fmla="*/ 89 h 291"/>
                <a:gd name="T42" fmla="*/ 102 w 401"/>
                <a:gd name="T43" fmla="*/ 61 h 291"/>
                <a:gd name="T44" fmla="*/ 86 w 401"/>
                <a:gd name="T45" fmla="*/ 65 h 291"/>
                <a:gd name="T46" fmla="*/ 75 w 401"/>
                <a:gd name="T47" fmla="*/ 56 h 291"/>
                <a:gd name="T48" fmla="*/ 45 w 401"/>
                <a:gd name="T49" fmla="*/ 45 h 291"/>
                <a:gd name="T50" fmla="*/ 25 w 401"/>
                <a:gd name="T51" fmla="*/ 28 h 291"/>
                <a:gd name="T52" fmla="*/ 11 w 401"/>
                <a:gd name="T53" fmla="*/ 24 h 291"/>
                <a:gd name="T54" fmla="*/ 5 w 401"/>
                <a:gd name="T55" fmla="*/ 43 h 291"/>
                <a:gd name="T56" fmla="*/ 12 w 401"/>
                <a:gd name="T57" fmla="*/ 68 h 291"/>
                <a:gd name="T58" fmla="*/ 11 w 401"/>
                <a:gd name="T59" fmla="*/ 120 h 291"/>
                <a:gd name="T60" fmla="*/ 17 w 401"/>
                <a:gd name="T61" fmla="*/ 126 h 291"/>
                <a:gd name="T62" fmla="*/ 11 w 401"/>
                <a:gd name="T63" fmla="*/ 138 h 291"/>
                <a:gd name="T64" fmla="*/ 10 w 401"/>
                <a:gd name="T65" fmla="*/ 146 h 291"/>
                <a:gd name="T66" fmla="*/ 15 w 401"/>
                <a:gd name="T67" fmla="*/ 151 h 291"/>
                <a:gd name="T68" fmla="*/ 14 w 401"/>
                <a:gd name="T69" fmla="*/ 172 h 291"/>
                <a:gd name="T70" fmla="*/ 7 w 401"/>
                <a:gd name="T71" fmla="*/ 160 h 291"/>
                <a:gd name="T72" fmla="*/ 8 w 401"/>
                <a:gd name="T73" fmla="*/ 184 h 291"/>
                <a:gd name="T74" fmla="*/ 27 w 401"/>
                <a:gd name="T75" fmla="*/ 188 h 291"/>
                <a:gd name="T76" fmla="*/ 37 w 401"/>
                <a:gd name="T77" fmla="*/ 199 h 291"/>
                <a:gd name="T78" fmla="*/ 54 w 401"/>
                <a:gd name="T79" fmla="*/ 209 h 291"/>
                <a:gd name="T80" fmla="*/ 63 w 401"/>
                <a:gd name="T81" fmla="*/ 251 h 291"/>
                <a:gd name="T82" fmla="*/ 80 w 401"/>
                <a:gd name="T83" fmla="*/ 258 h 291"/>
                <a:gd name="T84" fmla="*/ 104 w 401"/>
                <a:gd name="T85" fmla="*/ 253 h 291"/>
                <a:gd name="T86" fmla="*/ 127 w 401"/>
                <a:gd name="T87" fmla="*/ 260 h 291"/>
                <a:gd name="T88" fmla="*/ 148 w 401"/>
                <a:gd name="T89" fmla="*/ 268 h 291"/>
                <a:gd name="T90" fmla="*/ 177 w 401"/>
                <a:gd name="T91" fmla="*/ 272 h 291"/>
                <a:gd name="T92" fmla="*/ 217 w 401"/>
                <a:gd name="T93" fmla="*/ 268 h 291"/>
                <a:gd name="T94" fmla="*/ 242 w 401"/>
                <a:gd name="T95" fmla="*/ 270 h 291"/>
                <a:gd name="T96" fmla="*/ 362 w 401"/>
                <a:gd name="T97" fmla="*/ 291 h 291"/>
                <a:gd name="T98" fmla="*/ 362 w 401"/>
                <a:gd name="T99" fmla="*/ 257 h 291"/>
                <a:gd name="T100" fmla="*/ 353 w 401"/>
                <a:gd name="T101" fmla="*/ 58 h 291"/>
                <a:gd name="T102" fmla="*/ 91 w 401"/>
                <a:gd name="T103" fmla="*/ 23 h 291"/>
                <a:gd name="T104" fmla="*/ 107 w 401"/>
                <a:gd name="T105" fmla="*/ 23 h 291"/>
                <a:gd name="T106" fmla="*/ 104 w 401"/>
                <a:gd name="T107" fmla="*/ 19 h 291"/>
                <a:gd name="T108" fmla="*/ 117 w 401"/>
                <a:gd name="T109" fmla="*/ 52 h 291"/>
                <a:gd name="T110" fmla="*/ 103 w 401"/>
                <a:gd name="T111" fmla="*/ 56 h 291"/>
                <a:gd name="T112" fmla="*/ 110 w 401"/>
                <a:gd name="T113" fmla="*/ 76 h 291"/>
                <a:gd name="T114" fmla="*/ 119 w 401"/>
                <a:gd name="T115" fmla="*/ 76 h 291"/>
                <a:gd name="T116" fmla="*/ 107 w 401"/>
                <a:gd name="T117" fmla="*/ 56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1" h="291">
                  <a:moveTo>
                    <a:pt x="353" y="58"/>
                  </a:moveTo>
                  <a:lnTo>
                    <a:pt x="264" y="38"/>
                  </a:lnTo>
                  <a:lnTo>
                    <a:pt x="187" y="19"/>
                  </a:lnTo>
                  <a:lnTo>
                    <a:pt x="119" y="0"/>
                  </a:lnTo>
                  <a:lnTo>
                    <a:pt x="115" y="4"/>
                  </a:lnTo>
                  <a:lnTo>
                    <a:pt x="115" y="8"/>
                  </a:lnTo>
                  <a:lnTo>
                    <a:pt x="118" y="13"/>
                  </a:lnTo>
                  <a:lnTo>
                    <a:pt x="118" y="16"/>
                  </a:lnTo>
                  <a:lnTo>
                    <a:pt x="122" y="21"/>
                  </a:lnTo>
                  <a:lnTo>
                    <a:pt x="127" y="23"/>
                  </a:lnTo>
                  <a:lnTo>
                    <a:pt x="125" y="27"/>
                  </a:lnTo>
                  <a:lnTo>
                    <a:pt x="125" y="32"/>
                  </a:lnTo>
                  <a:lnTo>
                    <a:pt x="125" y="37"/>
                  </a:lnTo>
                  <a:lnTo>
                    <a:pt x="120" y="34"/>
                  </a:lnTo>
                  <a:lnTo>
                    <a:pt x="123" y="39"/>
                  </a:lnTo>
                  <a:lnTo>
                    <a:pt x="122" y="45"/>
                  </a:lnTo>
                  <a:lnTo>
                    <a:pt x="115" y="41"/>
                  </a:lnTo>
                  <a:lnTo>
                    <a:pt x="113" y="41"/>
                  </a:lnTo>
                  <a:lnTo>
                    <a:pt x="113" y="46"/>
                  </a:lnTo>
                  <a:lnTo>
                    <a:pt x="118" y="45"/>
                  </a:lnTo>
                  <a:lnTo>
                    <a:pt x="119" y="50"/>
                  </a:lnTo>
                  <a:lnTo>
                    <a:pt x="123" y="56"/>
                  </a:lnTo>
                  <a:lnTo>
                    <a:pt x="122" y="60"/>
                  </a:lnTo>
                  <a:lnTo>
                    <a:pt x="122" y="62"/>
                  </a:lnTo>
                  <a:lnTo>
                    <a:pt x="122" y="72"/>
                  </a:lnTo>
                  <a:lnTo>
                    <a:pt x="124" y="76"/>
                  </a:lnTo>
                  <a:lnTo>
                    <a:pt x="124" y="81"/>
                  </a:lnTo>
                  <a:lnTo>
                    <a:pt x="119" y="86"/>
                  </a:lnTo>
                  <a:lnTo>
                    <a:pt x="114" y="92"/>
                  </a:lnTo>
                  <a:lnTo>
                    <a:pt x="114" y="97"/>
                  </a:lnTo>
                  <a:lnTo>
                    <a:pt x="109" y="101"/>
                  </a:lnTo>
                  <a:lnTo>
                    <a:pt x="113" y="106"/>
                  </a:lnTo>
                  <a:lnTo>
                    <a:pt x="109" y="111"/>
                  </a:lnTo>
                  <a:lnTo>
                    <a:pt x="109" y="121"/>
                  </a:lnTo>
                  <a:lnTo>
                    <a:pt x="105" y="126"/>
                  </a:lnTo>
                  <a:lnTo>
                    <a:pt x="95" y="129"/>
                  </a:lnTo>
                  <a:lnTo>
                    <a:pt x="93" y="133"/>
                  </a:lnTo>
                  <a:lnTo>
                    <a:pt x="88" y="136"/>
                  </a:lnTo>
                  <a:lnTo>
                    <a:pt x="83" y="136"/>
                  </a:lnTo>
                  <a:lnTo>
                    <a:pt x="80" y="131"/>
                  </a:lnTo>
                  <a:lnTo>
                    <a:pt x="75" y="134"/>
                  </a:lnTo>
                  <a:lnTo>
                    <a:pt x="74" y="139"/>
                  </a:lnTo>
                  <a:lnTo>
                    <a:pt x="71" y="135"/>
                  </a:lnTo>
                  <a:lnTo>
                    <a:pt x="71" y="131"/>
                  </a:lnTo>
                  <a:lnTo>
                    <a:pt x="68" y="130"/>
                  </a:lnTo>
                  <a:lnTo>
                    <a:pt x="71" y="129"/>
                  </a:lnTo>
                  <a:lnTo>
                    <a:pt x="75" y="125"/>
                  </a:lnTo>
                  <a:lnTo>
                    <a:pt x="85" y="117"/>
                  </a:lnTo>
                  <a:lnTo>
                    <a:pt x="85" y="123"/>
                  </a:lnTo>
                  <a:lnTo>
                    <a:pt x="83" y="128"/>
                  </a:lnTo>
                  <a:lnTo>
                    <a:pt x="83" y="133"/>
                  </a:lnTo>
                  <a:lnTo>
                    <a:pt x="85" y="130"/>
                  </a:lnTo>
                  <a:lnTo>
                    <a:pt x="85" y="125"/>
                  </a:lnTo>
                  <a:lnTo>
                    <a:pt x="89" y="120"/>
                  </a:lnTo>
                  <a:lnTo>
                    <a:pt x="94" y="120"/>
                  </a:lnTo>
                  <a:lnTo>
                    <a:pt x="89" y="125"/>
                  </a:lnTo>
                  <a:lnTo>
                    <a:pt x="94" y="128"/>
                  </a:lnTo>
                  <a:lnTo>
                    <a:pt x="103" y="110"/>
                  </a:lnTo>
                  <a:lnTo>
                    <a:pt x="100" y="105"/>
                  </a:lnTo>
                  <a:lnTo>
                    <a:pt x="95" y="106"/>
                  </a:lnTo>
                  <a:lnTo>
                    <a:pt x="95" y="101"/>
                  </a:lnTo>
                  <a:lnTo>
                    <a:pt x="100" y="102"/>
                  </a:lnTo>
                  <a:lnTo>
                    <a:pt x="100" y="99"/>
                  </a:lnTo>
                  <a:lnTo>
                    <a:pt x="99" y="92"/>
                  </a:lnTo>
                  <a:lnTo>
                    <a:pt x="105" y="94"/>
                  </a:lnTo>
                  <a:lnTo>
                    <a:pt x="109" y="91"/>
                  </a:lnTo>
                  <a:lnTo>
                    <a:pt x="109" y="86"/>
                  </a:lnTo>
                  <a:lnTo>
                    <a:pt x="107" y="81"/>
                  </a:lnTo>
                  <a:lnTo>
                    <a:pt x="95" y="91"/>
                  </a:lnTo>
                  <a:lnTo>
                    <a:pt x="91" y="96"/>
                  </a:lnTo>
                  <a:lnTo>
                    <a:pt x="81" y="100"/>
                  </a:lnTo>
                  <a:lnTo>
                    <a:pt x="71" y="109"/>
                  </a:lnTo>
                  <a:lnTo>
                    <a:pt x="73" y="114"/>
                  </a:lnTo>
                  <a:lnTo>
                    <a:pt x="78" y="112"/>
                  </a:lnTo>
                  <a:lnTo>
                    <a:pt x="83" y="114"/>
                  </a:lnTo>
                  <a:lnTo>
                    <a:pt x="73" y="115"/>
                  </a:lnTo>
                  <a:lnTo>
                    <a:pt x="68" y="111"/>
                  </a:lnTo>
                  <a:lnTo>
                    <a:pt x="71" y="106"/>
                  </a:lnTo>
                  <a:lnTo>
                    <a:pt x="81" y="99"/>
                  </a:lnTo>
                  <a:lnTo>
                    <a:pt x="85" y="95"/>
                  </a:lnTo>
                  <a:lnTo>
                    <a:pt x="94" y="85"/>
                  </a:lnTo>
                  <a:lnTo>
                    <a:pt x="93" y="89"/>
                  </a:lnTo>
                  <a:lnTo>
                    <a:pt x="93" y="94"/>
                  </a:lnTo>
                  <a:lnTo>
                    <a:pt x="95" y="89"/>
                  </a:lnTo>
                  <a:lnTo>
                    <a:pt x="100" y="85"/>
                  </a:lnTo>
                  <a:lnTo>
                    <a:pt x="103" y="78"/>
                  </a:lnTo>
                  <a:lnTo>
                    <a:pt x="99" y="66"/>
                  </a:lnTo>
                  <a:lnTo>
                    <a:pt x="102" y="61"/>
                  </a:lnTo>
                  <a:lnTo>
                    <a:pt x="95" y="65"/>
                  </a:lnTo>
                  <a:lnTo>
                    <a:pt x="95" y="70"/>
                  </a:lnTo>
                  <a:lnTo>
                    <a:pt x="91" y="62"/>
                  </a:lnTo>
                  <a:lnTo>
                    <a:pt x="86" y="65"/>
                  </a:lnTo>
                  <a:lnTo>
                    <a:pt x="86" y="60"/>
                  </a:lnTo>
                  <a:lnTo>
                    <a:pt x="85" y="55"/>
                  </a:lnTo>
                  <a:lnTo>
                    <a:pt x="80" y="56"/>
                  </a:lnTo>
                  <a:lnTo>
                    <a:pt x="75" y="56"/>
                  </a:lnTo>
                  <a:lnTo>
                    <a:pt x="70" y="52"/>
                  </a:lnTo>
                  <a:lnTo>
                    <a:pt x="60" y="51"/>
                  </a:lnTo>
                  <a:lnTo>
                    <a:pt x="55" y="47"/>
                  </a:lnTo>
                  <a:lnTo>
                    <a:pt x="45" y="45"/>
                  </a:lnTo>
                  <a:lnTo>
                    <a:pt x="39" y="39"/>
                  </a:lnTo>
                  <a:lnTo>
                    <a:pt x="35" y="36"/>
                  </a:lnTo>
                  <a:lnTo>
                    <a:pt x="30" y="32"/>
                  </a:lnTo>
                  <a:lnTo>
                    <a:pt x="25" y="28"/>
                  </a:lnTo>
                  <a:lnTo>
                    <a:pt x="16" y="19"/>
                  </a:lnTo>
                  <a:lnTo>
                    <a:pt x="11" y="17"/>
                  </a:lnTo>
                  <a:lnTo>
                    <a:pt x="12" y="23"/>
                  </a:lnTo>
                  <a:lnTo>
                    <a:pt x="11" y="24"/>
                  </a:lnTo>
                  <a:lnTo>
                    <a:pt x="10" y="29"/>
                  </a:lnTo>
                  <a:lnTo>
                    <a:pt x="6" y="34"/>
                  </a:lnTo>
                  <a:lnTo>
                    <a:pt x="6" y="39"/>
                  </a:lnTo>
                  <a:lnTo>
                    <a:pt x="5" y="43"/>
                  </a:lnTo>
                  <a:lnTo>
                    <a:pt x="5" y="48"/>
                  </a:lnTo>
                  <a:lnTo>
                    <a:pt x="6" y="53"/>
                  </a:lnTo>
                  <a:lnTo>
                    <a:pt x="10" y="60"/>
                  </a:lnTo>
                  <a:lnTo>
                    <a:pt x="12" y="68"/>
                  </a:lnTo>
                  <a:lnTo>
                    <a:pt x="12" y="75"/>
                  </a:lnTo>
                  <a:lnTo>
                    <a:pt x="10" y="94"/>
                  </a:lnTo>
                  <a:lnTo>
                    <a:pt x="12" y="106"/>
                  </a:lnTo>
                  <a:lnTo>
                    <a:pt x="11" y="120"/>
                  </a:lnTo>
                  <a:lnTo>
                    <a:pt x="8" y="126"/>
                  </a:lnTo>
                  <a:lnTo>
                    <a:pt x="11" y="128"/>
                  </a:lnTo>
                  <a:lnTo>
                    <a:pt x="12" y="123"/>
                  </a:lnTo>
                  <a:lnTo>
                    <a:pt x="17" y="126"/>
                  </a:lnTo>
                  <a:lnTo>
                    <a:pt x="21" y="131"/>
                  </a:lnTo>
                  <a:lnTo>
                    <a:pt x="26" y="133"/>
                  </a:lnTo>
                  <a:lnTo>
                    <a:pt x="19" y="134"/>
                  </a:lnTo>
                  <a:lnTo>
                    <a:pt x="11" y="138"/>
                  </a:lnTo>
                  <a:lnTo>
                    <a:pt x="10" y="133"/>
                  </a:lnTo>
                  <a:lnTo>
                    <a:pt x="7" y="143"/>
                  </a:lnTo>
                  <a:lnTo>
                    <a:pt x="10" y="148"/>
                  </a:lnTo>
                  <a:lnTo>
                    <a:pt x="10" y="146"/>
                  </a:lnTo>
                  <a:lnTo>
                    <a:pt x="20" y="150"/>
                  </a:lnTo>
                  <a:lnTo>
                    <a:pt x="22" y="155"/>
                  </a:lnTo>
                  <a:lnTo>
                    <a:pt x="20" y="155"/>
                  </a:lnTo>
                  <a:lnTo>
                    <a:pt x="15" y="151"/>
                  </a:lnTo>
                  <a:lnTo>
                    <a:pt x="12" y="156"/>
                  </a:lnTo>
                  <a:lnTo>
                    <a:pt x="14" y="162"/>
                  </a:lnTo>
                  <a:lnTo>
                    <a:pt x="10" y="167"/>
                  </a:lnTo>
                  <a:lnTo>
                    <a:pt x="14" y="172"/>
                  </a:lnTo>
                  <a:lnTo>
                    <a:pt x="12" y="173"/>
                  </a:lnTo>
                  <a:lnTo>
                    <a:pt x="10" y="169"/>
                  </a:lnTo>
                  <a:lnTo>
                    <a:pt x="5" y="169"/>
                  </a:lnTo>
                  <a:lnTo>
                    <a:pt x="7" y="160"/>
                  </a:lnTo>
                  <a:lnTo>
                    <a:pt x="6" y="155"/>
                  </a:lnTo>
                  <a:lnTo>
                    <a:pt x="0" y="179"/>
                  </a:lnTo>
                  <a:lnTo>
                    <a:pt x="5" y="179"/>
                  </a:lnTo>
                  <a:lnTo>
                    <a:pt x="8" y="184"/>
                  </a:lnTo>
                  <a:lnTo>
                    <a:pt x="19" y="182"/>
                  </a:lnTo>
                  <a:lnTo>
                    <a:pt x="21" y="187"/>
                  </a:lnTo>
                  <a:lnTo>
                    <a:pt x="26" y="188"/>
                  </a:lnTo>
                  <a:lnTo>
                    <a:pt x="27" y="188"/>
                  </a:lnTo>
                  <a:lnTo>
                    <a:pt x="30" y="189"/>
                  </a:lnTo>
                  <a:lnTo>
                    <a:pt x="31" y="190"/>
                  </a:lnTo>
                  <a:lnTo>
                    <a:pt x="32" y="194"/>
                  </a:lnTo>
                  <a:lnTo>
                    <a:pt x="37" y="199"/>
                  </a:lnTo>
                  <a:lnTo>
                    <a:pt x="42" y="199"/>
                  </a:lnTo>
                  <a:lnTo>
                    <a:pt x="46" y="201"/>
                  </a:lnTo>
                  <a:lnTo>
                    <a:pt x="49" y="204"/>
                  </a:lnTo>
                  <a:lnTo>
                    <a:pt x="54" y="209"/>
                  </a:lnTo>
                  <a:lnTo>
                    <a:pt x="56" y="219"/>
                  </a:lnTo>
                  <a:lnTo>
                    <a:pt x="54" y="245"/>
                  </a:lnTo>
                  <a:lnTo>
                    <a:pt x="55" y="247"/>
                  </a:lnTo>
                  <a:lnTo>
                    <a:pt x="63" y="251"/>
                  </a:lnTo>
                  <a:lnTo>
                    <a:pt x="68" y="253"/>
                  </a:lnTo>
                  <a:lnTo>
                    <a:pt x="70" y="255"/>
                  </a:lnTo>
                  <a:lnTo>
                    <a:pt x="75" y="257"/>
                  </a:lnTo>
                  <a:lnTo>
                    <a:pt x="80" y="258"/>
                  </a:lnTo>
                  <a:lnTo>
                    <a:pt x="90" y="257"/>
                  </a:lnTo>
                  <a:lnTo>
                    <a:pt x="94" y="256"/>
                  </a:lnTo>
                  <a:lnTo>
                    <a:pt x="99" y="253"/>
                  </a:lnTo>
                  <a:lnTo>
                    <a:pt x="104" y="253"/>
                  </a:lnTo>
                  <a:lnTo>
                    <a:pt x="109" y="255"/>
                  </a:lnTo>
                  <a:lnTo>
                    <a:pt x="118" y="256"/>
                  </a:lnTo>
                  <a:lnTo>
                    <a:pt x="123" y="258"/>
                  </a:lnTo>
                  <a:lnTo>
                    <a:pt x="127" y="260"/>
                  </a:lnTo>
                  <a:lnTo>
                    <a:pt x="133" y="263"/>
                  </a:lnTo>
                  <a:lnTo>
                    <a:pt x="133" y="267"/>
                  </a:lnTo>
                  <a:lnTo>
                    <a:pt x="143" y="267"/>
                  </a:lnTo>
                  <a:lnTo>
                    <a:pt x="148" y="268"/>
                  </a:lnTo>
                  <a:lnTo>
                    <a:pt x="163" y="266"/>
                  </a:lnTo>
                  <a:lnTo>
                    <a:pt x="168" y="267"/>
                  </a:lnTo>
                  <a:lnTo>
                    <a:pt x="173" y="271"/>
                  </a:lnTo>
                  <a:lnTo>
                    <a:pt x="177" y="272"/>
                  </a:lnTo>
                  <a:lnTo>
                    <a:pt x="182" y="272"/>
                  </a:lnTo>
                  <a:lnTo>
                    <a:pt x="192" y="270"/>
                  </a:lnTo>
                  <a:lnTo>
                    <a:pt x="202" y="268"/>
                  </a:lnTo>
                  <a:lnTo>
                    <a:pt x="217" y="268"/>
                  </a:lnTo>
                  <a:lnTo>
                    <a:pt x="222" y="266"/>
                  </a:lnTo>
                  <a:lnTo>
                    <a:pt x="226" y="267"/>
                  </a:lnTo>
                  <a:lnTo>
                    <a:pt x="237" y="268"/>
                  </a:lnTo>
                  <a:lnTo>
                    <a:pt x="242" y="270"/>
                  </a:lnTo>
                  <a:lnTo>
                    <a:pt x="247" y="271"/>
                  </a:lnTo>
                  <a:lnTo>
                    <a:pt x="253" y="267"/>
                  </a:lnTo>
                  <a:lnTo>
                    <a:pt x="300" y="279"/>
                  </a:lnTo>
                  <a:lnTo>
                    <a:pt x="362" y="291"/>
                  </a:lnTo>
                  <a:lnTo>
                    <a:pt x="361" y="287"/>
                  </a:lnTo>
                  <a:lnTo>
                    <a:pt x="362" y="272"/>
                  </a:lnTo>
                  <a:lnTo>
                    <a:pt x="359" y="262"/>
                  </a:lnTo>
                  <a:lnTo>
                    <a:pt x="362" y="257"/>
                  </a:lnTo>
                  <a:lnTo>
                    <a:pt x="363" y="242"/>
                  </a:lnTo>
                  <a:lnTo>
                    <a:pt x="400" y="71"/>
                  </a:lnTo>
                  <a:lnTo>
                    <a:pt x="401" y="68"/>
                  </a:lnTo>
                  <a:lnTo>
                    <a:pt x="353" y="58"/>
                  </a:lnTo>
                  <a:close/>
                  <a:moveTo>
                    <a:pt x="97" y="34"/>
                  </a:moveTo>
                  <a:lnTo>
                    <a:pt x="98" y="29"/>
                  </a:lnTo>
                  <a:lnTo>
                    <a:pt x="94" y="24"/>
                  </a:lnTo>
                  <a:lnTo>
                    <a:pt x="91" y="23"/>
                  </a:lnTo>
                  <a:lnTo>
                    <a:pt x="89" y="29"/>
                  </a:lnTo>
                  <a:lnTo>
                    <a:pt x="91" y="34"/>
                  </a:lnTo>
                  <a:lnTo>
                    <a:pt x="97" y="34"/>
                  </a:lnTo>
                  <a:close/>
                  <a:moveTo>
                    <a:pt x="107" y="23"/>
                  </a:moveTo>
                  <a:lnTo>
                    <a:pt x="109" y="28"/>
                  </a:lnTo>
                  <a:lnTo>
                    <a:pt x="112" y="23"/>
                  </a:lnTo>
                  <a:lnTo>
                    <a:pt x="107" y="19"/>
                  </a:lnTo>
                  <a:lnTo>
                    <a:pt x="104" y="19"/>
                  </a:lnTo>
                  <a:lnTo>
                    <a:pt x="102" y="24"/>
                  </a:lnTo>
                  <a:lnTo>
                    <a:pt x="105" y="28"/>
                  </a:lnTo>
                  <a:lnTo>
                    <a:pt x="107" y="23"/>
                  </a:lnTo>
                  <a:close/>
                  <a:moveTo>
                    <a:pt x="117" y="52"/>
                  </a:moveTo>
                  <a:lnTo>
                    <a:pt x="115" y="47"/>
                  </a:lnTo>
                  <a:lnTo>
                    <a:pt x="114" y="47"/>
                  </a:lnTo>
                  <a:lnTo>
                    <a:pt x="109" y="51"/>
                  </a:lnTo>
                  <a:lnTo>
                    <a:pt x="103" y="56"/>
                  </a:lnTo>
                  <a:lnTo>
                    <a:pt x="105" y="61"/>
                  </a:lnTo>
                  <a:lnTo>
                    <a:pt x="109" y="66"/>
                  </a:lnTo>
                  <a:lnTo>
                    <a:pt x="109" y="71"/>
                  </a:lnTo>
                  <a:lnTo>
                    <a:pt x="110" y="76"/>
                  </a:lnTo>
                  <a:lnTo>
                    <a:pt x="114" y="81"/>
                  </a:lnTo>
                  <a:lnTo>
                    <a:pt x="114" y="84"/>
                  </a:lnTo>
                  <a:lnTo>
                    <a:pt x="119" y="81"/>
                  </a:lnTo>
                  <a:lnTo>
                    <a:pt x="119" y="76"/>
                  </a:lnTo>
                  <a:lnTo>
                    <a:pt x="115" y="72"/>
                  </a:lnTo>
                  <a:lnTo>
                    <a:pt x="110" y="72"/>
                  </a:lnTo>
                  <a:lnTo>
                    <a:pt x="112" y="61"/>
                  </a:lnTo>
                  <a:lnTo>
                    <a:pt x="107" y="56"/>
                  </a:lnTo>
                  <a:lnTo>
                    <a:pt x="112" y="53"/>
                  </a:lnTo>
                  <a:lnTo>
                    <a:pt x="117" y="52"/>
                  </a:lnTo>
                  <a:close/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70"/>
            <p:cNvSpPr>
              <a:spLocks noEditPoints="1"/>
            </p:cNvSpPr>
            <p:nvPr/>
          </p:nvSpPr>
          <p:spPr bwMode="auto">
            <a:xfrm>
              <a:off x="1895" y="2370"/>
              <a:ext cx="1167" cy="1138"/>
            </a:xfrm>
            <a:custGeom>
              <a:avLst/>
              <a:gdLst>
                <a:gd name="T0" fmla="*/ 602 w 843"/>
                <a:gd name="T1" fmla="*/ 776 h 822"/>
                <a:gd name="T2" fmla="*/ 593 w 843"/>
                <a:gd name="T3" fmla="*/ 757 h 822"/>
                <a:gd name="T4" fmla="*/ 832 w 843"/>
                <a:gd name="T5" fmla="*/ 398 h 822"/>
                <a:gd name="T6" fmla="*/ 807 w 843"/>
                <a:gd name="T7" fmla="*/ 354 h 822"/>
                <a:gd name="T8" fmla="*/ 762 w 843"/>
                <a:gd name="T9" fmla="*/ 225 h 822"/>
                <a:gd name="T10" fmla="*/ 717 w 843"/>
                <a:gd name="T11" fmla="*/ 213 h 822"/>
                <a:gd name="T12" fmla="*/ 674 w 843"/>
                <a:gd name="T13" fmla="*/ 215 h 822"/>
                <a:gd name="T14" fmla="*/ 639 w 843"/>
                <a:gd name="T15" fmla="*/ 211 h 822"/>
                <a:gd name="T16" fmla="*/ 612 w 843"/>
                <a:gd name="T17" fmla="*/ 223 h 822"/>
                <a:gd name="T18" fmla="*/ 588 w 843"/>
                <a:gd name="T19" fmla="*/ 210 h 822"/>
                <a:gd name="T20" fmla="*/ 558 w 843"/>
                <a:gd name="T21" fmla="*/ 203 h 822"/>
                <a:gd name="T22" fmla="*/ 522 w 843"/>
                <a:gd name="T23" fmla="*/ 194 h 822"/>
                <a:gd name="T24" fmla="*/ 483 w 843"/>
                <a:gd name="T25" fmla="*/ 185 h 822"/>
                <a:gd name="T26" fmla="*/ 459 w 843"/>
                <a:gd name="T27" fmla="*/ 170 h 822"/>
                <a:gd name="T28" fmla="*/ 431 w 843"/>
                <a:gd name="T29" fmla="*/ 9 h 822"/>
                <a:gd name="T30" fmla="*/ 235 w 843"/>
                <a:gd name="T31" fmla="*/ 259 h 822"/>
                <a:gd name="T32" fmla="*/ 0 w 843"/>
                <a:gd name="T33" fmla="*/ 327 h 822"/>
                <a:gd name="T34" fmla="*/ 20 w 843"/>
                <a:gd name="T35" fmla="*/ 354 h 822"/>
                <a:gd name="T36" fmla="*/ 64 w 843"/>
                <a:gd name="T37" fmla="*/ 409 h 822"/>
                <a:gd name="T38" fmla="*/ 104 w 843"/>
                <a:gd name="T39" fmla="*/ 447 h 822"/>
                <a:gd name="T40" fmla="*/ 124 w 843"/>
                <a:gd name="T41" fmla="*/ 517 h 822"/>
                <a:gd name="T42" fmla="*/ 171 w 843"/>
                <a:gd name="T43" fmla="*/ 552 h 822"/>
                <a:gd name="T44" fmla="*/ 214 w 843"/>
                <a:gd name="T45" fmla="*/ 566 h 822"/>
                <a:gd name="T46" fmla="*/ 244 w 843"/>
                <a:gd name="T47" fmla="*/ 520 h 822"/>
                <a:gd name="T48" fmla="*/ 281 w 843"/>
                <a:gd name="T49" fmla="*/ 513 h 822"/>
                <a:gd name="T50" fmla="*/ 328 w 843"/>
                <a:gd name="T51" fmla="*/ 521 h 822"/>
                <a:gd name="T52" fmla="*/ 352 w 843"/>
                <a:gd name="T53" fmla="*/ 549 h 822"/>
                <a:gd name="T54" fmla="*/ 388 w 843"/>
                <a:gd name="T55" fmla="*/ 606 h 822"/>
                <a:gd name="T56" fmla="*/ 415 w 843"/>
                <a:gd name="T57" fmla="*/ 650 h 822"/>
                <a:gd name="T58" fmla="*/ 449 w 843"/>
                <a:gd name="T59" fmla="*/ 691 h 822"/>
                <a:gd name="T60" fmla="*/ 453 w 843"/>
                <a:gd name="T61" fmla="*/ 728 h 822"/>
                <a:gd name="T62" fmla="*/ 476 w 843"/>
                <a:gd name="T63" fmla="*/ 779 h 822"/>
                <a:gd name="T64" fmla="*/ 514 w 843"/>
                <a:gd name="T65" fmla="*/ 793 h 822"/>
                <a:gd name="T66" fmla="*/ 583 w 843"/>
                <a:gd name="T67" fmla="*/ 818 h 822"/>
                <a:gd name="T68" fmla="*/ 602 w 843"/>
                <a:gd name="T69" fmla="*/ 813 h 822"/>
                <a:gd name="T70" fmla="*/ 588 w 843"/>
                <a:gd name="T71" fmla="*/ 770 h 822"/>
                <a:gd name="T72" fmla="*/ 586 w 843"/>
                <a:gd name="T73" fmla="*/ 730 h 822"/>
                <a:gd name="T74" fmla="*/ 566 w 843"/>
                <a:gd name="T75" fmla="*/ 701 h 822"/>
                <a:gd name="T76" fmla="*/ 598 w 843"/>
                <a:gd name="T77" fmla="*/ 686 h 822"/>
                <a:gd name="T78" fmla="*/ 600 w 843"/>
                <a:gd name="T79" fmla="*/ 669 h 822"/>
                <a:gd name="T80" fmla="*/ 607 w 843"/>
                <a:gd name="T81" fmla="*/ 650 h 822"/>
                <a:gd name="T82" fmla="*/ 622 w 843"/>
                <a:gd name="T83" fmla="*/ 649 h 822"/>
                <a:gd name="T84" fmla="*/ 643 w 843"/>
                <a:gd name="T85" fmla="*/ 635 h 822"/>
                <a:gd name="T86" fmla="*/ 646 w 843"/>
                <a:gd name="T87" fmla="*/ 605 h 822"/>
                <a:gd name="T88" fmla="*/ 669 w 843"/>
                <a:gd name="T89" fmla="*/ 608 h 822"/>
                <a:gd name="T90" fmla="*/ 685 w 843"/>
                <a:gd name="T91" fmla="*/ 614 h 822"/>
                <a:gd name="T92" fmla="*/ 718 w 843"/>
                <a:gd name="T93" fmla="*/ 596 h 822"/>
                <a:gd name="T94" fmla="*/ 758 w 843"/>
                <a:gd name="T95" fmla="*/ 552 h 822"/>
                <a:gd name="T96" fmla="*/ 759 w 843"/>
                <a:gd name="T97" fmla="*/ 527 h 822"/>
                <a:gd name="T98" fmla="*/ 778 w 843"/>
                <a:gd name="T99" fmla="*/ 542 h 822"/>
                <a:gd name="T100" fmla="*/ 811 w 843"/>
                <a:gd name="T101" fmla="*/ 530 h 822"/>
                <a:gd name="T102" fmla="*/ 832 w 843"/>
                <a:gd name="T103" fmla="*/ 482 h 822"/>
                <a:gd name="T104" fmla="*/ 841 w 843"/>
                <a:gd name="T105" fmla="*/ 437 h 822"/>
                <a:gd name="T106" fmla="*/ 601 w 843"/>
                <a:gd name="T107" fmla="*/ 694 h 822"/>
                <a:gd name="T108" fmla="*/ 619 w 843"/>
                <a:gd name="T109" fmla="*/ 666 h 822"/>
                <a:gd name="T110" fmla="*/ 634 w 843"/>
                <a:gd name="T111" fmla="*/ 645 h 822"/>
                <a:gd name="T112" fmla="*/ 753 w 843"/>
                <a:gd name="T113" fmla="*/ 566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43" h="822">
                  <a:moveTo>
                    <a:pt x="597" y="766"/>
                  </a:moveTo>
                  <a:lnTo>
                    <a:pt x="597" y="770"/>
                  </a:lnTo>
                  <a:lnTo>
                    <a:pt x="601" y="775"/>
                  </a:lnTo>
                  <a:lnTo>
                    <a:pt x="604" y="786"/>
                  </a:lnTo>
                  <a:lnTo>
                    <a:pt x="605" y="796"/>
                  </a:lnTo>
                  <a:lnTo>
                    <a:pt x="606" y="801"/>
                  </a:lnTo>
                  <a:lnTo>
                    <a:pt x="605" y="786"/>
                  </a:lnTo>
                  <a:lnTo>
                    <a:pt x="602" y="776"/>
                  </a:lnTo>
                  <a:lnTo>
                    <a:pt x="593" y="749"/>
                  </a:lnTo>
                  <a:lnTo>
                    <a:pt x="591" y="732"/>
                  </a:lnTo>
                  <a:lnTo>
                    <a:pt x="591" y="722"/>
                  </a:lnTo>
                  <a:lnTo>
                    <a:pt x="591" y="733"/>
                  </a:lnTo>
                  <a:lnTo>
                    <a:pt x="591" y="737"/>
                  </a:lnTo>
                  <a:lnTo>
                    <a:pt x="591" y="747"/>
                  </a:lnTo>
                  <a:lnTo>
                    <a:pt x="593" y="752"/>
                  </a:lnTo>
                  <a:lnTo>
                    <a:pt x="593" y="757"/>
                  </a:lnTo>
                  <a:lnTo>
                    <a:pt x="597" y="766"/>
                  </a:lnTo>
                  <a:close/>
                  <a:moveTo>
                    <a:pt x="841" y="427"/>
                  </a:moveTo>
                  <a:lnTo>
                    <a:pt x="843" y="423"/>
                  </a:lnTo>
                  <a:lnTo>
                    <a:pt x="841" y="418"/>
                  </a:lnTo>
                  <a:lnTo>
                    <a:pt x="843" y="414"/>
                  </a:lnTo>
                  <a:lnTo>
                    <a:pt x="840" y="413"/>
                  </a:lnTo>
                  <a:lnTo>
                    <a:pt x="832" y="403"/>
                  </a:lnTo>
                  <a:lnTo>
                    <a:pt x="832" y="398"/>
                  </a:lnTo>
                  <a:lnTo>
                    <a:pt x="830" y="394"/>
                  </a:lnTo>
                  <a:lnTo>
                    <a:pt x="829" y="393"/>
                  </a:lnTo>
                  <a:lnTo>
                    <a:pt x="826" y="388"/>
                  </a:lnTo>
                  <a:lnTo>
                    <a:pt x="822" y="383"/>
                  </a:lnTo>
                  <a:lnTo>
                    <a:pt x="822" y="375"/>
                  </a:lnTo>
                  <a:lnTo>
                    <a:pt x="819" y="365"/>
                  </a:lnTo>
                  <a:lnTo>
                    <a:pt x="816" y="361"/>
                  </a:lnTo>
                  <a:lnTo>
                    <a:pt x="807" y="354"/>
                  </a:lnTo>
                  <a:lnTo>
                    <a:pt x="805" y="276"/>
                  </a:lnTo>
                  <a:lnTo>
                    <a:pt x="804" y="234"/>
                  </a:lnTo>
                  <a:lnTo>
                    <a:pt x="788" y="232"/>
                  </a:lnTo>
                  <a:lnTo>
                    <a:pt x="783" y="235"/>
                  </a:lnTo>
                  <a:lnTo>
                    <a:pt x="778" y="232"/>
                  </a:lnTo>
                  <a:lnTo>
                    <a:pt x="778" y="229"/>
                  </a:lnTo>
                  <a:lnTo>
                    <a:pt x="776" y="228"/>
                  </a:lnTo>
                  <a:lnTo>
                    <a:pt x="762" y="225"/>
                  </a:lnTo>
                  <a:lnTo>
                    <a:pt x="757" y="221"/>
                  </a:lnTo>
                  <a:lnTo>
                    <a:pt x="753" y="220"/>
                  </a:lnTo>
                  <a:lnTo>
                    <a:pt x="743" y="213"/>
                  </a:lnTo>
                  <a:lnTo>
                    <a:pt x="732" y="206"/>
                  </a:lnTo>
                  <a:lnTo>
                    <a:pt x="728" y="206"/>
                  </a:lnTo>
                  <a:lnTo>
                    <a:pt x="724" y="210"/>
                  </a:lnTo>
                  <a:lnTo>
                    <a:pt x="722" y="213"/>
                  </a:lnTo>
                  <a:lnTo>
                    <a:pt x="717" y="213"/>
                  </a:lnTo>
                  <a:lnTo>
                    <a:pt x="713" y="211"/>
                  </a:lnTo>
                  <a:lnTo>
                    <a:pt x="708" y="206"/>
                  </a:lnTo>
                  <a:lnTo>
                    <a:pt x="698" y="210"/>
                  </a:lnTo>
                  <a:lnTo>
                    <a:pt x="694" y="214"/>
                  </a:lnTo>
                  <a:lnTo>
                    <a:pt x="689" y="214"/>
                  </a:lnTo>
                  <a:lnTo>
                    <a:pt x="684" y="210"/>
                  </a:lnTo>
                  <a:lnTo>
                    <a:pt x="680" y="214"/>
                  </a:lnTo>
                  <a:lnTo>
                    <a:pt x="674" y="215"/>
                  </a:lnTo>
                  <a:lnTo>
                    <a:pt x="669" y="221"/>
                  </a:lnTo>
                  <a:lnTo>
                    <a:pt x="664" y="221"/>
                  </a:lnTo>
                  <a:lnTo>
                    <a:pt x="661" y="225"/>
                  </a:lnTo>
                  <a:lnTo>
                    <a:pt x="656" y="221"/>
                  </a:lnTo>
                  <a:lnTo>
                    <a:pt x="651" y="219"/>
                  </a:lnTo>
                  <a:lnTo>
                    <a:pt x="646" y="216"/>
                  </a:lnTo>
                  <a:lnTo>
                    <a:pt x="644" y="211"/>
                  </a:lnTo>
                  <a:lnTo>
                    <a:pt x="639" y="211"/>
                  </a:lnTo>
                  <a:lnTo>
                    <a:pt x="634" y="215"/>
                  </a:lnTo>
                  <a:lnTo>
                    <a:pt x="630" y="213"/>
                  </a:lnTo>
                  <a:lnTo>
                    <a:pt x="625" y="208"/>
                  </a:lnTo>
                  <a:lnTo>
                    <a:pt x="621" y="206"/>
                  </a:lnTo>
                  <a:lnTo>
                    <a:pt x="619" y="208"/>
                  </a:lnTo>
                  <a:lnTo>
                    <a:pt x="619" y="210"/>
                  </a:lnTo>
                  <a:lnTo>
                    <a:pt x="614" y="214"/>
                  </a:lnTo>
                  <a:lnTo>
                    <a:pt x="612" y="223"/>
                  </a:lnTo>
                  <a:lnTo>
                    <a:pt x="609" y="224"/>
                  </a:lnTo>
                  <a:lnTo>
                    <a:pt x="607" y="223"/>
                  </a:lnTo>
                  <a:lnTo>
                    <a:pt x="605" y="218"/>
                  </a:lnTo>
                  <a:lnTo>
                    <a:pt x="607" y="213"/>
                  </a:lnTo>
                  <a:lnTo>
                    <a:pt x="602" y="213"/>
                  </a:lnTo>
                  <a:lnTo>
                    <a:pt x="595" y="216"/>
                  </a:lnTo>
                  <a:lnTo>
                    <a:pt x="590" y="215"/>
                  </a:lnTo>
                  <a:lnTo>
                    <a:pt x="588" y="210"/>
                  </a:lnTo>
                  <a:lnTo>
                    <a:pt x="583" y="210"/>
                  </a:lnTo>
                  <a:lnTo>
                    <a:pt x="581" y="206"/>
                  </a:lnTo>
                  <a:lnTo>
                    <a:pt x="576" y="204"/>
                  </a:lnTo>
                  <a:lnTo>
                    <a:pt x="568" y="211"/>
                  </a:lnTo>
                  <a:lnTo>
                    <a:pt x="565" y="214"/>
                  </a:lnTo>
                  <a:lnTo>
                    <a:pt x="559" y="213"/>
                  </a:lnTo>
                  <a:lnTo>
                    <a:pt x="558" y="206"/>
                  </a:lnTo>
                  <a:lnTo>
                    <a:pt x="558" y="203"/>
                  </a:lnTo>
                  <a:lnTo>
                    <a:pt x="553" y="203"/>
                  </a:lnTo>
                  <a:lnTo>
                    <a:pt x="549" y="198"/>
                  </a:lnTo>
                  <a:lnTo>
                    <a:pt x="551" y="193"/>
                  </a:lnTo>
                  <a:lnTo>
                    <a:pt x="546" y="193"/>
                  </a:lnTo>
                  <a:lnTo>
                    <a:pt x="536" y="191"/>
                  </a:lnTo>
                  <a:lnTo>
                    <a:pt x="531" y="195"/>
                  </a:lnTo>
                  <a:lnTo>
                    <a:pt x="526" y="198"/>
                  </a:lnTo>
                  <a:lnTo>
                    <a:pt x="522" y="194"/>
                  </a:lnTo>
                  <a:lnTo>
                    <a:pt x="519" y="190"/>
                  </a:lnTo>
                  <a:lnTo>
                    <a:pt x="514" y="190"/>
                  </a:lnTo>
                  <a:lnTo>
                    <a:pt x="509" y="191"/>
                  </a:lnTo>
                  <a:lnTo>
                    <a:pt x="499" y="188"/>
                  </a:lnTo>
                  <a:lnTo>
                    <a:pt x="494" y="185"/>
                  </a:lnTo>
                  <a:lnTo>
                    <a:pt x="490" y="186"/>
                  </a:lnTo>
                  <a:lnTo>
                    <a:pt x="488" y="185"/>
                  </a:lnTo>
                  <a:lnTo>
                    <a:pt x="483" y="185"/>
                  </a:lnTo>
                  <a:lnTo>
                    <a:pt x="481" y="180"/>
                  </a:lnTo>
                  <a:lnTo>
                    <a:pt x="481" y="175"/>
                  </a:lnTo>
                  <a:lnTo>
                    <a:pt x="478" y="171"/>
                  </a:lnTo>
                  <a:lnTo>
                    <a:pt x="473" y="169"/>
                  </a:lnTo>
                  <a:lnTo>
                    <a:pt x="471" y="166"/>
                  </a:lnTo>
                  <a:lnTo>
                    <a:pt x="469" y="171"/>
                  </a:lnTo>
                  <a:lnTo>
                    <a:pt x="465" y="171"/>
                  </a:lnTo>
                  <a:lnTo>
                    <a:pt x="459" y="170"/>
                  </a:lnTo>
                  <a:lnTo>
                    <a:pt x="454" y="171"/>
                  </a:lnTo>
                  <a:lnTo>
                    <a:pt x="450" y="170"/>
                  </a:lnTo>
                  <a:lnTo>
                    <a:pt x="441" y="160"/>
                  </a:lnTo>
                  <a:lnTo>
                    <a:pt x="436" y="156"/>
                  </a:lnTo>
                  <a:lnTo>
                    <a:pt x="431" y="156"/>
                  </a:lnTo>
                  <a:lnTo>
                    <a:pt x="432" y="147"/>
                  </a:lnTo>
                  <a:lnTo>
                    <a:pt x="436" y="11"/>
                  </a:lnTo>
                  <a:lnTo>
                    <a:pt x="431" y="9"/>
                  </a:lnTo>
                  <a:lnTo>
                    <a:pt x="426" y="8"/>
                  </a:lnTo>
                  <a:lnTo>
                    <a:pt x="401" y="8"/>
                  </a:lnTo>
                  <a:lnTo>
                    <a:pt x="338" y="5"/>
                  </a:lnTo>
                  <a:lnTo>
                    <a:pt x="255" y="0"/>
                  </a:lnTo>
                  <a:lnTo>
                    <a:pt x="253" y="1"/>
                  </a:lnTo>
                  <a:lnTo>
                    <a:pt x="251" y="6"/>
                  </a:lnTo>
                  <a:lnTo>
                    <a:pt x="241" y="190"/>
                  </a:lnTo>
                  <a:lnTo>
                    <a:pt x="235" y="259"/>
                  </a:lnTo>
                  <a:lnTo>
                    <a:pt x="230" y="338"/>
                  </a:lnTo>
                  <a:lnTo>
                    <a:pt x="225" y="344"/>
                  </a:lnTo>
                  <a:lnTo>
                    <a:pt x="222" y="344"/>
                  </a:lnTo>
                  <a:lnTo>
                    <a:pt x="167" y="340"/>
                  </a:lnTo>
                  <a:lnTo>
                    <a:pt x="110" y="335"/>
                  </a:lnTo>
                  <a:lnTo>
                    <a:pt x="47" y="330"/>
                  </a:lnTo>
                  <a:lnTo>
                    <a:pt x="0" y="325"/>
                  </a:lnTo>
                  <a:lnTo>
                    <a:pt x="0" y="327"/>
                  </a:lnTo>
                  <a:lnTo>
                    <a:pt x="2" y="336"/>
                  </a:lnTo>
                  <a:lnTo>
                    <a:pt x="5" y="340"/>
                  </a:lnTo>
                  <a:lnTo>
                    <a:pt x="5" y="342"/>
                  </a:lnTo>
                  <a:lnTo>
                    <a:pt x="10" y="345"/>
                  </a:lnTo>
                  <a:lnTo>
                    <a:pt x="10" y="345"/>
                  </a:lnTo>
                  <a:lnTo>
                    <a:pt x="12" y="345"/>
                  </a:lnTo>
                  <a:lnTo>
                    <a:pt x="16" y="349"/>
                  </a:lnTo>
                  <a:lnTo>
                    <a:pt x="20" y="354"/>
                  </a:lnTo>
                  <a:lnTo>
                    <a:pt x="20" y="359"/>
                  </a:lnTo>
                  <a:lnTo>
                    <a:pt x="25" y="367"/>
                  </a:lnTo>
                  <a:lnTo>
                    <a:pt x="30" y="371"/>
                  </a:lnTo>
                  <a:lnTo>
                    <a:pt x="39" y="376"/>
                  </a:lnTo>
                  <a:lnTo>
                    <a:pt x="44" y="381"/>
                  </a:lnTo>
                  <a:lnTo>
                    <a:pt x="53" y="394"/>
                  </a:lnTo>
                  <a:lnTo>
                    <a:pt x="63" y="403"/>
                  </a:lnTo>
                  <a:lnTo>
                    <a:pt x="64" y="409"/>
                  </a:lnTo>
                  <a:lnTo>
                    <a:pt x="73" y="418"/>
                  </a:lnTo>
                  <a:lnTo>
                    <a:pt x="78" y="422"/>
                  </a:lnTo>
                  <a:lnTo>
                    <a:pt x="83" y="424"/>
                  </a:lnTo>
                  <a:lnTo>
                    <a:pt x="93" y="433"/>
                  </a:lnTo>
                  <a:lnTo>
                    <a:pt x="98" y="435"/>
                  </a:lnTo>
                  <a:lnTo>
                    <a:pt x="98" y="439"/>
                  </a:lnTo>
                  <a:lnTo>
                    <a:pt x="102" y="442"/>
                  </a:lnTo>
                  <a:lnTo>
                    <a:pt x="104" y="447"/>
                  </a:lnTo>
                  <a:lnTo>
                    <a:pt x="105" y="457"/>
                  </a:lnTo>
                  <a:lnTo>
                    <a:pt x="108" y="458"/>
                  </a:lnTo>
                  <a:lnTo>
                    <a:pt x="112" y="468"/>
                  </a:lnTo>
                  <a:lnTo>
                    <a:pt x="114" y="473"/>
                  </a:lnTo>
                  <a:lnTo>
                    <a:pt x="114" y="478"/>
                  </a:lnTo>
                  <a:lnTo>
                    <a:pt x="113" y="483"/>
                  </a:lnTo>
                  <a:lnTo>
                    <a:pt x="114" y="492"/>
                  </a:lnTo>
                  <a:lnTo>
                    <a:pt x="124" y="517"/>
                  </a:lnTo>
                  <a:lnTo>
                    <a:pt x="131" y="523"/>
                  </a:lnTo>
                  <a:lnTo>
                    <a:pt x="136" y="525"/>
                  </a:lnTo>
                  <a:lnTo>
                    <a:pt x="139" y="528"/>
                  </a:lnTo>
                  <a:lnTo>
                    <a:pt x="143" y="533"/>
                  </a:lnTo>
                  <a:lnTo>
                    <a:pt x="154" y="544"/>
                  </a:lnTo>
                  <a:lnTo>
                    <a:pt x="159" y="545"/>
                  </a:lnTo>
                  <a:lnTo>
                    <a:pt x="170" y="547"/>
                  </a:lnTo>
                  <a:lnTo>
                    <a:pt x="171" y="552"/>
                  </a:lnTo>
                  <a:lnTo>
                    <a:pt x="185" y="559"/>
                  </a:lnTo>
                  <a:lnTo>
                    <a:pt x="190" y="564"/>
                  </a:lnTo>
                  <a:lnTo>
                    <a:pt x="193" y="567"/>
                  </a:lnTo>
                  <a:lnTo>
                    <a:pt x="198" y="569"/>
                  </a:lnTo>
                  <a:lnTo>
                    <a:pt x="198" y="570"/>
                  </a:lnTo>
                  <a:lnTo>
                    <a:pt x="203" y="571"/>
                  </a:lnTo>
                  <a:lnTo>
                    <a:pt x="211" y="571"/>
                  </a:lnTo>
                  <a:lnTo>
                    <a:pt x="214" y="566"/>
                  </a:lnTo>
                  <a:lnTo>
                    <a:pt x="219" y="564"/>
                  </a:lnTo>
                  <a:lnTo>
                    <a:pt x="221" y="559"/>
                  </a:lnTo>
                  <a:lnTo>
                    <a:pt x="226" y="557"/>
                  </a:lnTo>
                  <a:lnTo>
                    <a:pt x="227" y="552"/>
                  </a:lnTo>
                  <a:lnTo>
                    <a:pt x="229" y="547"/>
                  </a:lnTo>
                  <a:lnTo>
                    <a:pt x="231" y="545"/>
                  </a:lnTo>
                  <a:lnTo>
                    <a:pt x="239" y="526"/>
                  </a:lnTo>
                  <a:lnTo>
                    <a:pt x="244" y="520"/>
                  </a:lnTo>
                  <a:lnTo>
                    <a:pt x="246" y="517"/>
                  </a:lnTo>
                  <a:lnTo>
                    <a:pt x="250" y="517"/>
                  </a:lnTo>
                  <a:lnTo>
                    <a:pt x="255" y="515"/>
                  </a:lnTo>
                  <a:lnTo>
                    <a:pt x="260" y="515"/>
                  </a:lnTo>
                  <a:lnTo>
                    <a:pt x="265" y="513"/>
                  </a:lnTo>
                  <a:lnTo>
                    <a:pt x="268" y="508"/>
                  </a:lnTo>
                  <a:lnTo>
                    <a:pt x="273" y="508"/>
                  </a:lnTo>
                  <a:lnTo>
                    <a:pt x="281" y="513"/>
                  </a:lnTo>
                  <a:lnTo>
                    <a:pt x="285" y="515"/>
                  </a:lnTo>
                  <a:lnTo>
                    <a:pt x="290" y="513"/>
                  </a:lnTo>
                  <a:lnTo>
                    <a:pt x="295" y="515"/>
                  </a:lnTo>
                  <a:lnTo>
                    <a:pt x="300" y="515"/>
                  </a:lnTo>
                  <a:lnTo>
                    <a:pt x="314" y="518"/>
                  </a:lnTo>
                  <a:lnTo>
                    <a:pt x="319" y="515"/>
                  </a:lnTo>
                  <a:lnTo>
                    <a:pt x="323" y="517"/>
                  </a:lnTo>
                  <a:lnTo>
                    <a:pt x="328" y="521"/>
                  </a:lnTo>
                  <a:lnTo>
                    <a:pt x="331" y="526"/>
                  </a:lnTo>
                  <a:lnTo>
                    <a:pt x="334" y="530"/>
                  </a:lnTo>
                  <a:lnTo>
                    <a:pt x="334" y="533"/>
                  </a:lnTo>
                  <a:lnTo>
                    <a:pt x="339" y="532"/>
                  </a:lnTo>
                  <a:lnTo>
                    <a:pt x="342" y="537"/>
                  </a:lnTo>
                  <a:lnTo>
                    <a:pt x="347" y="541"/>
                  </a:lnTo>
                  <a:lnTo>
                    <a:pt x="351" y="544"/>
                  </a:lnTo>
                  <a:lnTo>
                    <a:pt x="352" y="549"/>
                  </a:lnTo>
                  <a:lnTo>
                    <a:pt x="366" y="559"/>
                  </a:lnTo>
                  <a:lnTo>
                    <a:pt x="371" y="569"/>
                  </a:lnTo>
                  <a:lnTo>
                    <a:pt x="375" y="574"/>
                  </a:lnTo>
                  <a:lnTo>
                    <a:pt x="378" y="586"/>
                  </a:lnTo>
                  <a:lnTo>
                    <a:pt x="383" y="596"/>
                  </a:lnTo>
                  <a:lnTo>
                    <a:pt x="386" y="601"/>
                  </a:lnTo>
                  <a:lnTo>
                    <a:pt x="386" y="603"/>
                  </a:lnTo>
                  <a:lnTo>
                    <a:pt x="388" y="606"/>
                  </a:lnTo>
                  <a:lnTo>
                    <a:pt x="391" y="611"/>
                  </a:lnTo>
                  <a:lnTo>
                    <a:pt x="395" y="616"/>
                  </a:lnTo>
                  <a:lnTo>
                    <a:pt x="393" y="618"/>
                  </a:lnTo>
                  <a:lnTo>
                    <a:pt x="396" y="628"/>
                  </a:lnTo>
                  <a:lnTo>
                    <a:pt x="401" y="638"/>
                  </a:lnTo>
                  <a:lnTo>
                    <a:pt x="406" y="642"/>
                  </a:lnTo>
                  <a:lnTo>
                    <a:pt x="411" y="644"/>
                  </a:lnTo>
                  <a:lnTo>
                    <a:pt x="415" y="650"/>
                  </a:lnTo>
                  <a:lnTo>
                    <a:pt x="416" y="655"/>
                  </a:lnTo>
                  <a:lnTo>
                    <a:pt x="421" y="659"/>
                  </a:lnTo>
                  <a:lnTo>
                    <a:pt x="425" y="664"/>
                  </a:lnTo>
                  <a:lnTo>
                    <a:pt x="425" y="669"/>
                  </a:lnTo>
                  <a:lnTo>
                    <a:pt x="435" y="682"/>
                  </a:lnTo>
                  <a:lnTo>
                    <a:pt x="442" y="684"/>
                  </a:lnTo>
                  <a:lnTo>
                    <a:pt x="448" y="688"/>
                  </a:lnTo>
                  <a:lnTo>
                    <a:pt x="449" y="691"/>
                  </a:lnTo>
                  <a:lnTo>
                    <a:pt x="449" y="694"/>
                  </a:lnTo>
                  <a:lnTo>
                    <a:pt x="450" y="700"/>
                  </a:lnTo>
                  <a:lnTo>
                    <a:pt x="450" y="705"/>
                  </a:lnTo>
                  <a:lnTo>
                    <a:pt x="448" y="710"/>
                  </a:lnTo>
                  <a:lnTo>
                    <a:pt x="453" y="713"/>
                  </a:lnTo>
                  <a:lnTo>
                    <a:pt x="453" y="718"/>
                  </a:lnTo>
                  <a:lnTo>
                    <a:pt x="451" y="723"/>
                  </a:lnTo>
                  <a:lnTo>
                    <a:pt x="453" y="728"/>
                  </a:lnTo>
                  <a:lnTo>
                    <a:pt x="455" y="733"/>
                  </a:lnTo>
                  <a:lnTo>
                    <a:pt x="461" y="742"/>
                  </a:lnTo>
                  <a:lnTo>
                    <a:pt x="465" y="747"/>
                  </a:lnTo>
                  <a:lnTo>
                    <a:pt x="469" y="757"/>
                  </a:lnTo>
                  <a:lnTo>
                    <a:pt x="470" y="769"/>
                  </a:lnTo>
                  <a:lnTo>
                    <a:pt x="475" y="772"/>
                  </a:lnTo>
                  <a:lnTo>
                    <a:pt x="474" y="778"/>
                  </a:lnTo>
                  <a:lnTo>
                    <a:pt x="476" y="779"/>
                  </a:lnTo>
                  <a:lnTo>
                    <a:pt x="487" y="780"/>
                  </a:lnTo>
                  <a:lnTo>
                    <a:pt x="492" y="783"/>
                  </a:lnTo>
                  <a:lnTo>
                    <a:pt x="494" y="781"/>
                  </a:lnTo>
                  <a:lnTo>
                    <a:pt x="499" y="785"/>
                  </a:lnTo>
                  <a:lnTo>
                    <a:pt x="502" y="790"/>
                  </a:lnTo>
                  <a:lnTo>
                    <a:pt x="505" y="791"/>
                  </a:lnTo>
                  <a:lnTo>
                    <a:pt x="510" y="790"/>
                  </a:lnTo>
                  <a:lnTo>
                    <a:pt x="514" y="793"/>
                  </a:lnTo>
                  <a:lnTo>
                    <a:pt x="520" y="794"/>
                  </a:lnTo>
                  <a:lnTo>
                    <a:pt x="529" y="803"/>
                  </a:lnTo>
                  <a:lnTo>
                    <a:pt x="533" y="804"/>
                  </a:lnTo>
                  <a:lnTo>
                    <a:pt x="553" y="806"/>
                  </a:lnTo>
                  <a:lnTo>
                    <a:pt x="565" y="805"/>
                  </a:lnTo>
                  <a:lnTo>
                    <a:pt x="570" y="808"/>
                  </a:lnTo>
                  <a:lnTo>
                    <a:pt x="573" y="809"/>
                  </a:lnTo>
                  <a:lnTo>
                    <a:pt x="583" y="818"/>
                  </a:lnTo>
                  <a:lnTo>
                    <a:pt x="585" y="818"/>
                  </a:lnTo>
                  <a:lnTo>
                    <a:pt x="590" y="822"/>
                  </a:lnTo>
                  <a:lnTo>
                    <a:pt x="593" y="822"/>
                  </a:lnTo>
                  <a:lnTo>
                    <a:pt x="593" y="817"/>
                  </a:lnTo>
                  <a:lnTo>
                    <a:pt x="606" y="814"/>
                  </a:lnTo>
                  <a:lnTo>
                    <a:pt x="609" y="813"/>
                  </a:lnTo>
                  <a:lnTo>
                    <a:pt x="607" y="808"/>
                  </a:lnTo>
                  <a:lnTo>
                    <a:pt x="602" y="813"/>
                  </a:lnTo>
                  <a:lnTo>
                    <a:pt x="604" y="806"/>
                  </a:lnTo>
                  <a:lnTo>
                    <a:pt x="600" y="813"/>
                  </a:lnTo>
                  <a:lnTo>
                    <a:pt x="596" y="805"/>
                  </a:lnTo>
                  <a:lnTo>
                    <a:pt x="601" y="805"/>
                  </a:lnTo>
                  <a:lnTo>
                    <a:pt x="597" y="801"/>
                  </a:lnTo>
                  <a:lnTo>
                    <a:pt x="596" y="791"/>
                  </a:lnTo>
                  <a:lnTo>
                    <a:pt x="588" y="775"/>
                  </a:lnTo>
                  <a:lnTo>
                    <a:pt x="588" y="770"/>
                  </a:lnTo>
                  <a:lnTo>
                    <a:pt x="585" y="752"/>
                  </a:lnTo>
                  <a:lnTo>
                    <a:pt x="581" y="749"/>
                  </a:lnTo>
                  <a:lnTo>
                    <a:pt x="581" y="744"/>
                  </a:lnTo>
                  <a:lnTo>
                    <a:pt x="585" y="745"/>
                  </a:lnTo>
                  <a:lnTo>
                    <a:pt x="580" y="739"/>
                  </a:lnTo>
                  <a:lnTo>
                    <a:pt x="581" y="735"/>
                  </a:lnTo>
                  <a:lnTo>
                    <a:pt x="585" y="735"/>
                  </a:lnTo>
                  <a:lnTo>
                    <a:pt x="586" y="730"/>
                  </a:lnTo>
                  <a:lnTo>
                    <a:pt x="588" y="725"/>
                  </a:lnTo>
                  <a:lnTo>
                    <a:pt x="588" y="720"/>
                  </a:lnTo>
                  <a:lnTo>
                    <a:pt x="590" y="715"/>
                  </a:lnTo>
                  <a:lnTo>
                    <a:pt x="580" y="717"/>
                  </a:lnTo>
                  <a:lnTo>
                    <a:pt x="570" y="715"/>
                  </a:lnTo>
                  <a:lnTo>
                    <a:pt x="571" y="710"/>
                  </a:lnTo>
                  <a:lnTo>
                    <a:pt x="568" y="706"/>
                  </a:lnTo>
                  <a:lnTo>
                    <a:pt x="566" y="701"/>
                  </a:lnTo>
                  <a:lnTo>
                    <a:pt x="571" y="705"/>
                  </a:lnTo>
                  <a:lnTo>
                    <a:pt x="575" y="710"/>
                  </a:lnTo>
                  <a:lnTo>
                    <a:pt x="578" y="710"/>
                  </a:lnTo>
                  <a:lnTo>
                    <a:pt x="582" y="708"/>
                  </a:lnTo>
                  <a:lnTo>
                    <a:pt x="587" y="710"/>
                  </a:lnTo>
                  <a:lnTo>
                    <a:pt x="582" y="713"/>
                  </a:lnTo>
                  <a:lnTo>
                    <a:pt x="590" y="711"/>
                  </a:lnTo>
                  <a:lnTo>
                    <a:pt x="598" y="686"/>
                  </a:lnTo>
                  <a:lnTo>
                    <a:pt x="597" y="682"/>
                  </a:lnTo>
                  <a:lnTo>
                    <a:pt x="595" y="681"/>
                  </a:lnTo>
                  <a:lnTo>
                    <a:pt x="591" y="676"/>
                  </a:lnTo>
                  <a:lnTo>
                    <a:pt x="591" y="672"/>
                  </a:lnTo>
                  <a:lnTo>
                    <a:pt x="587" y="673"/>
                  </a:lnTo>
                  <a:lnTo>
                    <a:pt x="585" y="671"/>
                  </a:lnTo>
                  <a:lnTo>
                    <a:pt x="590" y="669"/>
                  </a:lnTo>
                  <a:lnTo>
                    <a:pt x="600" y="669"/>
                  </a:lnTo>
                  <a:lnTo>
                    <a:pt x="605" y="673"/>
                  </a:lnTo>
                  <a:lnTo>
                    <a:pt x="614" y="661"/>
                  </a:lnTo>
                  <a:lnTo>
                    <a:pt x="616" y="655"/>
                  </a:lnTo>
                  <a:lnTo>
                    <a:pt x="616" y="650"/>
                  </a:lnTo>
                  <a:lnTo>
                    <a:pt x="612" y="654"/>
                  </a:lnTo>
                  <a:lnTo>
                    <a:pt x="610" y="659"/>
                  </a:lnTo>
                  <a:lnTo>
                    <a:pt x="605" y="654"/>
                  </a:lnTo>
                  <a:lnTo>
                    <a:pt x="607" y="650"/>
                  </a:lnTo>
                  <a:lnTo>
                    <a:pt x="606" y="648"/>
                  </a:lnTo>
                  <a:lnTo>
                    <a:pt x="611" y="648"/>
                  </a:lnTo>
                  <a:lnTo>
                    <a:pt x="616" y="645"/>
                  </a:lnTo>
                  <a:lnTo>
                    <a:pt x="617" y="649"/>
                  </a:lnTo>
                  <a:lnTo>
                    <a:pt x="622" y="645"/>
                  </a:lnTo>
                  <a:lnTo>
                    <a:pt x="624" y="640"/>
                  </a:lnTo>
                  <a:lnTo>
                    <a:pt x="624" y="645"/>
                  </a:lnTo>
                  <a:lnTo>
                    <a:pt x="622" y="649"/>
                  </a:lnTo>
                  <a:lnTo>
                    <a:pt x="626" y="647"/>
                  </a:lnTo>
                  <a:lnTo>
                    <a:pt x="632" y="640"/>
                  </a:lnTo>
                  <a:lnTo>
                    <a:pt x="632" y="635"/>
                  </a:lnTo>
                  <a:lnTo>
                    <a:pt x="630" y="630"/>
                  </a:lnTo>
                  <a:lnTo>
                    <a:pt x="632" y="625"/>
                  </a:lnTo>
                  <a:lnTo>
                    <a:pt x="631" y="624"/>
                  </a:lnTo>
                  <a:lnTo>
                    <a:pt x="637" y="633"/>
                  </a:lnTo>
                  <a:lnTo>
                    <a:pt x="643" y="635"/>
                  </a:lnTo>
                  <a:lnTo>
                    <a:pt x="658" y="627"/>
                  </a:lnTo>
                  <a:lnTo>
                    <a:pt x="658" y="625"/>
                  </a:lnTo>
                  <a:lnTo>
                    <a:pt x="654" y="623"/>
                  </a:lnTo>
                  <a:lnTo>
                    <a:pt x="649" y="624"/>
                  </a:lnTo>
                  <a:lnTo>
                    <a:pt x="651" y="619"/>
                  </a:lnTo>
                  <a:lnTo>
                    <a:pt x="646" y="616"/>
                  </a:lnTo>
                  <a:lnTo>
                    <a:pt x="641" y="606"/>
                  </a:lnTo>
                  <a:lnTo>
                    <a:pt x="646" y="605"/>
                  </a:lnTo>
                  <a:lnTo>
                    <a:pt x="648" y="609"/>
                  </a:lnTo>
                  <a:lnTo>
                    <a:pt x="655" y="615"/>
                  </a:lnTo>
                  <a:lnTo>
                    <a:pt x="659" y="613"/>
                  </a:lnTo>
                  <a:lnTo>
                    <a:pt x="655" y="604"/>
                  </a:lnTo>
                  <a:lnTo>
                    <a:pt x="656" y="603"/>
                  </a:lnTo>
                  <a:lnTo>
                    <a:pt x="659" y="609"/>
                  </a:lnTo>
                  <a:lnTo>
                    <a:pt x="664" y="610"/>
                  </a:lnTo>
                  <a:lnTo>
                    <a:pt x="669" y="608"/>
                  </a:lnTo>
                  <a:lnTo>
                    <a:pt x="670" y="613"/>
                  </a:lnTo>
                  <a:lnTo>
                    <a:pt x="675" y="611"/>
                  </a:lnTo>
                  <a:lnTo>
                    <a:pt x="673" y="615"/>
                  </a:lnTo>
                  <a:lnTo>
                    <a:pt x="683" y="610"/>
                  </a:lnTo>
                  <a:lnTo>
                    <a:pt x="681" y="615"/>
                  </a:lnTo>
                  <a:lnTo>
                    <a:pt x="671" y="622"/>
                  </a:lnTo>
                  <a:lnTo>
                    <a:pt x="670" y="623"/>
                  </a:lnTo>
                  <a:lnTo>
                    <a:pt x="685" y="614"/>
                  </a:lnTo>
                  <a:lnTo>
                    <a:pt x="695" y="610"/>
                  </a:lnTo>
                  <a:lnTo>
                    <a:pt x="700" y="606"/>
                  </a:lnTo>
                  <a:lnTo>
                    <a:pt x="695" y="608"/>
                  </a:lnTo>
                  <a:lnTo>
                    <a:pt x="690" y="611"/>
                  </a:lnTo>
                  <a:lnTo>
                    <a:pt x="690" y="606"/>
                  </a:lnTo>
                  <a:lnTo>
                    <a:pt x="700" y="603"/>
                  </a:lnTo>
                  <a:lnTo>
                    <a:pt x="709" y="603"/>
                  </a:lnTo>
                  <a:lnTo>
                    <a:pt x="718" y="596"/>
                  </a:lnTo>
                  <a:lnTo>
                    <a:pt x="726" y="593"/>
                  </a:lnTo>
                  <a:lnTo>
                    <a:pt x="731" y="589"/>
                  </a:lnTo>
                  <a:lnTo>
                    <a:pt x="739" y="580"/>
                  </a:lnTo>
                  <a:lnTo>
                    <a:pt x="741" y="571"/>
                  </a:lnTo>
                  <a:lnTo>
                    <a:pt x="748" y="566"/>
                  </a:lnTo>
                  <a:lnTo>
                    <a:pt x="752" y="561"/>
                  </a:lnTo>
                  <a:lnTo>
                    <a:pt x="757" y="559"/>
                  </a:lnTo>
                  <a:lnTo>
                    <a:pt x="758" y="552"/>
                  </a:lnTo>
                  <a:lnTo>
                    <a:pt x="753" y="551"/>
                  </a:lnTo>
                  <a:lnTo>
                    <a:pt x="753" y="544"/>
                  </a:lnTo>
                  <a:lnTo>
                    <a:pt x="749" y="540"/>
                  </a:lnTo>
                  <a:lnTo>
                    <a:pt x="749" y="535"/>
                  </a:lnTo>
                  <a:lnTo>
                    <a:pt x="747" y="530"/>
                  </a:lnTo>
                  <a:lnTo>
                    <a:pt x="749" y="528"/>
                  </a:lnTo>
                  <a:lnTo>
                    <a:pt x="757" y="532"/>
                  </a:lnTo>
                  <a:lnTo>
                    <a:pt x="759" y="527"/>
                  </a:lnTo>
                  <a:lnTo>
                    <a:pt x="765" y="523"/>
                  </a:lnTo>
                  <a:lnTo>
                    <a:pt x="768" y="525"/>
                  </a:lnTo>
                  <a:lnTo>
                    <a:pt x="768" y="532"/>
                  </a:lnTo>
                  <a:lnTo>
                    <a:pt x="765" y="542"/>
                  </a:lnTo>
                  <a:lnTo>
                    <a:pt x="775" y="540"/>
                  </a:lnTo>
                  <a:lnTo>
                    <a:pt x="785" y="540"/>
                  </a:lnTo>
                  <a:lnTo>
                    <a:pt x="783" y="541"/>
                  </a:lnTo>
                  <a:lnTo>
                    <a:pt x="778" y="542"/>
                  </a:lnTo>
                  <a:lnTo>
                    <a:pt x="768" y="550"/>
                  </a:lnTo>
                  <a:lnTo>
                    <a:pt x="765" y="555"/>
                  </a:lnTo>
                  <a:lnTo>
                    <a:pt x="766" y="555"/>
                  </a:lnTo>
                  <a:lnTo>
                    <a:pt x="772" y="550"/>
                  </a:lnTo>
                  <a:lnTo>
                    <a:pt x="776" y="546"/>
                  </a:lnTo>
                  <a:lnTo>
                    <a:pt x="781" y="545"/>
                  </a:lnTo>
                  <a:lnTo>
                    <a:pt x="796" y="537"/>
                  </a:lnTo>
                  <a:lnTo>
                    <a:pt x="811" y="530"/>
                  </a:lnTo>
                  <a:lnTo>
                    <a:pt x="825" y="528"/>
                  </a:lnTo>
                  <a:lnTo>
                    <a:pt x="819" y="518"/>
                  </a:lnTo>
                  <a:lnTo>
                    <a:pt x="824" y="508"/>
                  </a:lnTo>
                  <a:lnTo>
                    <a:pt x="829" y="505"/>
                  </a:lnTo>
                  <a:lnTo>
                    <a:pt x="829" y="505"/>
                  </a:lnTo>
                  <a:lnTo>
                    <a:pt x="834" y="500"/>
                  </a:lnTo>
                  <a:lnTo>
                    <a:pt x="835" y="493"/>
                  </a:lnTo>
                  <a:lnTo>
                    <a:pt x="832" y="482"/>
                  </a:lnTo>
                  <a:lnTo>
                    <a:pt x="830" y="476"/>
                  </a:lnTo>
                  <a:lnTo>
                    <a:pt x="834" y="471"/>
                  </a:lnTo>
                  <a:lnTo>
                    <a:pt x="832" y="462"/>
                  </a:lnTo>
                  <a:lnTo>
                    <a:pt x="834" y="457"/>
                  </a:lnTo>
                  <a:lnTo>
                    <a:pt x="837" y="452"/>
                  </a:lnTo>
                  <a:lnTo>
                    <a:pt x="839" y="447"/>
                  </a:lnTo>
                  <a:lnTo>
                    <a:pt x="841" y="442"/>
                  </a:lnTo>
                  <a:lnTo>
                    <a:pt x="841" y="437"/>
                  </a:lnTo>
                  <a:lnTo>
                    <a:pt x="843" y="432"/>
                  </a:lnTo>
                  <a:lnTo>
                    <a:pt x="841" y="427"/>
                  </a:lnTo>
                  <a:close/>
                  <a:moveTo>
                    <a:pt x="602" y="688"/>
                  </a:moveTo>
                  <a:lnTo>
                    <a:pt x="596" y="700"/>
                  </a:lnTo>
                  <a:lnTo>
                    <a:pt x="592" y="710"/>
                  </a:lnTo>
                  <a:lnTo>
                    <a:pt x="592" y="718"/>
                  </a:lnTo>
                  <a:lnTo>
                    <a:pt x="597" y="703"/>
                  </a:lnTo>
                  <a:lnTo>
                    <a:pt x="601" y="694"/>
                  </a:lnTo>
                  <a:lnTo>
                    <a:pt x="610" y="678"/>
                  </a:lnTo>
                  <a:lnTo>
                    <a:pt x="610" y="673"/>
                  </a:lnTo>
                  <a:lnTo>
                    <a:pt x="606" y="683"/>
                  </a:lnTo>
                  <a:lnTo>
                    <a:pt x="602" y="688"/>
                  </a:lnTo>
                  <a:close/>
                  <a:moveTo>
                    <a:pt x="622" y="655"/>
                  </a:moveTo>
                  <a:lnTo>
                    <a:pt x="621" y="661"/>
                  </a:lnTo>
                  <a:lnTo>
                    <a:pt x="619" y="664"/>
                  </a:lnTo>
                  <a:lnTo>
                    <a:pt x="619" y="666"/>
                  </a:lnTo>
                  <a:lnTo>
                    <a:pt x="626" y="657"/>
                  </a:lnTo>
                  <a:lnTo>
                    <a:pt x="629" y="652"/>
                  </a:lnTo>
                  <a:lnTo>
                    <a:pt x="626" y="650"/>
                  </a:lnTo>
                  <a:lnTo>
                    <a:pt x="622" y="655"/>
                  </a:lnTo>
                  <a:close/>
                  <a:moveTo>
                    <a:pt x="653" y="634"/>
                  </a:moveTo>
                  <a:lnTo>
                    <a:pt x="643" y="639"/>
                  </a:lnTo>
                  <a:lnTo>
                    <a:pt x="637" y="644"/>
                  </a:lnTo>
                  <a:lnTo>
                    <a:pt x="634" y="645"/>
                  </a:lnTo>
                  <a:lnTo>
                    <a:pt x="631" y="645"/>
                  </a:lnTo>
                  <a:lnTo>
                    <a:pt x="632" y="650"/>
                  </a:lnTo>
                  <a:lnTo>
                    <a:pt x="648" y="640"/>
                  </a:lnTo>
                  <a:lnTo>
                    <a:pt x="658" y="635"/>
                  </a:lnTo>
                  <a:lnTo>
                    <a:pt x="658" y="630"/>
                  </a:lnTo>
                  <a:lnTo>
                    <a:pt x="656" y="629"/>
                  </a:lnTo>
                  <a:lnTo>
                    <a:pt x="653" y="634"/>
                  </a:lnTo>
                  <a:close/>
                  <a:moveTo>
                    <a:pt x="753" y="566"/>
                  </a:moveTo>
                  <a:lnTo>
                    <a:pt x="748" y="570"/>
                  </a:lnTo>
                  <a:lnTo>
                    <a:pt x="747" y="572"/>
                  </a:lnTo>
                  <a:lnTo>
                    <a:pt x="761" y="562"/>
                  </a:lnTo>
                  <a:lnTo>
                    <a:pt x="765" y="556"/>
                  </a:lnTo>
                  <a:lnTo>
                    <a:pt x="759" y="560"/>
                  </a:lnTo>
                  <a:lnTo>
                    <a:pt x="753" y="566"/>
                  </a:lnTo>
                  <a:close/>
                </a:path>
              </a:pathLst>
            </a:custGeom>
            <a:solidFill>
              <a:srgbClr val="95B5FA"/>
            </a:solidFill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71"/>
            <p:cNvSpPr>
              <a:spLocks noEditPoints="1"/>
            </p:cNvSpPr>
            <p:nvPr/>
          </p:nvSpPr>
          <p:spPr bwMode="auto">
            <a:xfrm>
              <a:off x="3009" y="2740"/>
              <a:ext cx="474" cy="420"/>
            </a:xfrm>
            <a:custGeom>
              <a:avLst/>
              <a:gdLst>
                <a:gd name="T0" fmla="*/ 322 w 342"/>
                <a:gd name="T1" fmla="*/ 211 h 303"/>
                <a:gd name="T2" fmla="*/ 331 w 342"/>
                <a:gd name="T3" fmla="*/ 272 h 303"/>
                <a:gd name="T4" fmla="*/ 302 w 342"/>
                <a:gd name="T5" fmla="*/ 260 h 303"/>
                <a:gd name="T6" fmla="*/ 303 w 342"/>
                <a:gd name="T7" fmla="*/ 248 h 303"/>
                <a:gd name="T8" fmla="*/ 312 w 342"/>
                <a:gd name="T9" fmla="*/ 238 h 303"/>
                <a:gd name="T10" fmla="*/ 311 w 342"/>
                <a:gd name="T11" fmla="*/ 221 h 303"/>
                <a:gd name="T12" fmla="*/ 294 w 342"/>
                <a:gd name="T13" fmla="*/ 231 h 303"/>
                <a:gd name="T14" fmla="*/ 293 w 342"/>
                <a:gd name="T15" fmla="*/ 217 h 303"/>
                <a:gd name="T16" fmla="*/ 285 w 342"/>
                <a:gd name="T17" fmla="*/ 215 h 303"/>
                <a:gd name="T18" fmla="*/ 250 w 342"/>
                <a:gd name="T19" fmla="*/ 220 h 303"/>
                <a:gd name="T20" fmla="*/ 259 w 342"/>
                <a:gd name="T21" fmla="*/ 196 h 303"/>
                <a:gd name="T22" fmla="*/ 284 w 342"/>
                <a:gd name="T23" fmla="*/ 206 h 303"/>
                <a:gd name="T24" fmla="*/ 297 w 342"/>
                <a:gd name="T25" fmla="*/ 210 h 303"/>
                <a:gd name="T26" fmla="*/ 295 w 342"/>
                <a:gd name="T27" fmla="*/ 197 h 303"/>
                <a:gd name="T28" fmla="*/ 279 w 342"/>
                <a:gd name="T29" fmla="*/ 171 h 303"/>
                <a:gd name="T30" fmla="*/ 224 w 342"/>
                <a:gd name="T31" fmla="*/ 152 h 303"/>
                <a:gd name="T32" fmla="*/ 160 w 342"/>
                <a:gd name="T33" fmla="*/ 136 h 303"/>
                <a:gd name="T34" fmla="*/ 167 w 342"/>
                <a:gd name="T35" fmla="*/ 116 h 303"/>
                <a:gd name="T36" fmla="*/ 173 w 342"/>
                <a:gd name="T37" fmla="*/ 102 h 303"/>
                <a:gd name="T38" fmla="*/ 192 w 342"/>
                <a:gd name="T39" fmla="*/ 75 h 303"/>
                <a:gd name="T40" fmla="*/ 196 w 342"/>
                <a:gd name="T41" fmla="*/ 64 h 303"/>
                <a:gd name="T42" fmla="*/ 199 w 342"/>
                <a:gd name="T43" fmla="*/ 54 h 303"/>
                <a:gd name="T44" fmla="*/ 195 w 342"/>
                <a:gd name="T45" fmla="*/ 46 h 303"/>
                <a:gd name="T46" fmla="*/ 190 w 342"/>
                <a:gd name="T47" fmla="*/ 35 h 303"/>
                <a:gd name="T48" fmla="*/ 183 w 342"/>
                <a:gd name="T49" fmla="*/ 19 h 303"/>
                <a:gd name="T50" fmla="*/ 178 w 342"/>
                <a:gd name="T51" fmla="*/ 7 h 303"/>
                <a:gd name="T52" fmla="*/ 2 w 342"/>
                <a:gd name="T53" fmla="*/ 87 h 303"/>
                <a:gd name="T54" fmla="*/ 21 w 342"/>
                <a:gd name="T55" fmla="*/ 121 h 303"/>
                <a:gd name="T56" fmla="*/ 35 w 342"/>
                <a:gd name="T57" fmla="*/ 146 h 303"/>
                <a:gd name="T58" fmla="*/ 38 w 342"/>
                <a:gd name="T59" fmla="*/ 165 h 303"/>
                <a:gd name="T60" fmla="*/ 29 w 342"/>
                <a:gd name="T61" fmla="*/ 190 h 303"/>
                <a:gd name="T62" fmla="*/ 30 w 342"/>
                <a:gd name="T63" fmla="*/ 226 h 303"/>
                <a:gd name="T64" fmla="*/ 25 w 342"/>
                <a:gd name="T65" fmla="*/ 243 h 303"/>
                <a:gd name="T66" fmla="*/ 27 w 342"/>
                <a:gd name="T67" fmla="*/ 256 h 303"/>
                <a:gd name="T68" fmla="*/ 54 w 342"/>
                <a:gd name="T69" fmla="*/ 231 h 303"/>
                <a:gd name="T70" fmla="*/ 54 w 342"/>
                <a:gd name="T71" fmla="*/ 250 h 303"/>
                <a:gd name="T72" fmla="*/ 88 w 342"/>
                <a:gd name="T73" fmla="*/ 261 h 303"/>
                <a:gd name="T74" fmla="*/ 137 w 342"/>
                <a:gd name="T75" fmla="*/ 264 h 303"/>
                <a:gd name="T76" fmla="*/ 142 w 342"/>
                <a:gd name="T77" fmla="*/ 248 h 303"/>
                <a:gd name="T78" fmla="*/ 166 w 342"/>
                <a:gd name="T79" fmla="*/ 250 h 303"/>
                <a:gd name="T80" fmla="*/ 188 w 342"/>
                <a:gd name="T81" fmla="*/ 268 h 303"/>
                <a:gd name="T82" fmla="*/ 192 w 342"/>
                <a:gd name="T83" fmla="*/ 264 h 303"/>
                <a:gd name="T84" fmla="*/ 201 w 342"/>
                <a:gd name="T85" fmla="*/ 288 h 303"/>
                <a:gd name="T86" fmla="*/ 226 w 342"/>
                <a:gd name="T87" fmla="*/ 292 h 303"/>
                <a:gd name="T88" fmla="*/ 241 w 342"/>
                <a:gd name="T89" fmla="*/ 280 h 303"/>
                <a:gd name="T90" fmla="*/ 260 w 342"/>
                <a:gd name="T91" fmla="*/ 282 h 303"/>
                <a:gd name="T92" fmla="*/ 273 w 342"/>
                <a:gd name="T93" fmla="*/ 284 h 303"/>
                <a:gd name="T94" fmla="*/ 263 w 342"/>
                <a:gd name="T95" fmla="*/ 258 h 303"/>
                <a:gd name="T96" fmla="*/ 292 w 342"/>
                <a:gd name="T97" fmla="*/ 270 h 303"/>
                <a:gd name="T98" fmla="*/ 308 w 342"/>
                <a:gd name="T99" fmla="*/ 279 h 303"/>
                <a:gd name="T100" fmla="*/ 322 w 342"/>
                <a:gd name="T101" fmla="*/ 283 h 303"/>
                <a:gd name="T102" fmla="*/ 324 w 342"/>
                <a:gd name="T103" fmla="*/ 293 h 303"/>
                <a:gd name="T104" fmla="*/ 337 w 342"/>
                <a:gd name="T105" fmla="*/ 283 h 303"/>
                <a:gd name="T106" fmla="*/ 148 w 342"/>
                <a:gd name="T107" fmla="*/ 268 h 303"/>
                <a:gd name="T108" fmla="*/ 161 w 342"/>
                <a:gd name="T109" fmla="*/ 264 h 303"/>
                <a:gd name="T110" fmla="*/ 195 w 342"/>
                <a:gd name="T111" fmla="*/ 288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42" h="303">
                  <a:moveTo>
                    <a:pt x="322" y="211"/>
                  </a:moveTo>
                  <a:lnTo>
                    <a:pt x="317" y="215"/>
                  </a:lnTo>
                  <a:lnTo>
                    <a:pt x="316" y="217"/>
                  </a:lnTo>
                  <a:lnTo>
                    <a:pt x="321" y="215"/>
                  </a:lnTo>
                  <a:lnTo>
                    <a:pt x="322" y="211"/>
                  </a:lnTo>
                  <a:close/>
                  <a:moveTo>
                    <a:pt x="342" y="282"/>
                  </a:moveTo>
                  <a:lnTo>
                    <a:pt x="341" y="280"/>
                  </a:lnTo>
                  <a:lnTo>
                    <a:pt x="337" y="279"/>
                  </a:lnTo>
                  <a:lnTo>
                    <a:pt x="334" y="274"/>
                  </a:lnTo>
                  <a:lnTo>
                    <a:pt x="331" y="272"/>
                  </a:lnTo>
                  <a:lnTo>
                    <a:pt x="321" y="270"/>
                  </a:lnTo>
                  <a:lnTo>
                    <a:pt x="316" y="268"/>
                  </a:lnTo>
                  <a:lnTo>
                    <a:pt x="309" y="268"/>
                  </a:lnTo>
                  <a:lnTo>
                    <a:pt x="307" y="263"/>
                  </a:lnTo>
                  <a:lnTo>
                    <a:pt x="302" y="260"/>
                  </a:lnTo>
                  <a:lnTo>
                    <a:pt x="297" y="259"/>
                  </a:lnTo>
                  <a:lnTo>
                    <a:pt x="294" y="254"/>
                  </a:lnTo>
                  <a:lnTo>
                    <a:pt x="299" y="251"/>
                  </a:lnTo>
                  <a:lnTo>
                    <a:pt x="298" y="249"/>
                  </a:lnTo>
                  <a:lnTo>
                    <a:pt x="303" y="248"/>
                  </a:lnTo>
                  <a:lnTo>
                    <a:pt x="308" y="250"/>
                  </a:lnTo>
                  <a:lnTo>
                    <a:pt x="304" y="246"/>
                  </a:lnTo>
                  <a:lnTo>
                    <a:pt x="302" y="241"/>
                  </a:lnTo>
                  <a:lnTo>
                    <a:pt x="307" y="238"/>
                  </a:lnTo>
                  <a:lnTo>
                    <a:pt x="312" y="238"/>
                  </a:lnTo>
                  <a:lnTo>
                    <a:pt x="313" y="239"/>
                  </a:lnTo>
                  <a:lnTo>
                    <a:pt x="314" y="234"/>
                  </a:lnTo>
                  <a:lnTo>
                    <a:pt x="314" y="230"/>
                  </a:lnTo>
                  <a:lnTo>
                    <a:pt x="311" y="227"/>
                  </a:lnTo>
                  <a:lnTo>
                    <a:pt x="311" y="221"/>
                  </a:lnTo>
                  <a:lnTo>
                    <a:pt x="308" y="217"/>
                  </a:lnTo>
                  <a:lnTo>
                    <a:pt x="300" y="222"/>
                  </a:lnTo>
                  <a:lnTo>
                    <a:pt x="300" y="227"/>
                  </a:lnTo>
                  <a:lnTo>
                    <a:pt x="299" y="231"/>
                  </a:lnTo>
                  <a:lnTo>
                    <a:pt x="294" y="231"/>
                  </a:lnTo>
                  <a:lnTo>
                    <a:pt x="292" y="227"/>
                  </a:lnTo>
                  <a:lnTo>
                    <a:pt x="287" y="227"/>
                  </a:lnTo>
                  <a:lnTo>
                    <a:pt x="283" y="225"/>
                  </a:lnTo>
                  <a:lnTo>
                    <a:pt x="283" y="224"/>
                  </a:lnTo>
                  <a:lnTo>
                    <a:pt x="293" y="217"/>
                  </a:lnTo>
                  <a:lnTo>
                    <a:pt x="295" y="212"/>
                  </a:lnTo>
                  <a:lnTo>
                    <a:pt x="294" y="211"/>
                  </a:lnTo>
                  <a:lnTo>
                    <a:pt x="289" y="215"/>
                  </a:lnTo>
                  <a:lnTo>
                    <a:pt x="289" y="210"/>
                  </a:lnTo>
                  <a:lnTo>
                    <a:pt x="285" y="215"/>
                  </a:lnTo>
                  <a:lnTo>
                    <a:pt x="280" y="212"/>
                  </a:lnTo>
                  <a:lnTo>
                    <a:pt x="277" y="217"/>
                  </a:lnTo>
                  <a:lnTo>
                    <a:pt x="272" y="219"/>
                  </a:lnTo>
                  <a:lnTo>
                    <a:pt x="258" y="220"/>
                  </a:lnTo>
                  <a:lnTo>
                    <a:pt x="250" y="220"/>
                  </a:lnTo>
                  <a:lnTo>
                    <a:pt x="244" y="217"/>
                  </a:lnTo>
                  <a:lnTo>
                    <a:pt x="244" y="212"/>
                  </a:lnTo>
                  <a:lnTo>
                    <a:pt x="248" y="207"/>
                  </a:lnTo>
                  <a:lnTo>
                    <a:pt x="255" y="197"/>
                  </a:lnTo>
                  <a:lnTo>
                    <a:pt x="259" y="196"/>
                  </a:lnTo>
                  <a:lnTo>
                    <a:pt x="266" y="197"/>
                  </a:lnTo>
                  <a:lnTo>
                    <a:pt x="272" y="200"/>
                  </a:lnTo>
                  <a:lnTo>
                    <a:pt x="275" y="205"/>
                  </a:lnTo>
                  <a:lnTo>
                    <a:pt x="280" y="205"/>
                  </a:lnTo>
                  <a:lnTo>
                    <a:pt x="284" y="206"/>
                  </a:lnTo>
                  <a:lnTo>
                    <a:pt x="285" y="205"/>
                  </a:lnTo>
                  <a:lnTo>
                    <a:pt x="290" y="210"/>
                  </a:lnTo>
                  <a:lnTo>
                    <a:pt x="295" y="210"/>
                  </a:lnTo>
                  <a:lnTo>
                    <a:pt x="297" y="209"/>
                  </a:lnTo>
                  <a:lnTo>
                    <a:pt x="297" y="210"/>
                  </a:lnTo>
                  <a:lnTo>
                    <a:pt x="303" y="207"/>
                  </a:lnTo>
                  <a:lnTo>
                    <a:pt x="300" y="206"/>
                  </a:lnTo>
                  <a:lnTo>
                    <a:pt x="297" y="204"/>
                  </a:lnTo>
                  <a:lnTo>
                    <a:pt x="294" y="200"/>
                  </a:lnTo>
                  <a:lnTo>
                    <a:pt x="295" y="197"/>
                  </a:lnTo>
                  <a:lnTo>
                    <a:pt x="292" y="192"/>
                  </a:lnTo>
                  <a:lnTo>
                    <a:pt x="290" y="187"/>
                  </a:lnTo>
                  <a:lnTo>
                    <a:pt x="284" y="181"/>
                  </a:lnTo>
                  <a:lnTo>
                    <a:pt x="280" y="176"/>
                  </a:lnTo>
                  <a:lnTo>
                    <a:pt x="279" y="171"/>
                  </a:lnTo>
                  <a:lnTo>
                    <a:pt x="280" y="163"/>
                  </a:lnTo>
                  <a:lnTo>
                    <a:pt x="284" y="153"/>
                  </a:lnTo>
                  <a:lnTo>
                    <a:pt x="285" y="148"/>
                  </a:lnTo>
                  <a:lnTo>
                    <a:pt x="284" y="147"/>
                  </a:lnTo>
                  <a:lnTo>
                    <a:pt x="224" y="152"/>
                  </a:lnTo>
                  <a:lnTo>
                    <a:pt x="160" y="156"/>
                  </a:lnTo>
                  <a:lnTo>
                    <a:pt x="165" y="151"/>
                  </a:lnTo>
                  <a:lnTo>
                    <a:pt x="161" y="146"/>
                  </a:lnTo>
                  <a:lnTo>
                    <a:pt x="162" y="141"/>
                  </a:lnTo>
                  <a:lnTo>
                    <a:pt x="160" y="136"/>
                  </a:lnTo>
                  <a:lnTo>
                    <a:pt x="166" y="134"/>
                  </a:lnTo>
                  <a:lnTo>
                    <a:pt x="167" y="131"/>
                  </a:lnTo>
                  <a:lnTo>
                    <a:pt x="163" y="126"/>
                  </a:lnTo>
                  <a:lnTo>
                    <a:pt x="168" y="126"/>
                  </a:lnTo>
                  <a:lnTo>
                    <a:pt x="167" y="116"/>
                  </a:lnTo>
                  <a:lnTo>
                    <a:pt x="171" y="112"/>
                  </a:lnTo>
                  <a:lnTo>
                    <a:pt x="172" y="109"/>
                  </a:lnTo>
                  <a:lnTo>
                    <a:pt x="167" y="109"/>
                  </a:lnTo>
                  <a:lnTo>
                    <a:pt x="172" y="105"/>
                  </a:lnTo>
                  <a:lnTo>
                    <a:pt x="173" y="102"/>
                  </a:lnTo>
                  <a:lnTo>
                    <a:pt x="178" y="97"/>
                  </a:lnTo>
                  <a:lnTo>
                    <a:pt x="175" y="94"/>
                  </a:lnTo>
                  <a:lnTo>
                    <a:pt x="177" y="89"/>
                  </a:lnTo>
                  <a:lnTo>
                    <a:pt x="181" y="88"/>
                  </a:lnTo>
                  <a:lnTo>
                    <a:pt x="192" y="75"/>
                  </a:lnTo>
                  <a:lnTo>
                    <a:pt x="192" y="74"/>
                  </a:lnTo>
                  <a:lnTo>
                    <a:pt x="187" y="73"/>
                  </a:lnTo>
                  <a:lnTo>
                    <a:pt x="192" y="71"/>
                  </a:lnTo>
                  <a:lnTo>
                    <a:pt x="192" y="70"/>
                  </a:lnTo>
                  <a:lnTo>
                    <a:pt x="196" y="64"/>
                  </a:lnTo>
                  <a:lnTo>
                    <a:pt x="191" y="65"/>
                  </a:lnTo>
                  <a:lnTo>
                    <a:pt x="186" y="64"/>
                  </a:lnTo>
                  <a:lnTo>
                    <a:pt x="188" y="60"/>
                  </a:lnTo>
                  <a:lnTo>
                    <a:pt x="195" y="58"/>
                  </a:lnTo>
                  <a:lnTo>
                    <a:pt x="199" y="54"/>
                  </a:lnTo>
                  <a:lnTo>
                    <a:pt x="201" y="54"/>
                  </a:lnTo>
                  <a:lnTo>
                    <a:pt x="202" y="51"/>
                  </a:lnTo>
                  <a:lnTo>
                    <a:pt x="201" y="51"/>
                  </a:lnTo>
                  <a:lnTo>
                    <a:pt x="196" y="50"/>
                  </a:lnTo>
                  <a:lnTo>
                    <a:pt x="195" y="46"/>
                  </a:lnTo>
                  <a:lnTo>
                    <a:pt x="191" y="44"/>
                  </a:lnTo>
                  <a:lnTo>
                    <a:pt x="188" y="39"/>
                  </a:lnTo>
                  <a:lnTo>
                    <a:pt x="188" y="38"/>
                  </a:lnTo>
                  <a:lnTo>
                    <a:pt x="194" y="39"/>
                  </a:lnTo>
                  <a:lnTo>
                    <a:pt x="190" y="35"/>
                  </a:lnTo>
                  <a:lnTo>
                    <a:pt x="194" y="30"/>
                  </a:lnTo>
                  <a:lnTo>
                    <a:pt x="185" y="31"/>
                  </a:lnTo>
                  <a:lnTo>
                    <a:pt x="183" y="27"/>
                  </a:lnTo>
                  <a:lnTo>
                    <a:pt x="190" y="22"/>
                  </a:lnTo>
                  <a:lnTo>
                    <a:pt x="183" y="19"/>
                  </a:lnTo>
                  <a:lnTo>
                    <a:pt x="183" y="14"/>
                  </a:lnTo>
                  <a:lnTo>
                    <a:pt x="187" y="10"/>
                  </a:lnTo>
                  <a:lnTo>
                    <a:pt x="187" y="5"/>
                  </a:lnTo>
                  <a:lnTo>
                    <a:pt x="183" y="4"/>
                  </a:lnTo>
                  <a:lnTo>
                    <a:pt x="178" y="7"/>
                  </a:lnTo>
                  <a:lnTo>
                    <a:pt x="180" y="2"/>
                  </a:lnTo>
                  <a:lnTo>
                    <a:pt x="181" y="0"/>
                  </a:lnTo>
                  <a:lnTo>
                    <a:pt x="79" y="6"/>
                  </a:lnTo>
                  <a:lnTo>
                    <a:pt x="0" y="9"/>
                  </a:lnTo>
                  <a:lnTo>
                    <a:pt x="2" y="87"/>
                  </a:lnTo>
                  <a:lnTo>
                    <a:pt x="11" y="94"/>
                  </a:lnTo>
                  <a:lnTo>
                    <a:pt x="14" y="98"/>
                  </a:lnTo>
                  <a:lnTo>
                    <a:pt x="17" y="108"/>
                  </a:lnTo>
                  <a:lnTo>
                    <a:pt x="17" y="116"/>
                  </a:lnTo>
                  <a:lnTo>
                    <a:pt x="21" y="121"/>
                  </a:lnTo>
                  <a:lnTo>
                    <a:pt x="24" y="126"/>
                  </a:lnTo>
                  <a:lnTo>
                    <a:pt x="25" y="127"/>
                  </a:lnTo>
                  <a:lnTo>
                    <a:pt x="27" y="131"/>
                  </a:lnTo>
                  <a:lnTo>
                    <a:pt x="27" y="136"/>
                  </a:lnTo>
                  <a:lnTo>
                    <a:pt x="35" y="146"/>
                  </a:lnTo>
                  <a:lnTo>
                    <a:pt x="38" y="147"/>
                  </a:lnTo>
                  <a:lnTo>
                    <a:pt x="36" y="151"/>
                  </a:lnTo>
                  <a:lnTo>
                    <a:pt x="38" y="156"/>
                  </a:lnTo>
                  <a:lnTo>
                    <a:pt x="36" y="160"/>
                  </a:lnTo>
                  <a:lnTo>
                    <a:pt x="38" y="165"/>
                  </a:lnTo>
                  <a:lnTo>
                    <a:pt x="36" y="170"/>
                  </a:lnTo>
                  <a:lnTo>
                    <a:pt x="36" y="175"/>
                  </a:lnTo>
                  <a:lnTo>
                    <a:pt x="34" y="180"/>
                  </a:lnTo>
                  <a:lnTo>
                    <a:pt x="32" y="185"/>
                  </a:lnTo>
                  <a:lnTo>
                    <a:pt x="29" y="190"/>
                  </a:lnTo>
                  <a:lnTo>
                    <a:pt x="27" y="195"/>
                  </a:lnTo>
                  <a:lnTo>
                    <a:pt x="29" y="204"/>
                  </a:lnTo>
                  <a:lnTo>
                    <a:pt x="25" y="209"/>
                  </a:lnTo>
                  <a:lnTo>
                    <a:pt x="27" y="215"/>
                  </a:lnTo>
                  <a:lnTo>
                    <a:pt x="30" y="226"/>
                  </a:lnTo>
                  <a:lnTo>
                    <a:pt x="29" y="233"/>
                  </a:lnTo>
                  <a:lnTo>
                    <a:pt x="24" y="238"/>
                  </a:lnTo>
                  <a:lnTo>
                    <a:pt x="24" y="238"/>
                  </a:lnTo>
                  <a:lnTo>
                    <a:pt x="24" y="238"/>
                  </a:lnTo>
                  <a:lnTo>
                    <a:pt x="25" y="243"/>
                  </a:lnTo>
                  <a:lnTo>
                    <a:pt x="24" y="248"/>
                  </a:lnTo>
                  <a:lnTo>
                    <a:pt x="19" y="250"/>
                  </a:lnTo>
                  <a:lnTo>
                    <a:pt x="17" y="255"/>
                  </a:lnTo>
                  <a:lnTo>
                    <a:pt x="24" y="259"/>
                  </a:lnTo>
                  <a:lnTo>
                    <a:pt x="27" y="256"/>
                  </a:lnTo>
                  <a:lnTo>
                    <a:pt x="51" y="254"/>
                  </a:lnTo>
                  <a:lnTo>
                    <a:pt x="53" y="251"/>
                  </a:lnTo>
                  <a:lnTo>
                    <a:pt x="48" y="248"/>
                  </a:lnTo>
                  <a:lnTo>
                    <a:pt x="53" y="244"/>
                  </a:lnTo>
                  <a:lnTo>
                    <a:pt x="54" y="231"/>
                  </a:lnTo>
                  <a:lnTo>
                    <a:pt x="58" y="236"/>
                  </a:lnTo>
                  <a:lnTo>
                    <a:pt x="60" y="241"/>
                  </a:lnTo>
                  <a:lnTo>
                    <a:pt x="60" y="246"/>
                  </a:lnTo>
                  <a:lnTo>
                    <a:pt x="55" y="248"/>
                  </a:lnTo>
                  <a:lnTo>
                    <a:pt x="54" y="250"/>
                  </a:lnTo>
                  <a:lnTo>
                    <a:pt x="59" y="253"/>
                  </a:lnTo>
                  <a:lnTo>
                    <a:pt x="64" y="253"/>
                  </a:lnTo>
                  <a:lnTo>
                    <a:pt x="73" y="255"/>
                  </a:lnTo>
                  <a:lnTo>
                    <a:pt x="83" y="259"/>
                  </a:lnTo>
                  <a:lnTo>
                    <a:pt x="88" y="261"/>
                  </a:lnTo>
                  <a:lnTo>
                    <a:pt x="97" y="264"/>
                  </a:lnTo>
                  <a:lnTo>
                    <a:pt x="121" y="268"/>
                  </a:lnTo>
                  <a:lnTo>
                    <a:pt x="126" y="268"/>
                  </a:lnTo>
                  <a:lnTo>
                    <a:pt x="133" y="264"/>
                  </a:lnTo>
                  <a:lnTo>
                    <a:pt x="137" y="264"/>
                  </a:lnTo>
                  <a:lnTo>
                    <a:pt x="134" y="256"/>
                  </a:lnTo>
                  <a:lnTo>
                    <a:pt x="129" y="253"/>
                  </a:lnTo>
                  <a:lnTo>
                    <a:pt x="134" y="253"/>
                  </a:lnTo>
                  <a:lnTo>
                    <a:pt x="137" y="250"/>
                  </a:lnTo>
                  <a:lnTo>
                    <a:pt x="142" y="248"/>
                  </a:lnTo>
                  <a:lnTo>
                    <a:pt x="152" y="245"/>
                  </a:lnTo>
                  <a:lnTo>
                    <a:pt x="151" y="250"/>
                  </a:lnTo>
                  <a:lnTo>
                    <a:pt x="151" y="253"/>
                  </a:lnTo>
                  <a:lnTo>
                    <a:pt x="156" y="251"/>
                  </a:lnTo>
                  <a:lnTo>
                    <a:pt x="166" y="250"/>
                  </a:lnTo>
                  <a:lnTo>
                    <a:pt x="167" y="255"/>
                  </a:lnTo>
                  <a:lnTo>
                    <a:pt x="172" y="258"/>
                  </a:lnTo>
                  <a:lnTo>
                    <a:pt x="173" y="265"/>
                  </a:lnTo>
                  <a:lnTo>
                    <a:pt x="178" y="265"/>
                  </a:lnTo>
                  <a:lnTo>
                    <a:pt x="188" y="268"/>
                  </a:lnTo>
                  <a:lnTo>
                    <a:pt x="191" y="264"/>
                  </a:lnTo>
                  <a:lnTo>
                    <a:pt x="192" y="263"/>
                  </a:lnTo>
                  <a:lnTo>
                    <a:pt x="192" y="259"/>
                  </a:lnTo>
                  <a:lnTo>
                    <a:pt x="194" y="264"/>
                  </a:lnTo>
                  <a:lnTo>
                    <a:pt x="192" y="264"/>
                  </a:lnTo>
                  <a:lnTo>
                    <a:pt x="192" y="270"/>
                  </a:lnTo>
                  <a:lnTo>
                    <a:pt x="195" y="274"/>
                  </a:lnTo>
                  <a:lnTo>
                    <a:pt x="200" y="278"/>
                  </a:lnTo>
                  <a:lnTo>
                    <a:pt x="202" y="283"/>
                  </a:lnTo>
                  <a:lnTo>
                    <a:pt x="201" y="288"/>
                  </a:lnTo>
                  <a:lnTo>
                    <a:pt x="205" y="290"/>
                  </a:lnTo>
                  <a:lnTo>
                    <a:pt x="210" y="288"/>
                  </a:lnTo>
                  <a:lnTo>
                    <a:pt x="220" y="294"/>
                  </a:lnTo>
                  <a:lnTo>
                    <a:pt x="225" y="292"/>
                  </a:lnTo>
                  <a:lnTo>
                    <a:pt x="226" y="292"/>
                  </a:lnTo>
                  <a:lnTo>
                    <a:pt x="231" y="294"/>
                  </a:lnTo>
                  <a:lnTo>
                    <a:pt x="235" y="292"/>
                  </a:lnTo>
                  <a:lnTo>
                    <a:pt x="235" y="285"/>
                  </a:lnTo>
                  <a:lnTo>
                    <a:pt x="236" y="280"/>
                  </a:lnTo>
                  <a:lnTo>
                    <a:pt x="241" y="280"/>
                  </a:lnTo>
                  <a:lnTo>
                    <a:pt x="246" y="278"/>
                  </a:lnTo>
                  <a:lnTo>
                    <a:pt x="249" y="278"/>
                  </a:lnTo>
                  <a:lnTo>
                    <a:pt x="250" y="283"/>
                  </a:lnTo>
                  <a:lnTo>
                    <a:pt x="255" y="280"/>
                  </a:lnTo>
                  <a:lnTo>
                    <a:pt x="260" y="282"/>
                  </a:lnTo>
                  <a:lnTo>
                    <a:pt x="260" y="289"/>
                  </a:lnTo>
                  <a:lnTo>
                    <a:pt x="263" y="294"/>
                  </a:lnTo>
                  <a:lnTo>
                    <a:pt x="266" y="292"/>
                  </a:lnTo>
                  <a:lnTo>
                    <a:pt x="272" y="288"/>
                  </a:lnTo>
                  <a:lnTo>
                    <a:pt x="273" y="284"/>
                  </a:lnTo>
                  <a:lnTo>
                    <a:pt x="270" y="279"/>
                  </a:lnTo>
                  <a:lnTo>
                    <a:pt x="275" y="278"/>
                  </a:lnTo>
                  <a:lnTo>
                    <a:pt x="273" y="268"/>
                  </a:lnTo>
                  <a:lnTo>
                    <a:pt x="264" y="263"/>
                  </a:lnTo>
                  <a:lnTo>
                    <a:pt x="263" y="258"/>
                  </a:lnTo>
                  <a:lnTo>
                    <a:pt x="263" y="258"/>
                  </a:lnTo>
                  <a:lnTo>
                    <a:pt x="280" y="264"/>
                  </a:lnTo>
                  <a:lnTo>
                    <a:pt x="285" y="265"/>
                  </a:lnTo>
                  <a:lnTo>
                    <a:pt x="290" y="268"/>
                  </a:lnTo>
                  <a:lnTo>
                    <a:pt x="292" y="270"/>
                  </a:lnTo>
                  <a:lnTo>
                    <a:pt x="289" y="275"/>
                  </a:lnTo>
                  <a:lnTo>
                    <a:pt x="294" y="275"/>
                  </a:lnTo>
                  <a:lnTo>
                    <a:pt x="299" y="274"/>
                  </a:lnTo>
                  <a:lnTo>
                    <a:pt x="302" y="279"/>
                  </a:lnTo>
                  <a:lnTo>
                    <a:pt x="308" y="279"/>
                  </a:lnTo>
                  <a:lnTo>
                    <a:pt x="312" y="278"/>
                  </a:lnTo>
                  <a:lnTo>
                    <a:pt x="313" y="283"/>
                  </a:lnTo>
                  <a:lnTo>
                    <a:pt x="317" y="288"/>
                  </a:lnTo>
                  <a:lnTo>
                    <a:pt x="322" y="289"/>
                  </a:lnTo>
                  <a:lnTo>
                    <a:pt x="322" y="283"/>
                  </a:lnTo>
                  <a:lnTo>
                    <a:pt x="324" y="288"/>
                  </a:lnTo>
                  <a:lnTo>
                    <a:pt x="321" y="293"/>
                  </a:lnTo>
                  <a:lnTo>
                    <a:pt x="317" y="303"/>
                  </a:lnTo>
                  <a:lnTo>
                    <a:pt x="322" y="298"/>
                  </a:lnTo>
                  <a:lnTo>
                    <a:pt x="324" y="293"/>
                  </a:lnTo>
                  <a:lnTo>
                    <a:pt x="328" y="288"/>
                  </a:lnTo>
                  <a:lnTo>
                    <a:pt x="334" y="295"/>
                  </a:lnTo>
                  <a:lnTo>
                    <a:pt x="336" y="292"/>
                  </a:lnTo>
                  <a:lnTo>
                    <a:pt x="337" y="287"/>
                  </a:lnTo>
                  <a:lnTo>
                    <a:pt x="337" y="283"/>
                  </a:lnTo>
                  <a:lnTo>
                    <a:pt x="342" y="282"/>
                  </a:lnTo>
                  <a:close/>
                  <a:moveTo>
                    <a:pt x="151" y="259"/>
                  </a:moveTo>
                  <a:lnTo>
                    <a:pt x="141" y="263"/>
                  </a:lnTo>
                  <a:lnTo>
                    <a:pt x="143" y="266"/>
                  </a:lnTo>
                  <a:lnTo>
                    <a:pt x="148" y="268"/>
                  </a:lnTo>
                  <a:lnTo>
                    <a:pt x="153" y="272"/>
                  </a:lnTo>
                  <a:lnTo>
                    <a:pt x="158" y="270"/>
                  </a:lnTo>
                  <a:lnTo>
                    <a:pt x="161" y="265"/>
                  </a:lnTo>
                  <a:lnTo>
                    <a:pt x="162" y="264"/>
                  </a:lnTo>
                  <a:lnTo>
                    <a:pt x="161" y="264"/>
                  </a:lnTo>
                  <a:lnTo>
                    <a:pt x="151" y="259"/>
                  </a:lnTo>
                  <a:close/>
                  <a:moveTo>
                    <a:pt x="195" y="278"/>
                  </a:moveTo>
                  <a:lnTo>
                    <a:pt x="191" y="282"/>
                  </a:lnTo>
                  <a:lnTo>
                    <a:pt x="190" y="284"/>
                  </a:lnTo>
                  <a:lnTo>
                    <a:pt x="195" y="288"/>
                  </a:lnTo>
                  <a:lnTo>
                    <a:pt x="200" y="288"/>
                  </a:lnTo>
                  <a:lnTo>
                    <a:pt x="201" y="287"/>
                  </a:lnTo>
                  <a:lnTo>
                    <a:pt x="200" y="283"/>
                  </a:lnTo>
                  <a:lnTo>
                    <a:pt x="195" y="278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72"/>
            <p:cNvSpPr>
              <a:spLocks noEditPoints="1"/>
            </p:cNvSpPr>
            <p:nvPr/>
          </p:nvSpPr>
          <p:spPr bwMode="auto">
            <a:xfrm>
              <a:off x="3052" y="1127"/>
              <a:ext cx="439" cy="606"/>
            </a:xfrm>
            <a:custGeom>
              <a:avLst/>
              <a:gdLst>
                <a:gd name="T0" fmla="*/ 208 w 317"/>
                <a:gd name="T1" fmla="*/ 14 h 438"/>
                <a:gd name="T2" fmla="*/ 217 w 317"/>
                <a:gd name="T3" fmla="*/ 0 h 438"/>
                <a:gd name="T4" fmla="*/ 184 w 317"/>
                <a:gd name="T5" fmla="*/ 21 h 438"/>
                <a:gd name="T6" fmla="*/ 125 w 317"/>
                <a:gd name="T7" fmla="*/ 92 h 438"/>
                <a:gd name="T8" fmla="*/ 120 w 317"/>
                <a:gd name="T9" fmla="*/ 99 h 438"/>
                <a:gd name="T10" fmla="*/ 296 w 317"/>
                <a:gd name="T11" fmla="*/ 243 h 438"/>
                <a:gd name="T12" fmla="*/ 282 w 317"/>
                <a:gd name="T13" fmla="*/ 258 h 438"/>
                <a:gd name="T14" fmla="*/ 268 w 317"/>
                <a:gd name="T15" fmla="*/ 270 h 438"/>
                <a:gd name="T16" fmla="*/ 274 w 317"/>
                <a:gd name="T17" fmla="*/ 245 h 438"/>
                <a:gd name="T18" fmla="*/ 285 w 317"/>
                <a:gd name="T19" fmla="*/ 231 h 438"/>
                <a:gd name="T20" fmla="*/ 280 w 317"/>
                <a:gd name="T21" fmla="*/ 221 h 438"/>
                <a:gd name="T22" fmla="*/ 272 w 317"/>
                <a:gd name="T23" fmla="*/ 209 h 438"/>
                <a:gd name="T24" fmla="*/ 269 w 317"/>
                <a:gd name="T25" fmla="*/ 186 h 438"/>
                <a:gd name="T26" fmla="*/ 254 w 317"/>
                <a:gd name="T27" fmla="*/ 177 h 438"/>
                <a:gd name="T28" fmla="*/ 230 w 317"/>
                <a:gd name="T29" fmla="*/ 162 h 438"/>
                <a:gd name="T30" fmla="*/ 198 w 317"/>
                <a:gd name="T31" fmla="*/ 155 h 438"/>
                <a:gd name="T32" fmla="*/ 130 w 317"/>
                <a:gd name="T33" fmla="*/ 129 h 438"/>
                <a:gd name="T34" fmla="*/ 110 w 317"/>
                <a:gd name="T35" fmla="*/ 123 h 438"/>
                <a:gd name="T36" fmla="*/ 103 w 317"/>
                <a:gd name="T37" fmla="*/ 118 h 438"/>
                <a:gd name="T38" fmla="*/ 102 w 317"/>
                <a:gd name="T39" fmla="*/ 99 h 438"/>
                <a:gd name="T40" fmla="*/ 81 w 317"/>
                <a:gd name="T41" fmla="*/ 111 h 438"/>
                <a:gd name="T42" fmla="*/ 43 w 317"/>
                <a:gd name="T43" fmla="*/ 123 h 438"/>
                <a:gd name="T44" fmla="*/ 33 w 317"/>
                <a:gd name="T45" fmla="*/ 127 h 438"/>
                <a:gd name="T46" fmla="*/ 28 w 317"/>
                <a:gd name="T47" fmla="*/ 176 h 438"/>
                <a:gd name="T48" fmla="*/ 4 w 317"/>
                <a:gd name="T49" fmla="*/ 197 h 438"/>
                <a:gd name="T50" fmla="*/ 9 w 317"/>
                <a:gd name="T51" fmla="*/ 212 h 438"/>
                <a:gd name="T52" fmla="*/ 8 w 317"/>
                <a:gd name="T53" fmla="*/ 249 h 438"/>
                <a:gd name="T54" fmla="*/ 15 w 317"/>
                <a:gd name="T55" fmla="*/ 279 h 438"/>
                <a:gd name="T56" fmla="*/ 37 w 317"/>
                <a:gd name="T57" fmla="*/ 293 h 438"/>
                <a:gd name="T58" fmla="*/ 62 w 317"/>
                <a:gd name="T59" fmla="*/ 313 h 438"/>
                <a:gd name="T60" fmla="*/ 86 w 317"/>
                <a:gd name="T61" fmla="*/ 328 h 438"/>
                <a:gd name="T62" fmla="*/ 98 w 317"/>
                <a:gd name="T63" fmla="*/ 357 h 438"/>
                <a:gd name="T64" fmla="*/ 101 w 317"/>
                <a:gd name="T65" fmla="*/ 370 h 438"/>
                <a:gd name="T66" fmla="*/ 103 w 317"/>
                <a:gd name="T67" fmla="*/ 391 h 438"/>
                <a:gd name="T68" fmla="*/ 111 w 317"/>
                <a:gd name="T69" fmla="*/ 418 h 438"/>
                <a:gd name="T70" fmla="*/ 136 w 317"/>
                <a:gd name="T71" fmla="*/ 438 h 438"/>
                <a:gd name="T72" fmla="*/ 293 w 317"/>
                <a:gd name="T73" fmla="*/ 415 h 438"/>
                <a:gd name="T74" fmla="*/ 290 w 317"/>
                <a:gd name="T75" fmla="*/ 396 h 438"/>
                <a:gd name="T76" fmla="*/ 283 w 317"/>
                <a:gd name="T77" fmla="*/ 371 h 438"/>
                <a:gd name="T78" fmla="*/ 288 w 317"/>
                <a:gd name="T79" fmla="*/ 342 h 438"/>
                <a:gd name="T80" fmla="*/ 288 w 317"/>
                <a:gd name="T81" fmla="*/ 317 h 438"/>
                <a:gd name="T82" fmla="*/ 298 w 317"/>
                <a:gd name="T83" fmla="*/ 295 h 438"/>
                <a:gd name="T84" fmla="*/ 302 w 317"/>
                <a:gd name="T85" fmla="*/ 256 h 438"/>
                <a:gd name="T86" fmla="*/ 117 w 317"/>
                <a:gd name="T87" fmla="*/ 107 h 438"/>
                <a:gd name="T88" fmla="*/ 117 w 317"/>
                <a:gd name="T89" fmla="*/ 107 h 438"/>
                <a:gd name="T90" fmla="*/ 308 w 317"/>
                <a:gd name="T91" fmla="*/ 219 h 438"/>
                <a:gd name="T92" fmla="*/ 297 w 317"/>
                <a:gd name="T93" fmla="*/ 241 h 438"/>
                <a:gd name="T94" fmla="*/ 310 w 317"/>
                <a:gd name="T95" fmla="*/ 238 h 438"/>
                <a:gd name="T96" fmla="*/ 317 w 317"/>
                <a:gd name="T97" fmla="*/ 211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17" h="438">
                  <a:moveTo>
                    <a:pt x="190" y="26"/>
                  </a:moveTo>
                  <a:lnTo>
                    <a:pt x="194" y="21"/>
                  </a:lnTo>
                  <a:lnTo>
                    <a:pt x="198" y="19"/>
                  </a:lnTo>
                  <a:lnTo>
                    <a:pt x="208" y="14"/>
                  </a:lnTo>
                  <a:lnTo>
                    <a:pt x="213" y="10"/>
                  </a:lnTo>
                  <a:lnTo>
                    <a:pt x="214" y="5"/>
                  </a:lnTo>
                  <a:lnTo>
                    <a:pt x="219" y="1"/>
                  </a:lnTo>
                  <a:lnTo>
                    <a:pt x="217" y="0"/>
                  </a:lnTo>
                  <a:lnTo>
                    <a:pt x="212" y="2"/>
                  </a:lnTo>
                  <a:lnTo>
                    <a:pt x="204" y="9"/>
                  </a:lnTo>
                  <a:lnTo>
                    <a:pt x="194" y="14"/>
                  </a:lnTo>
                  <a:lnTo>
                    <a:pt x="184" y="21"/>
                  </a:lnTo>
                  <a:lnTo>
                    <a:pt x="184" y="24"/>
                  </a:lnTo>
                  <a:lnTo>
                    <a:pt x="185" y="29"/>
                  </a:lnTo>
                  <a:lnTo>
                    <a:pt x="190" y="26"/>
                  </a:lnTo>
                  <a:close/>
                  <a:moveTo>
                    <a:pt x="125" y="92"/>
                  </a:moveTo>
                  <a:lnTo>
                    <a:pt x="122" y="90"/>
                  </a:lnTo>
                  <a:lnTo>
                    <a:pt x="124" y="95"/>
                  </a:lnTo>
                  <a:lnTo>
                    <a:pt x="125" y="92"/>
                  </a:lnTo>
                  <a:close/>
                  <a:moveTo>
                    <a:pt x="120" y="99"/>
                  </a:moveTo>
                  <a:lnTo>
                    <a:pt x="115" y="103"/>
                  </a:lnTo>
                  <a:lnTo>
                    <a:pt x="120" y="101"/>
                  </a:lnTo>
                  <a:lnTo>
                    <a:pt x="120" y="99"/>
                  </a:lnTo>
                  <a:close/>
                  <a:moveTo>
                    <a:pt x="296" y="243"/>
                  </a:moveTo>
                  <a:lnTo>
                    <a:pt x="291" y="246"/>
                  </a:lnTo>
                  <a:lnTo>
                    <a:pt x="286" y="248"/>
                  </a:lnTo>
                  <a:lnTo>
                    <a:pt x="283" y="253"/>
                  </a:lnTo>
                  <a:lnTo>
                    <a:pt x="282" y="258"/>
                  </a:lnTo>
                  <a:lnTo>
                    <a:pt x="280" y="263"/>
                  </a:lnTo>
                  <a:lnTo>
                    <a:pt x="274" y="267"/>
                  </a:lnTo>
                  <a:lnTo>
                    <a:pt x="272" y="270"/>
                  </a:lnTo>
                  <a:lnTo>
                    <a:pt x="268" y="270"/>
                  </a:lnTo>
                  <a:lnTo>
                    <a:pt x="267" y="265"/>
                  </a:lnTo>
                  <a:lnTo>
                    <a:pt x="268" y="259"/>
                  </a:lnTo>
                  <a:lnTo>
                    <a:pt x="272" y="250"/>
                  </a:lnTo>
                  <a:lnTo>
                    <a:pt x="274" y="245"/>
                  </a:lnTo>
                  <a:lnTo>
                    <a:pt x="276" y="240"/>
                  </a:lnTo>
                  <a:lnTo>
                    <a:pt x="281" y="238"/>
                  </a:lnTo>
                  <a:lnTo>
                    <a:pt x="285" y="235"/>
                  </a:lnTo>
                  <a:lnTo>
                    <a:pt x="285" y="231"/>
                  </a:lnTo>
                  <a:lnTo>
                    <a:pt x="286" y="226"/>
                  </a:lnTo>
                  <a:lnTo>
                    <a:pt x="285" y="226"/>
                  </a:lnTo>
                  <a:lnTo>
                    <a:pt x="283" y="226"/>
                  </a:lnTo>
                  <a:lnTo>
                    <a:pt x="280" y="221"/>
                  </a:lnTo>
                  <a:lnTo>
                    <a:pt x="278" y="217"/>
                  </a:lnTo>
                  <a:lnTo>
                    <a:pt x="281" y="207"/>
                  </a:lnTo>
                  <a:lnTo>
                    <a:pt x="276" y="207"/>
                  </a:lnTo>
                  <a:lnTo>
                    <a:pt x="272" y="209"/>
                  </a:lnTo>
                  <a:lnTo>
                    <a:pt x="269" y="205"/>
                  </a:lnTo>
                  <a:lnTo>
                    <a:pt x="272" y="200"/>
                  </a:lnTo>
                  <a:lnTo>
                    <a:pt x="272" y="190"/>
                  </a:lnTo>
                  <a:lnTo>
                    <a:pt x="269" y="186"/>
                  </a:lnTo>
                  <a:lnTo>
                    <a:pt x="272" y="185"/>
                  </a:lnTo>
                  <a:lnTo>
                    <a:pt x="266" y="180"/>
                  </a:lnTo>
                  <a:lnTo>
                    <a:pt x="259" y="177"/>
                  </a:lnTo>
                  <a:lnTo>
                    <a:pt x="254" y="177"/>
                  </a:lnTo>
                  <a:lnTo>
                    <a:pt x="253" y="167"/>
                  </a:lnTo>
                  <a:lnTo>
                    <a:pt x="248" y="165"/>
                  </a:lnTo>
                  <a:lnTo>
                    <a:pt x="235" y="163"/>
                  </a:lnTo>
                  <a:lnTo>
                    <a:pt x="230" y="162"/>
                  </a:lnTo>
                  <a:lnTo>
                    <a:pt x="225" y="163"/>
                  </a:lnTo>
                  <a:lnTo>
                    <a:pt x="217" y="162"/>
                  </a:lnTo>
                  <a:lnTo>
                    <a:pt x="214" y="162"/>
                  </a:lnTo>
                  <a:lnTo>
                    <a:pt x="198" y="155"/>
                  </a:lnTo>
                  <a:lnTo>
                    <a:pt x="146" y="145"/>
                  </a:lnTo>
                  <a:lnTo>
                    <a:pt x="140" y="136"/>
                  </a:lnTo>
                  <a:lnTo>
                    <a:pt x="136" y="132"/>
                  </a:lnTo>
                  <a:lnTo>
                    <a:pt x="130" y="129"/>
                  </a:lnTo>
                  <a:lnTo>
                    <a:pt x="129" y="127"/>
                  </a:lnTo>
                  <a:lnTo>
                    <a:pt x="120" y="127"/>
                  </a:lnTo>
                  <a:lnTo>
                    <a:pt x="115" y="124"/>
                  </a:lnTo>
                  <a:lnTo>
                    <a:pt x="110" y="123"/>
                  </a:lnTo>
                  <a:lnTo>
                    <a:pt x="105" y="126"/>
                  </a:lnTo>
                  <a:lnTo>
                    <a:pt x="100" y="126"/>
                  </a:lnTo>
                  <a:lnTo>
                    <a:pt x="102" y="123"/>
                  </a:lnTo>
                  <a:lnTo>
                    <a:pt x="103" y="118"/>
                  </a:lnTo>
                  <a:lnTo>
                    <a:pt x="103" y="113"/>
                  </a:lnTo>
                  <a:lnTo>
                    <a:pt x="106" y="109"/>
                  </a:lnTo>
                  <a:lnTo>
                    <a:pt x="107" y="103"/>
                  </a:lnTo>
                  <a:lnTo>
                    <a:pt x="102" y="99"/>
                  </a:lnTo>
                  <a:lnTo>
                    <a:pt x="96" y="103"/>
                  </a:lnTo>
                  <a:lnTo>
                    <a:pt x="92" y="107"/>
                  </a:lnTo>
                  <a:lnTo>
                    <a:pt x="86" y="109"/>
                  </a:lnTo>
                  <a:lnTo>
                    <a:pt x="81" y="111"/>
                  </a:lnTo>
                  <a:lnTo>
                    <a:pt x="72" y="116"/>
                  </a:lnTo>
                  <a:lnTo>
                    <a:pt x="53" y="123"/>
                  </a:lnTo>
                  <a:lnTo>
                    <a:pt x="48" y="124"/>
                  </a:lnTo>
                  <a:lnTo>
                    <a:pt x="43" y="123"/>
                  </a:lnTo>
                  <a:lnTo>
                    <a:pt x="38" y="118"/>
                  </a:lnTo>
                  <a:lnTo>
                    <a:pt x="37" y="121"/>
                  </a:lnTo>
                  <a:lnTo>
                    <a:pt x="35" y="122"/>
                  </a:lnTo>
                  <a:lnTo>
                    <a:pt x="33" y="127"/>
                  </a:lnTo>
                  <a:lnTo>
                    <a:pt x="29" y="127"/>
                  </a:lnTo>
                  <a:lnTo>
                    <a:pt x="30" y="166"/>
                  </a:lnTo>
                  <a:lnTo>
                    <a:pt x="30" y="171"/>
                  </a:lnTo>
                  <a:lnTo>
                    <a:pt x="28" y="176"/>
                  </a:lnTo>
                  <a:lnTo>
                    <a:pt x="18" y="181"/>
                  </a:lnTo>
                  <a:lnTo>
                    <a:pt x="8" y="187"/>
                  </a:lnTo>
                  <a:lnTo>
                    <a:pt x="7" y="192"/>
                  </a:lnTo>
                  <a:lnTo>
                    <a:pt x="4" y="197"/>
                  </a:lnTo>
                  <a:lnTo>
                    <a:pt x="0" y="201"/>
                  </a:lnTo>
                  <a:lnTo>
                    <a:pt x="0" y="206"/>
                  </a:lnTo>
                  <a:lnTo>
                    <a:pt x="4" y="211"/>
                  </a:lnTo>
                  <a:lnTo>
                    <a:pt x="9" y="212"/>
                  </a:lnTo>
                  <a:lnTo>
                    <a:pt x="14" y="223"/>
                  </a:lnTo>
                  <a:lnTo>
                    <a:pt x="9" y="235"/>
                  </a:lnTo>
                  <a:lnTo>
                    <a:pt x="10" y="244"/>
                  </a:lnTo>
                  <a:lnTo>
                    <a:pt x="8" y="249"/>
                  </a:lnTo>
                  <a:lnTo>
                    <a:pt x="10" y="259"/>
                  </a:lnTo>
                  <a:lnTo>
                    <a:pt x="10" y="268"/>
                  </a:lnTo>
                  <a:lnTo>
                    <a:pt x="8" y="273"/>
                  </a:lnTo>
                  <a:lnTo>
                    <a:pt x="15" y="279"/>
                  </a:lnTo>
                  <a:lnTo>
                    <a:pt x="20" y="283"/>
                  </a:lnTo>
                  <a:lnTo>
                    <a:pt x="25" y="285"/>
                  </a:lnTo>
                  <a:lnTo>
                    <a:pt x="34" y="287"/>
                  </a:lnTo>
                  <a:lnTo>
                    <a:pt x="37" y="293"/>
                  </a:lnTo>
                  <a:lnTo>
                    <a:pt x="42" y="295"/>
                  </a:lnTo>
                  <a:lnTo>
                    <a:pt x="48" y="298"/>
                  </a:lnTo>
                  <a:lnTo>
                    <a:pt x="56" y="302"/>
                  </a:lnTo>
                  <a:lnTo>
                    <a:pt x="62" y="313"/>
                  </a:lnTo>
                  <a:lnTo>
                    <a:pt x="72" y="321"/>
                  </a:lnTo>
                  <a:lnTo>
                    <a:pt x="77" y="323"/>
                  </a:lnTo>
                  <a:lnTo>
                    <a:pt x="81" y="324"/>
                  </a:lnTo>
                  <a:lnTo>
                    <a:pt x="86" y="328"/>
                  </a:lnTo>
                  <a:lnTo>
                    <a:pt x="91" y="333"/>
                  </a:lnTo>
                  <a:lnTo>
                    <a:pt x="95" y="338"/>
                  </a:lnTo>
                  <a:lnTo>
                    <a:pt x="97" y="352"/>
                  </a:lnTo>
                  <a:lnTo>
                    <a:pt x="98" y="357"/>
                  </a:lnTo>
                  <a:lnTo>
                    <a:pt x="97" y="358"/>
                  </a:lnTo>
                  <a:lnTo>
                    <a:pt x="100" y="365"/>
                  </a:lnTo>
                  <a:lnTo>
                    <a:pt x="100" y="368"/>
                  </a:lnTo>
                  <a:lnTo>
                    <a:pt x="101" y="370"/>
                  </a:lnTo>
                  <a:lnTo>
                    <a:pt x="102" y="375"/>
                  </a:lnTo>
                  <a:lnTo>
                    <a:pt x="106" y="376"/>
                  </a:lnTo>
                  <a:lnTo>
                    <a:pt x="108" y="381"/>
                  </a:lnTo>
                  <a:lnTo>
                    <a:pt x="103" y="391"/>
                  </a:lnTo>
                  <a:lnTo>
                    <a:pt x="106" y="399"/>
                  </a:lnTo>
                  <a:lnTo>
                    <a:pt x="106" y="406"/>
                  </a:lnTo>
                  <a:lnTo>
                    <a:pt x="110" y="411"/>
                  </a:lnTo>
                  <a:lnTo>
                    <a:pt x="111" y="418"/>
                  </a:lnTo>
                  <a:lnTo>
                    <a:pt x="113" y="423"/>
                  </a:lnTo>
                  <a:lnTo>
                    <a:pt x="118" y="425"/>
                  </a:lnTo>
                  <a:lnTo>
                    <a:pt x="132" y="428"/>
                  </a:lnTo>
                  <a:lnTo>
                    <a:pt x="136" y="438"/>
                  </a:lnTo>
                  <a:lnTo>
                    <a:pt x="225" y="433"/>
                  </a:lnTo>
                  <a:lnTo>
                    <a:pt x="292" y="426"/>
                  </a:lnTo>
                  <a:lnTo>
                    <a:pt x="295" y="426"/>
                  </a:lnTo>
                  <a:lnTo>
                    <a:pt x="293" y="415"/>
                  </a:lnTo>
                  <a:lnTo>
                    <a:pt x="293" y="411"/>
                  </a:lnTo>
                  <a:lnTo>
                    <a:pt x="293" y="406"/>
                  </a:lnTo>
                  <a:lnTo>
                    <a:pt x="292" y="401"/>
                  </a:lnTo>
                  <a:lnTo>
                    <a:pt x="290" y="396"/>
                  </a:lnTo>
                  <a:lnTo>
                    <a:pt x="290" y="392"/>
                  </a:lnTo>
                  <a:lnTo>
                    <a:pt x="285" y="386"/>
                  </a:lnTo>
                  <a:lnTo>
                    <a:pt x="286" y="382"/>
                  </a:lnTo>
                  <a:lnTo>
                    <a:pt x="283" y="371"/>
                  </a:lnTo>
                  <a:lnTo>
                    <a:pt x="285" y="362"/>
                  </a:lnTo>
                  <a:lnTo>
                    <a:pt x="287" y="351"/>
                  </a:lnTo>
                  <a:lnTo>
                    <a:pt x="287" y="347"/>
                  </a:lnTo>
                  <a:lnTo>
                    <a:pt x="288" y="342"/>
                  </a:lnTo>
                  <a:lnTo>
                    <a:pt x="291" y="337"/>
                  </a:lnTo>
                  <a:lnTo>
                    <a:pt x="291" y="331"/>
                  </a:lnTo>
                  <a:lnTo>
                    <a:pt x="288" y="321"/>
                  </a:lnTo>
                  <a:lnTo>
                    <a:pt x="288" y="317"/>
                  </a:lnTo>
                  <a:lnTo>
                    <a:pt x="291" y="307"/>
                  </a:lnTo>
                  <a:lnTo>
                    <a:pt x="293" y="302"/>
                  </a:lnTo>
                  <a:lnTo>
                    <a:pt x="297" y="298"/>
                  </a:lnTo>
                  <a:lnTo>
                    <a:pt x="298" y="295"/>
                  </a:lnTo>
                  <a:lnTo>
                    <a:pt x="295" y="285"/>
                  </a:lnTo>
                  <a:lnTo>
                    <a:pt x="296" y="280"/>
                  </a:lnTo>
                  <a:lnTo>
                    <a:pt x="297" y="270"/>
                  </a:lnTo>
                  <a:lnTo>
                    <a:pt x="302" y="256"/>
                  </a:lnTo>
                  <a:lnTo>
                    <a:pt x="303" y="253"/>
                  </a:lnTo>
                  <a:lnTo>
                    <a:pt x="301" y="246"/>
                  </a:lnTo>
                  <a:lnTo>
                    <a:pt x="296" y="243"/>
                  </a:lnTo>
                  <a:close/>
                  <a:moveTo>
                    <a:pt x="117" y="107"/>
                  </a:moveTo>
                  <a:lnTo>
                    <a:pt x="115" y="107"/>
                  </a:lnTo>
                  <a:lnTo>
                    <a:pt x="110" y="111"/>
                  </a:lnTo>
                  <a:lnTo>
                    <a:pt x="107" y="116"/>
                  </a:lnTo>
                  <a:lnTo>
                    <a:pt x="117" y="107"/>
                  </a:lnTo>
                  <a:close/>
                  <a:moveTo>
                    <a:pt x="317" y="211"/>
                  </a:moveTo>
                  <a:lnTo>
                    <a:pt x="316" y="210"/>
                  </a:lnTo>
                  <a:lnTo>
                    <a:pt x="311" y="214"/>
                  </a:lnTo>
                  <a:lnTo>
                    <a:pt x="308" y="219"/>
                  </a:lnTo>
                  <a:lnTo>
                    <a:pt x="303" y="224"/>
                  </a:lnTo>
                  <a:lnTo>
                    <a:pt x="303" y="229"/>
                  </a:lnTo>
                  <a:lnTo>
                    <a:pt x="300" y="234"/>
                  </a:lnTo>
                  <a:lnTo>
                    <a:pt x="297" y="241"/>
                  </a:lnTo>
                  <a:lnTo>
                    <a:pt x="300" y="245"/>
                  </a:lnTo>
                  <a:lnTo>
                    <a:pt x="305" y="246"/>
                  </a:lnTo>
                  <a:lnTo>
                    <a:pt x="308" y="241"/>
                  </a:lnTo>
                  <a:lnTo>
                    <a:pt x="310" y="238"/>
                  </a:lnTo>
                  <a:lnTo>
                    <a:pt x="310" y="233"/>
                  </a:lnTo>
                  <a:lnTo>
                    <a:pt x="313" y="226"/>
                  </a:lnTo>
                  <a:lnTo>
                    <a:pt x="313" y="221"/>
                  </a:lnTo>
                  <a:lnTo>
                    <a:pt x="317" y="211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73"/>
            <p:cNvSpPr>
              <a:spLocks noEditPoints="1"/>
            </p:cNvSpPr>
            <p:nvPr/>
          </p:nvSpPr>
          <p:spPr bwMode="auto">
            <a:xfrm>
              <a:off x="3231" y="2512"/>
              <a:ext cx="298" cy="515"/>
            </a:xfrm>
            <a:custGeom>
              <a:avLst/>
              <a:gdLst>
                <a:gd name="T0" fmla="*/ 203 w 215"/>
                <a:gd name="T1" fmla="*/ 6 h 372"/>
                <a:gd name="T2" fmla="*/ 196 w 215"/>
                <a:gd name="T3" fmla="*/ 0 h 372"/>
                <a:gd name="T4" fmla="*/ 67 w 215"/>
                <a:gd name="T5" fmla="*/ 11 h 372"/>
                <a:gd name="T6" fmla="*/ 59 w 215"/>
                <a:gd name="T7" fmla="*/ 24 h 372"/>
                <a:gd name="T8" fmla="*/ 54 w 215"/>
                <a:gd name="T9" fmla="*/ 31 h 372"/>
                <a:gd name="T10" fmla="*/ 57 w 215"/>
                <a:gd name="T11" fmla="*/ 36 h 372"/>
                <a:gd name="T12" fmla="*/ 51 w 215"/>
                <a:gd name="T13" fmla="*/ 41 h 372"/>
                <a:gd name="T14" fmla="*/ 52 w 215"/>
                <a:gd name="T15" fmla="*/ 53 h 372"/>
                <a:gd name="T16" fmla="*/ 41 w 215"/>
                <a:gd name="T17" fmla="*/ 60 h 372"/>
                <a:gd name="T18" fmla="*/ 36 w 215"/>
                <a:gd name="T19" fmla="*/ 72 h 372"/>
                <a:gd name="T20" fmla="*/ 32 w 215"/>
                <a:gd name="T21" fmla="*/ 75 h 372"/>
                <a:gd name="T22" fmla="*/ 22 w 215"/>
                <a:gd name="T23" fmla="*/ 91 h 372"/>
                <a:gd name="T24" fmla="*/ 26 w 215"/>
                <a:gd name="T25" fmla="*/ 103 h 372"/>
                <a:gd name="T26" fmla="*/ 20 w 215"/>
                <a:gd name="T27" fmla="*/ 109 h 372"/>
                <a:gd name="T28" fmla="*/ 18 w 215"/>
                <a:gd name="T29" fmla="*/ 112 h 372"/>
                <a:gd name="T30" fmla="*/ 15 w 215"/>
                <a:gd name="T31" fmla="*/ 122 h 372"/>
                <a:gd name="T32" fmla="*/ 20 w 215"/>
                <a:gd name="T33" fmla="*/ 127 h 372"/>
                <a:gd name="T34" fmla="*/ 22 w 215"/>
                <a:gd name="T35" fmla="*/ 136 h 372"/>
                <a:gd name="T36" fmla="*/ 23 w 215"/>
                <a:gd name="T37" fmla="*/ 145 h 372"/>
                <a:gd name="T38" fmla="*/ 26 w 215"/>
                <a:gd name="T39" fmla="*/ 155 h 372"/>
                <a:gd name="T40" fmla="*/ 21 w 215"/>
                <a:gd name="T41" fmla="*/ 165 h 372"/>
                <a:gd name="T42" fmla="*/ 23 w 215"/>
                <a:gd name="T43" fmla="*/ 169 h 372"/>
                <a:gd name="T44" fmla="*/ 23 w 215"/>
                <a:gd name="T45" fmla="*/ 179 h 372"/>
                <a:gd name="T46" fmla="*/ 23 w 215"/>
                <a:gd name="T47" fmla="*/ 192 h 372"/>
                <a:gd name="T48" fmla="*/ 30 w 215"/>
                <a:gd name="T49" fmla="*/ 200 h 372"/>
                <a:gd name="T50" fmla="*/ 28 w 215"/>
                <a:gd name="T51" fmla="*/ 204 h 372"/>
                <a:gd name="T52" fmla="*/ 36 w 215"/>
                <a:gd name="T53" fmla="*/ 215 h 372"/>
                <a:gd name="T54" fmla="*/ 41 w 215"/>
                <a:gd name="T55" fmla="*/ 219 h 372"/>
                <a:gd name="T56" fmla="*/ 28 w 215"/>
                <a:gd name="T57" fmla="*/ 225 h 372"/>
                <a:gd name="T58" fmla="*/ 36 w 215"/>
                <a:gd name="T59" fmla="*/ 229 h 372"/>
                <a:gd name="T60" fmla="*/ 27 w 215"/>
                <a:gd name="T61" fmla="*/ 238 h 372"/>
                <a:gd name="T62" fmla="*/ 21 w 215"/>
                <a:gd name="T63" fmla="*/ 253 h 372"/>
                <a:gd name="T64" fmla="*/ 18 w 215"/>
                <a:gd name="T65" fmla="*/ 262 h 372"/>
                <a:gd name="T66" fmla="*/ 7 w 215"/>
                <a:gd name="T67" fmla="*/ 274 h 372"/>
                <a:gd name="T68" fmla="*/ 7 w 215"/>
                <a:gd name="T69" fmla="*/ 281 h 372"/>
                <a:gd name="T70" fmla="*/ 7 w 215"/>
                <a:gd name="T71" fmla="*/ 296 h 372"/>
                <a:gd name="T72" fmla="*/ 2 w 215"/>
                <a:gd name="T73" fmla="*/ 306 h 372"/>
                <a:gd name="T74" fmla="*/ 0 w 215"/>
                <a:gd name="T75" fmla="*/ 321 h 372"/>
                <a:gd name="T76" fmla="*/ 125 w 215"/>
                <a:gd name="T77" fmla="*/ 313 h 372"/>
                <a:gd name="T78" fmla="*/ 119 w 215"/>
                <a:gd name="T79" fmla="*/ 336 h 372"/>
                <a:gd name="T80" fmla="*/ 130 w 215"/>
                <a:gd name="T81" fmla="*/ 352 h 372"/>
                <a:gd name="T82" fmla="*/ 134 w 215"/>
                <a:gd name="T83" fmla="*/ 365 h 372"/>
                <a:gd name="T84" fmla="*/ 143 w 215"/>
                <a:gd name="T85" fmla="*/ 372 h 372"/>
                <a:gd name="T86" fmla="*/ 154 w 215"/>
                <a:gd name="T87" fmla="*/ 364 h 372"/>
                <a:gd name="T88" fmla="*/ 159 w 215"/>
                <a:gd name="T89" fmla="*/ 360 h 372"/>
                <a:gd name="T90" fmla="*/ 173 w 215"/>
                <a:gd name="T91" fmla="*/ 356 h 372"/>
                <a:gd name="T92" fmla="*/ 178 w 215"/>
                <a:gd name="T93" fmla="*/ 352 h 372"/>
                <a:gd name="T94" fmla="*/ 196 w 215"/>
                <a:gd name="T95" fmla="*/ 356 h 372"/>
                <a:gd name="T96" fmla="*/ 212 w 215"/>
                <a:gd name="T97" fmla="*/ 356 h 372"/>
                <a:gd name="T98" fmla="*/ 196 w 215"/>
                <a:gd name="T99" fmla="*/ 365 h 372"/>
                <a:gd name="T100" fmla="*/ 196 w 215"/>
                <a:gd name="T101" fmla="*/ 364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5" h="372">
                  <a:moveTo>
                    <a:pt x="215" y="348"/>
                  </a:moveTo>
                  <a:lnTo>
                    <a:pt x="200" y="236"/>
                  </a:lnTo>
                  <a:lnTo>
                    <a:pt x="203" y="6"/>
                  </a:lnTo>
                  <a:lnTo>
                    <a:pt x="198" y="4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51" y="4"/>
                  </a:lnTo>
                  <a:lnTo>
                    <a:pt x="65" y="10"/>
                  </a:lnTo>
                  <a:lnTo>
                    <a:pt x="67" y="11"/>
                  </a:lnTo>
                  <a:lnTo>
                    <a:pt x="69" y="16"/>
                  </a:lnTo>
                  <a:lnTo>
                    <a:pt x="64" y="21"/>
                  </a:lnTo>
                  <a:lnTo>
                    <a:pt x="59" y="24"/>
                  </a:lnTo>
                  <a:lnTo>
                    <a:pt x="56" y="20"/>
                  </a:lnTo>
                  <a:lnTo>
                    <a:pt x="57" y="31"/>
                  </a:lnTo>
                  <a:lnTo>
                    <a:pt x="54" y="31"/>
                  </a:lnTo>
                  <a:lnTo>
                    <a:pt x="52" y="26"/>
                  </a:lnTo>
                  <a:lnTo>
                    <a:pt x="52" y="33"/>
                  </a:lnTo>
                  <a:lnTo>
                    <a:pt x="57" y="36"/>
                  </a:lnTo>
                  <a:lnTo>
                    <a:pt x="52" y="38"/>
                  </a:lnTo>
                  <a:lnTo>
                    <a:pt x="51" y="34"/>
                  </a:lnTo>
                  <a:lnTo>
                    <a:pt x="51" y="41"/>
                  </a:lnTo>
                  <a:lnTo>
                    <a:pt x="54" y="44"/>
                  </a:lnTo>
                  <a:lnTo>
                    <a:pt x="51" y="49"/>
                  </a:lnTo>
                  <a:lnTo>
                    <a:pt x="52" y="53"/>
                  </a:lnTo>
                  <a:lnTo>
                    <a:pt x="49" y="59"/>
                  </a:lnTo>
                  <a:lnTo>
                    <a:pt x="45" y="60"/>
                  </a:lnTo>
                  <a:lnTo>
                    <a:pt x="41" y="60"/>
                  </a:lnTo>
                  <a:lnTo>
                    <a:pt x="41" y="64"/>
                  </a:lnTo>
                  <a:lnTo>
                    <a:pt x="37" y="69"/>
                  </a:lnTo>
                  <a:lnTo>
                    <a:pt x="36" y="72"/>
                  </a:lnTo>
                  <a:lnTo>
                    <a:pt x="31" y="70"/>
                  </a:lnTo>
                  <a:lnTo>
                    <a:pt x="35" y="74"/>
                  </a:lnTo>
                  <a:lnTo>
                    <a:pt x="32" y="75"/>
                  </a:lnTo>
                  <a:lnTo>
                    <a:pt x="32" y="80"/>
                  </a:lnTo>
                  <a:lnTo>
                    <a:pt x="35" y="86"/>
                  </a:lnTo>
                  <a:lnTo>
                    <a:pt x="22" y="91"/>
                  </a:lnTo>
                  <a:lnTo>
                    <a:pt x="26" y="93"/>
                  </a:lnTo>
                  <a:lnTo>
                    <a:pt x="25" y="98"/>
                  </a:lnTo>
                  <a:lnTo>
                    <a:pt x="26" y="103"/>
                  </a:lnTo>
                  <a:lnTo>
                    <a:pt x="25" y="106"/>
                  </a:lnTo>
                  <a:lnTo>
                    <a:pt x="20" y="106"/>
                  </a:lnTo>
                  <a:lnTo>
                    <a:pt x="20" y="109"/>
                  </a:lnTo>
                  <a:lnTo>
                    <a:pt x="25" y="111"/>
                  </a:lnTo>
                  <a:lnTo>
                    <a:pt x="20" y="113"/>
                  </a:lnTo>
                  <a:lnTo>
                    <a:pt x="18" y="112"/>
                  </a:lnTo>
                  <a:lnTo>
                    <a:pt x="16" y="113"/>
                  </a:lnTo>
                  <a:lnTo>
                    <a:pt x="20" y="118"/>
                  </a:lnTo>
                  <a:lnTo>
                    <a:pt x="15" y="122"/>
                  </a:lnTo>
                  <a:lnTo>
                    <a:pt x="17" y="127"/>
                  </a:lnTo>
                  <a:lnTo>
                    <a:pt x="15" y="132"/>
                  </a:lnTo>
                  <a:lnTo>
                    <a:pt x="20" y="127"/>
                  </a:lnTo>
                  <a:lnTo>
                    <a:pt x="22" y="131"/>
                  </a:lnTo>
                  <a:lnTo>
                    <a:pt x="17" y="133"/>
                  </a:lnTo>
                  <a:lnTo>
                    <a:pt x="22" y="136"/>
                  </a:lnTo>
                  <a:lnTo>
                    <a:pt x="23" y="135"/>
                  </a:lnTo>
                  <a:lnTo>
                    <a:pt x="21" y="140"/>
                  </a:lnTo>
                  <a:lnTo>
                    <a:pt x="23" y="145"/>
                  </a:lnTo>
                  <a:lnTo>
                    <a:pt x="25" y="146"/>
                  </a:lnTo>
                  <a:lnTo>
                    <a:pt x="26" y="153"/>
                  </a:lnTo>
                  <a:lnTo>
                    <a:pt x="26" y="155"/>
                  </a:lnTo>
                  <a:lnTo>
                    <a:pt x="21" y="155"/>
                  </a:lnTo>
                  <a:lnTo>
                    <a:pt x="22" y="158"/>
                  </a:lnTo>
                  <a:lnTo>
                    <a:pt x="21" y="165"/>
                  </a:lnTo>
                  <a:lnTo>
                    <a:pt x="20" y="167"/>
                  </a:lnTo>
                  <a:lnTo>
                    <a:pt x="18" y="172"/>
                  </a:lnTo>
                  <a:lnTo>
                    <a:pt x="23" y="169"/>
                  </a:lnTo>
                  <a:lnTo>
                    <a:pt x="27" y="170"/>
                  </a:lnTo>
                  <a:lnTo>
                    <a:pt x="27" y="175"/>
                  </a:lnTo>
                  <a:lnTo>
                    <a:pt x="23" y="179"/>
                  </a:lnTo>
                  <a:lnTo>
                    <a:pt x="23" y="184"/>
                  </a:lnTo>
                  <a:lnTo>
                    <a:pt x="30" y="187"/>
                  </a:lnTo>
                  <a:lnTo>
                    <a:pt x="23" y="192"/>
                  </a:lnTo>
                  <a:lnTo>
                    <a:pt x="25" y="196"/>
                  </a:lnTo>
                  <a:lnTo>
                    <a:pt x="34" y="195"/>
                  </a:lnTo>
                  <a:lnTo>
                    <a:pt x="30" y="200"/>
                  </a:lnTo>
                  <a:lnTo>
                    <a:pt x="34" y="204"/>
                  </a:lnTo>
                  <a:lnTo>
                    <a:pt x="28" y="203"/>
                  </a:lnTo>
                  <a:lnTo>
                    <a:pt x="28" y="204"/>
                  </a:lnTo>
                  <a:lnTo>
                    <a:pt x="31" y="209"/>
                  </a:lnTo>
                  <a:lnTo>
                    <a:pt x="35" y="211"/>
                  </a:lnTo>
                  <a:lnTo>
                    <a:pt x="36" y="215"/>
                  </a:lnTo>
                  <a:lnTo>
                    <a:pt x="41" y="216"/>
                  </a:lnTo>
                  <a:lnTo>
                    <a:pt x="42" y="216"/>
                  </a:lnTo>
                  <a:lnTo>
                    <a:pt x="41" y="219"/>
                  </a:lnTo>
                  <a:lnTo>
                    <a:pt x="39" y="219"/>
                  </a:lnTo>
                  <a:lnTo>
                    <a:pt x="35" y="223"/>
                  </a:lnTo>
                  <a:lnTo>
                    <a:pt x="28" y="225"/>
                  </a:lnTo>
                  <a:lnTo>
                    <a:pt x="26" y="229"/>
                  </a:lnTo>
                  <a:lnTo>
                    <a:pt x="31" y="230"/>
                  </a:lnTo>
                  <a:lnTo>
                    <a:pt x="36" y="229"/>
                  </a:lnTo>
                  <a:lnTo>
                    <a:pt x="32" y="235"/>
                  </a:lnTo>
                  <a:lnTo>
                    <a:pt x="32" y="236"/>
                  </a:lnTo>
                  <a:lnTo>
                    <a:pt x="27" y="238"/>
                  </a:lnTo>
                  <a:lnTo>
                    <a:pt x="32" y="239"/>
                  </a:lnTo>
                  <a:lnTo>
                    <a:pt x="32" y="240"/>
                  </a:lnTo>
                  <a:lnTo>
                    <a:pt x="21" y="253"/>
                  </a:lnTo>
                  <a:lnTo>
                    <a:pt x="17" y="254"/>
                  </a:lnTo>
                  <a:lnTo>
                    <a:pt x="15" y="259"/>
                  </a:lnTo>
                  <a:lnTo>
                    <a:pt x="18" y="262"/>
                  </a:lnTo>
                  <a:lnTo>
                    <a:pt x="13" y="267"/>
                  </a:lnTo>
                  <a:lnTo>
                    <a:pt x="12" y="270"/>
                  </a:lnTo>
                  <a:lnTo>
                    <a:pt x="7" y="274"/>
                  </a:lnTo>
                  <a:lnTo>
                    <a:pt x="12" y="274"/>
                  </a:lnTo>
                  <a:lnTo>
                    <a:pt x="11" y="277"/>
                  </a:lnTo>
                  <a:lnTo>
                    <a:pt x="7" y="281"/>
                  </a:lnTo>
                  <a:lnTo>
                    <a:pt x="8" y="291"/>
                  </a:lnTo>
                  <a:lnTo>
                    <a:pt x="3" y="291"/>
                  </a:lnTo>
                  <a:lnTo>
                    <a:pt x="7" y="296"/>
                  </a:lnTo>
                  <a:lnTo>
                    <a:pt x="6" y="299"/>
                  </a:lnTo>
                  <a:lnTo>
                    <a:pt x="0" y="301"/>
                  </a:lnTo>
                  <a:lnTo>
                    <a:pt x="2" y="306"/>
                  </a:lnTo>
                  <a:lnTo>
                    <a:pt x="1" y="311"/>
                  </a:lnTo>
                  <a:lnTo>
                    <a:pt x="5" y="316"/>
                  </a:lnTo>
                  <a:lnTo>
                    <a:pt x="0" y="321"/>
                  </a:lnTo>
                  <a:lnTo>
                    <a:pt x="64" y="317"/>
                  </a:lnTo>
                  <a:lnTo>
                    <a:pt x="124" y="312"/>
                  </a:lnTo>
                  <a:lnTo>
                    <a:pt x="125" y="313"/>
                  </a:lnTo>
                  <a:lnTo>
                    <a:pt x="124" y="318"/>
                  </a:lnTo>
                  <a:lnTo>
                    <a:pt x="120" y="328"/>
                  </a:lnTo>
                  <a:lnTo>
                    <a:pt x="119" y="336"/>
                  </a:lnTo>
                  <a:lnTo>
                    <a:pt x="120" y="341"/>
                  </a:lnTo>
                  <a:lnTo>
                    <a:pt x="124" y="346"/>
                  </a:lnTo>
                  <a:lnTo>
                    <a:pt x="130" y="352"/>
                  </a:lnTo>
                  <a:lnTo>
                    <a:pt x="132" y="357"/>
                  </a:lnTo>
                  <a:lnTo>
                    <a:pt x="135" y="362"/>
                  </a:lnTo>
                  <a:lnTo>
                    <a:pt x="134" y="365"/>
                  </a:lnTo>
                  <a:lnTo>
                    <a:pt x="137" y="369"/>
                  </a:lnTo>
                  <a:lnTo>
                    <a:pt x="140" y="371"/>
                  </a:lnTo>
                  <a:lnTo>
                    <a:pt x="143" y="372"/>
                  </a:lnTo>
                  <a:lnTo>
                    <a:pt x="148" y="372"/>
                  </a:lnTo>
                  <a:lnTo>
                    <a:pt x="149" y="367"/>
                  </a:lnTo>
                  <a:lnTo>
                    <a:pt x="154" y="364"/>
                  </a:lnTo>
                  <a:lnTo>
                    <a:pt x="156" y="361"/>
                  </a:lnTo>
                  <a:lnTo>
                    <a:pt x="156" y="361"/>
                  </a:lnTo>
                  <a:lnTo>
                    <a:pt x="159" y="360"/>
                  </a:lnTo>
                  <a:lnTo>
                    <a:pt x="158" y="361"/>
                  </a:lnTo>
                  <a:lnTo>
                    <a:pt x="163" y="360"/>
                  </a:lnTo>
                  <a:lnTo>
                    <a:pt x="173" y="356"/>
                  </a:lnTo>
                  <a:lnTo>
                    <a:pt x="183" y="355"/>
                  </a:lnTo>
                  <a:lnTo>
                    <a:pt x="184" y="352"/>
                  </a:lnTo>
                  <a:lnTo>
                    <a:pt x="178" y="352"/>
                  </a:lnTo>
                  <a:lnTo>
                    <a:pt x="186" y="351"/>
                  </a:lnTo>
                  <a:lnTo>
                    <a:pt x="191" y="355"/>
                  </a:lnTo>
                  <a:lnTo>
                    <a:pt x="196" y="356"/>
                  </a:lnTo>
                  <a:lnTo>
                    <a:pt x="201" y="355"/>
                  </a:lnTo>
                  <a:lnTo>
                    <a:pt x="202" y="352"/>
                  </a:lnTo>
                  <a:lnTo>
                    <a:pt x="212" y="356"/>
                  </a:lnTo>
                  <a:lnTo>
                    <a:pt x="215" y="351"/>
                  </a:lnTo>
                  <a:lnTo>
                    <a:pt x="215" y="348"/>
                  </a:lnTo>
                  <a:close/>
                  <a:moveTo>
                    <a:pt x="196" y="365"/>
                  </a:moveTo>
                  <a:lnTo>
                    <a:pt x="200" y="365"/>
                  </a:lnTo>
                  <a:lnTo>
                    <a:pt x="205" y="365"/>
                  </a:lnTo>
                  <a:lnTo>
                    <a:pt x="196" y="364"/>
                  </a:lnTo>
                  <a:lnTo>
                    <a:pt x="196" y="365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74"/>
            <p:cNvSpPr>
              <a:spLocks noEditPoints="1"/>
            </p:cNvSpPr>
            <p:nvPr/>
          </p:nvSpPr>
          <p:spPr bwMode="auto">
            <a:xfrm>
              <a:off x="3540" y="1344"/>
              <a:ext cx="326" cy="443"/>
            </a:xfrm>
            <a:custGeom>
              <a:avLst/>
              <a:gdLst>
                <a:gd name="T0" fmla="*/ 234 w 236"/>
                <a:gd name="T1" fmla="*/ 193 h 320"/>
                <a:gd name="T2" fmla="*/ 227 w 236"/>
                <a:gd name="T3" fmla="*/ 179 h 320"/>
                <a:gd name="T4" fmla="*/ 219 w 236"/>
                <a:gd name="T5" fmla="*/ 154 h 320"/>
                <a:gd name="T6" fmla="*/ 203 w 236"/>
                <a:gd name="T7" fmla="*/ 121 h 320"/>
                <a:gd name="T8" fmla="*/ 185 w 236"/>
                <a:gd name="T9" fmla="*/ 123 h 320"/>
                <a:gd name="T10" fmla="*/ 172 w 236"/>
                <a:gd name="T11" fmla="*/ 132 h 320"/>
                <a:gd name="T12" fmla="*/ 165 w 236"/>
                <a:gd name="T13" fmla="*/ 149 h 320"/>
                <a:gd name="T14" fmla="*/ 155 w 236"/>
                <a:gd name="T15" fmla="*/ 156 h 320"/>
                <a:gd name="T16" fmla="*/ 143 w 236"/>
                <a:gd name="T17" fmla="*/ 144 h 320"/>
                <a:gd name="T18" fmla="*/ 154 w 236"/>
                <a:gd name="T19" fmla="*/ 128 h 320"/>
                <a:gd name="T20" fmla="*/ 160 w 236"/>
                <a:gd name="T21" fmla="*/ 106 h 320"/>
                <a:gd name="T22" fmla="*/ 168 w 236"/>
                <a:gd name="T23" fmla="*/ 83 h 320"/>
                <a:gd name="T24" fmla="*/ 164 w 236"/>
                <a:gd name="T25" fmla="*/ 59 h 320"/>
                <a:gd name="T26" fmla="*/ 158 w 236"/>
                <a:gd name="T27" fmla="*/ 45 h 320"/>
                <a:gd name="T28" fmla="*/ 160 w 236"/>
                <a:gd name="T29" fmla="*/ 38 h 320"/>
                <a:gd name="T30" fmla="*/ 149 w 236"/>
                <a:gd name="T31" fmla="*/ 25 h 320"/>
                <a:gd name="T32" fmla="*/ 129 w 236"/>
                <a:gd name="T33" fmla="*/ 20 h 320"/>
                <a:gd name="T34" fmla="*/ 115 w 236"/>
                <a:gd name="T35" fmla="*/ 16 h 320"/>
                <a:gd name="T36" fmla="*/ 102 w 236"/>
                <a:gd name="T37" fmla="*/ 6 h 320"/>
                <a:gd name="T38" fmla="*/ 89 w 236"/>
                <a:gd name="T39" fmla="*/ 4 h 320"/>
                <a:gd name="T40" fmla="*/ 75 w 236"/>
                <a:gd name="T41" fmla="*/ 4 h 320"/>
                <a:gd name="T42" fmla="*/ 63 w 236"/>
                <a:gd name="T43" fmla="*/ 16 h 320"/>
                <a:gd name="T44" fmla="*/ 70 w 236"/>
                <a:gd name="T45" fmla="*/ 29 h 320"/>
                <a:gd name="T46" fmla="*/ 58 w 236"/>
                <a:gd name="T47" fmla="*/ 37 h 320"/>
                <a:gd name="T48" fmla="*/ 53 w 236"/>
                <a:gd name="T49" fmla="*/ 60 h 320"/>
                <a:gd name="T50" fmla="*/ 51 w 236"/>
                <a:gd name="T51" fmla="*/ 76 h 320"/>
                <a:gd name="T52" fmla="*/ 48 w 236"/>
                <a:gd name="T53" fmla="*/ 66 h 320"/>
                <a:gd name="T54" fmla="*/ 41 w 236"/>
                <a:gd name="T55" fmla="*/ 81 h 320"/>
                <a:gd name="T56" fmla="*/ 39 w 236"/>
                <a:gd name="T57" fmla="*/ 66 h 320"/>
                <a:gd name="T58" fmla="*/ 38 w 236"/>
                <a:gd name="T59" fmla="*/ 53 h 320"/>
                <a:gd name="T60" fmla="*/ 32 w 236"/>
                <a:gd name="T61" fmla="*/ 67 h 320"/>
                <a:gd name="T62" fmla="*/ 17 w 236"/>
                <a:gd name="T63" fmla="*/ 79 h 320"/>
                <a:gd name="T64" fmla="*/ 9 w 236"/>
                <a:gd name="T65" fmla="*/ 92 h 320"/>
                <a:gd name="T66" fmla="*/ 12 w 236"/>
                <a:gd name="T67" fmla="*/ 115 h 320"/>
                <a:gd name="T68" fmla="*/ 2 w 236"/>
                <a:gd name="T69" fmla="*/ 140 h 320"/>
                <a:gd name="T70" fmla="*/ 8 w 236"/>
                <a:gd name="T71" fmla="*/ 164 h 320"/>
                <a:gd name="T72" fmla="*/ 3 w 236"/>
                <a:gd name="T73" fmla="*/ 177 h 320"/>
                <a:gd name="T74" fmla="*/ 19 w 236"/>
                <a:gd name="T75" fmla="*/ 206 h 320"/>
                <a:gd name="T76" fmla="*/ 28 w 236"/>
                <a:gd name="T77" fmla="*/ 255 h 320"/>
                <a:gd name="T78" fmla="*/ 18 w 236"/>
                <a:gd name="T79" fmla="*/ 288 h 320"/>
                <a:gd name="T80" fmla="*/ 8 w 236"/>
                <a:gd name="T81" fmla="*/ 313 h 320"/>
                <a:gd name="T82" fmla="*/ 4 w 236"/>
                <a:gd name="T83" fmla="*/ 320 h 320"/>
                <a:gd name="T84" fmla="*/ 116 w 236"/>
                <a:gd name="T85" fmla="*/ 311 h 320"/>
                <a:gd name="T86" fmla="*/ 194 w 236"/>
                <a:gd name="T87" fmla="*/ 288 h 320"/>
                <a:gd name="T88" fmla="*/ 204 w 236"/>
                <a:gd name="T89" fmla="*/ 254 h 320"/>
                <a:gd name="T90" fmla="*/ 212 w 236"/>
                <a:gd name="T91" fmla="*/ 247 h 320"/>
                <a:gd name="T92" fmla="*/ 218 w 236"/>
                <a:gd name="T93" fmla="*/ 227 h 320"/>
                <a:gd name="T94" fmla="*/ 227 w 236"/>
                <a:gd name="T95" fmla="*/ 223 h 320"/>
                <a:gd name="T96" fmla="*/ 231 w 236"/>
                <a:gd name="T97" fmla="*/ 228 h 320"/>
                <a:gd name="T98" fmla="*/ 233 w 236"/>
                <a:gd name="T99" fmla="*/ 208 h 320"/>
                <a:gd name="T100" fmla="*/ 41 w 236"/>
                <a:gd name="T101" fmla="*/ 9 h 320"/>
                <a:gd name="T102" fmla="*/ 36 w 236"/>
                <a:gd name="T103" fmla="*/ 21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6" h="320">
                  <a:moveTo>
                    <a:pt x="233" y="198"/>
                  </a:moveTo>
                  <a:lnTo>
                    <a:pt x="236" y="196"/>
                  </a:lnTo>
                  <a:lnTo>
                    <a:pt x="234" y="193"/>
                  </a:lnTo>
                  <a:lnTo>
                    <a:pt x="234" y="193"/>
                  </a:lnTo>
                  <a:lnTo>
                    <a:pt x="229" y="185"/>
                  </a:lnTo>
                  <a:lnTo>
                    <a:pt x="227" y="179"/>
                  </a:lnTo>
                  <a:lnTo>
                    <a:pt x="224" y="169"/>
                  </a:lnTo>
                  <a:lnTo>
                    <a:pt x="222" y="159"/>
                  </a:lnTo>
                  <a:lnTo>
                    <a:pt x="219" y="154"/>
                  </a:lnTo>
                  <a:lnTo>
                    <a:pt x="213" y="135"/>
                  </a:lnTo>
                  <a:lnTo>
                    <a:pt x="208" y="125"/>
                  </a:lnTo>
                  <a:lnTo>
                    <a:pt x="203" y="121"/>
                  </a:lnTo>
                  <a:lnTo>
                    <a:pt x="199" y="118"/>
                  </a:lnTo>
                  <a:lnTo>
                    <a:pt x="193" y="117"/>
                  </a:lnTo>
                  <a:lnTo>
                    <a:pt x="185" y="123"/>
                  </a:lnTo>
                  <a:lnTo>
                    <a:pt x="182" y="125"/>
                  </a:lnTo>
                  <a:lnTo>
                    <a:pt x="177" y="130"/>
                  </a:lnTo>
                  <a:lnTo>
                    <a:pt x="172" y="132"/>
                  </a:lnTo>
                  <a:lnTo>
                    <a:pt x="173" y="136"/>
                  </a:lnTo>
                  <a:lnTo>
                    <a:pt x="170" y="145"/>
                  </a:lnTo>
                  <a:lnTo>
                    <a:pt x="165" y="149"/>
                  </a:lnTo>
                  <a:lnTo>
                    <a:pt x="163" y="154"/>
                  </a:lnTo>
                  <a:lnTo>
                    <a:pt x="159" y="159"/>
                  </a:lnTo>
                  <a:lnTo>
                    <a:pt x="155" y="156"/>
                  </a:lnTo>
                  <a:lnTo>
                    <a:pt x="149" y="156"/>
                  </a:lnTo>
                  <a:lnTo>
                    <a:pt x="144" y="150"/>
                  </a:lnTo>
                  <a:lnTo>
                    <a:pt x="143" y="144"/>
                  </a:lnTo>
                  <a:lnTo>
                    <a:pt x="144" y="133"/>
                  </a:lnTo>
                  <a:lnTo>
                    <a:pt x="149" y="130"/>
                  </a:lnTo>
                  <a:lnTo>
                    <a:pt x="154" y="128"/>
                  </a:lnTo>
                  <a:lnTo>
                    <a:pt x="159" y="121"/>
                  </a:lnTo>
                  <a:lnTo>
                    <a:pt x="159" y="111"/>
                  </a:lnTo>
                  <a:lnTo>
                    <a:pt x="160" y="106"/>
                  </a:lnTo>
                  <a:lnTo>
                    <a:pt x="165" y="103"/>
                  </a:lnTo>
                  <a:lnTo>
                    <a:pt x="170" y="98"/>
                  </a:lnTo>
                  <a:lnTo>
                    <a:pt x="168" y="83"/>
                  </a:lnTo>
                  <a:lnTo>
                    <a:pt x="169" y="73"/>
                  </a:lnTo>
                  <a:lnTo>
                    <a:pt x="167" y="64"/>
                  </a:lnTo>
                  <a:lnTo>
                    <a:pt x="164" y="59"/>
                  </a:lnTo>
                  <a:lnTo>
                    <a:pt x="159" y="55"/>
                  </a:lnTo>
                  <a:lnTo>
                    <a:pt x="156" y="52"/>
                  </a:lnTo>
                  <a:lnTo>
                    <a:pt x="158" y="45"/>
                  </a:lnTo>
                  <a:lnTo>
                    <a:pt x="163" y="44"/>
                  </a:lnTo>
                  <a:lnTo>
                    <a:pt x="163" y="39"/>
                  </a:lnTo>
                  <a:lnTo>
                    <a:pt x="160" y="38"/>
                  </a:lnTo>
                  <a:lnTo>
                    <a:pt x="156" y="33"/>
                  </a:lnTo>
                  <a:lnTo>
                    <a:pt x="155" y="28"/>
                  </a:lnTo>
                  <a:lnTo>
                    <a:pt x="149" y="25"/>
                  </a:lnTo>
                  <a:lnTo>
                    <a:pt x="145" y="25"/>
                  </a:lnTo>
                  <a:lnTo>
                    <a:pt x="140" y="23"/>
                  </a:lnTo>
                  <a:lnTo>
                    <a:pt x="129" y="20"/>
                  </a:lnTo>
                  <a:lnTo>
                    <a:pt x="125" y="18"/>
                  </a:lnTo>
                  <a:lnTo>
                    <a:pt x="120" y="18"/>
                  </a:lnTo>
                  <a:lnTo>
                    <a:pt x="115" y="16"/>
                  </a:lnTo>
                  <a:lnTo>
                    <a:pt x="112" y="11"/>
                  </a:lnTo>
                  <a:lnTo>
                    <a:pt x="107" y="9"/>
                  </a:lnTo>
                  <a:lnTo>
                    <a:pt x="102" y="6"/>
                  </a:lnTo>
                  <a:lnTo>
                    <a:pt x="99" y="8"/>
                  </a:lnTo>
                  <a:lnTo>
                    <a:pt x="94" y="8"/>
                  </a:lnTo>
                  <a:lnTo>
                    <a:pt x="89" y="4"/>
                  </a:lnTo>
                  <a:lnTo>
                    <a:pt x="85" y="3"/>
                  </a:lnTo>
                  <a:lnTo>
                    <a:pt x="80" y="0"/>
                  </a:lnTo>
                  <a:lnTo>
                    <a:pt x="75" y="4"/>
                  </a:lnTo>
                  <a:lnTo>
                    <a:pt x="70" y="6"/>
                  </a:lnTo>
                  <a:lnTo>
                    <a:pt x="67" y="11"/>
                  </a:lnTo>
                  <a:lnTo>
                    <a:pt x="63" y="16"/>
                  </a:lnTo>
                  <a:lnTo>
                    <a:pt x="63" y="21"/>
                  </a:lnTo>
                  <a:lnTo>
                    <a:pt x="65" y="27"/>
                  </a:lnTo>
                  <a:lnTo>
                    <a:pt x="70" y="29"/>
                  </a:lnTo>
                  <a:lnTo>
                    <a:pt x="70" y="34"/>
                  </a:lnTo>
                  <a:lnTo>
                    <a:pt x="63" y="34"/>
                  </a:lnTo>
                  <a:lnTo>
                    <a:pt x="58" y="37"/>
                  </a:lnTo>
                  <a:lnTo>
                    <a:pt x="53" y="40"/>
                  </a:lnTo>
                  <a:lnTo>
                    <a:pt x="51" y="45"/>
                  </a:lnTo>
                  <a:lnTo>
                    <a:pt x="53" y="60"/>
                  </a:lnTo>
                  <a:lnTo>
                    <a:pt x="53" y="66"/>
                  </a:lnTo>
                  <a:lnTo>
                    <a:pt x="52" y="71"/>
                  </a:lnTo>
                  <a:lnTo>
                    <a:pt x="51" y="76"/>
                  </a:lnTo>
                  <a:lnTo>
                    <a:pt x="47" y="81"/>
                  </a:lnTo>
                  <a:lnTo>
                    <a:pt x="48" y="76"/>
                  </a:lnTo>
                  <a:lnTo>
                    <a:pt x="48" y="66"/>
                  </a:lnTo>
                  <a:lnTo>
                    <a:pt x="46" y="66"/>
                  </a:lnTo>
                  <a:lnTo>
                    <a:pt x="44" y="76"/>
                  </a:lnTo>
                  <a:lnTo>
                    <a:pt x="41" y="81"/>
                  </a:lnTo>
                  <a:lnTo>
                    <a:pt x="41" y="76"/>
                  </a:lnTo>
                  <a:lnTo>
                    <a:pt x="42" y="72"/>
                  </a:lnTo>
                  <a:lnTo>
                    <a:pt x="39" y="66"/>
                  </a:lnTo>
                  <a:lnTo>
                    <a:pt x="41" y="63"/>
                  </a:lnTo>
                  <a:lnTo>
                    <a:pt x="43" y="49"/>
                  </a:lnTo>
                  <a:lnTo>
                    <a:pt x="38" y="53"/>
                  </a:lnTo>
                  <a:lnTo>
                    <a:pt x="36" y="58"/>
                  </a:lnTo>
                  <a:lnTo>
                    <a:pt x="33" y="62"/>
                  </a:lnTo>
                  <a:lnTo>
                    <a:pt x="32" y="67"/>
                  </a:lnTo>
                  <a:lnTo>
                    <a:pt x="28" y="72"/>
                  </a:lnTo>
                  <a:lnTo>
                    <a:pt x="23" y="71"/>
                  </a:lnTo>
                  <a:lnTo>
                    <a:pt x="17" y="79"/>
                  </a:lnTo>
                  <a:lnTo>
                    <a:pt x="18" y="84"/>
                  </a:lnTo>
                  <a:lnTo>
                    <a:pt x="13" y="88"/>
                  </a:lnTo>
                  <a:lnTo>
                    <a:pt x="9" y="92"/>
                  </a:lnTo>
                  <a:lnTo>
                    <a:pt x="12" y="102"/>
                  </a:lnTo>
                  <a:lnTo>
                    <a:pt x="11" y="110"/>
                  </a:lnTo>
                  <a:lnTo>
                    <a:pt x="12" y="115"/>
                  </a:lnTo>
                  <a:lnTo>
                    <a:pt x="12" y="120"/>
                  </a:lnTo>
                  <a:lnTo>
                    <a:pt x="5" y="135"/>
                  </a:lnTo>
                  <a:lnTo>
                    <a:pt x="2" y="140"/>
                  </a:lnTo>
                  <a:lnTo>
                    <a:pt x="0" y="145"/>
                  </a:lnTo>
                  <a:lnTo>
                    <a:pt x="4" y="149"/>
                  </a:lnTo>
                  <a:lnTo>
                    <a:pt x="8" y="164"/>
                  </a:lnTo>
                  <a:lnTo>
                    <a:pt x="4" y="169"/>
                  </a:lnTo>
                  <a:lnTo>
                    <a:pt x="2" y="174"/>
                  </a:lnTo>
                  <a:lnTo>
                    <a:pt x="3" y="177"/>
                  </a:lnTo>
                  <a:lnTo>
                    <a:pt x="17" y="204"/>
                  </a:lnTo>
                  <a:lnTo>
                    <a:pt x="22" y="201"/>
                  </a:lnTo>
                  <a:lnTo>
                    <a:pt x="19" y="206"/>
                  </a:lnTo>
                  <a:lnTo>
                    <a:pt x="26" y="222"/>
                  </a:lnTo>
                  <a:lnTo>
                    <a:pt x="28" y="242"/>
                  </a:lnTo>
                  <a:lnTo>
                    <a:pt x="28" y="255"/>
                  </a:lnTo>
                  <a:lnTo>
                    <a:pt x="26" y="273"/>
                  </a:lnTo>
                  <a:lnTo>
                    <a:pt x="23" y="279"/>
                  </a:lnTo>
                  <a:lnTo>
                    <a:pt x="18" y="288"/>
                  </a:lnTo>
                  <a:lnTo>
                    <a:pt x="14" y="303"/>
                  </a:lnTo>
                  <a:lnTo>
                    <a:pt x="12" y="308"/>
                  </a:lnTo>
                  <a:lnTo>
                    <a:pt x="8" y="313"/>
                  </a:lnTo>
                  <a:lnTo>
                    <a:pt x="4" y="317"/>
                  </a:lnTo>
                  <a:lnTo>
                    <a:pt x="2" y="320"/>
                  </a:lnTo>
                  <a:lnTo>
                    <a:pt x="4" y="320"/>
                  </a:lnTo>
                  <a:lnTo>
                    <a:pt x="32" y="316"/>
                  </a:lnTo>
                  <a:lnTo>
                    <a:pt x="111" y="306"/>
                  </a:lnTo>
                  <a:lnTo>
                    <a:pt x="116" y="311"/>
                  </a:lnTo>
                  <a:lnTo>
                    <a:pt x="168" y="302"/>
                  </a:lnTo>
                  <a:lnTo>
                    <a:pt x="190" y="297"/>
                  </a:lnTo>
                  <a:lnTo>
                    <a:pt x="194" y="288"/>
                  </a:lnTo>
                  <a:lnTo>
                    <a:pt x="203" y="273"/>
                  </a:lnTo>
                  <a:lnTo>
                    <a:pt x="203" y="258"/>
                  </a:lnTo>
                  <a:lnTo>
                    <a:pt x="204" y="254"/>
                  </a:lnTo>
                  <a:lnTo>
                    <a:pt x="206" y="252"/>
                  </a:lnTo>
                  <a:lnTo>
                    <a:pt x="207" y="250"/>
                  </a:lnTo>
                  <a:lnTo>
                    <a:pt x="212" y="247"/>
                  </a:lnTo>
                  <a:lnTo>
                    <a:pt x="216" y="242"/>
                  </a:lnTo>
                  <a:lnTo>
                    <a:pt x="216" y="232"/>
                  </a:lnTo>
                  <a:lnTo>
                    <a:pt x="218" y="227"/>
                  </a:lnTo>
                  <a:lnTo>
                    <a:pt x="219" y="223"/>
                  </a:lnTo>
                  <a:lnTo>
                    <a:pt x="224" y="220"/>
                  </a:lnTo>
                  <a:lnTo>
                    <a:pt x="227" y="223"/>
                  </a:lnTo>
                  <a:lnTo>
                    <a:pt x="228" y="228"/>
                  </a:lnTo>
                  <a:lnTo>
                    <a:pt x="227" y="229"/>
                  </a:lnTo>
                  <a:lnTo>
                    <a:pt x="231" y="228"/>
                  </a:lnTo>
                  <a:lnTo>
                    <a:pt x="233" y="223"/>
                  </a:lnTo>
                  <a:lnTo>
                    <a:pt x="234" y="213"/>
                  </a:lnTo>
                  <a:lnTo>
                    <a:pt x="233" y="208"/>
                  </a:lnTo>
                  <a:lnTo>
                    <a:pt x="233" y="198"/>
                  </a:lnTo>
                  <a:close/>
                  <a:moveTo>
                    <a:pt x="41" y="10"/>
                  </a:moveTo>
                  <a:lnTo>
                    <a:pt x="41" y="9"/>
                  </a:lnTo>
                  <a:lnTo>
                    <a:pt x="37" y="11"/>
                  </a:lnTo>
                  <a:lnTo>
                    <a:pt x="36" y="16"/>
                  </a:lnTo>
                  <a:lnTo>
                    <a:pt x="36" y="21"/>
                  </a:lnTo>
                  <a:lnTo>
                    <a:pt x="41" y="20"/>
                  </a:lnTo>
                  <a:lnTo>
                    <a:pt x="41" y="10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75"/>
            <p:cNvSpPr>
              <a:spLocks noEditPoints="1"/>
            </p:cNvSpPr>
            <p:nvPr/>
          </p:nvSpPr>
          <p:spPr bwMode="auto">
            <a:xfrm>
              <a:off x="3231" y="1195"/>
              <a:ext cx="508" cy="245"/>
            </a:xfrm>
            <a:custGeom>
              <a:avLst/>
              <a:gdLst>
                <a:gd name="T0" fmla="*/ 332 w 367"/>
                <a:gd name="T1" fmla="*/ 75 h 177"/>
                <a:gd name="T2" fmla="*/ 325 w 367"/>
                <a:gd name="T3" fmla="*/ 67 h 177"/>
                <a:gd name="T4" fmla="*/ 317 w 367"/>
                <a:gd name="T5" fmla="*/ 53 h 177"/>
                <a:gd name="T6" fmla="*/ 310 w 367"/>
                <a:gd name="T7" fmla="*/ 58 h 177"/>
                <a:gd name="T8" fmla="*/ 293 w 367"/>
                <a:gd name="T9" fmla="*/ 59 h 177"/>
                <a:gd name="T10" fmla="*/ 280 w 367"/>
                <a:gd name="T11" fmla="*/ 36 h 177"/>
                <a:gd name="T12" fmla="*/ 256 w 367"/>
                <a:gd name="T13" fmla="*/ 45 h 177"/>
                <a:gd name="T14" fmla="*/ 227 w 367"/>
                <a:gd name="T15" fmla="*/ 50 h 177"/>
                <a:gd name="T16" fmla="*/ 205 w 367"/>
                <a:gd name="T17" fmla="*/ 63 h 177"/>
                <a:gd name="T18" fmla="*/ 188 w 367"/>
                <a:gd name="T19" fmla="*/ 70 h 177"/>
                <a:gd name="T20" fmla="*/ 167 w 367"/>
                <a:gd name="T21" fmla="*/ 70 h 177"/>
                <a:gd name="T22" fmla="*/ 154 w 367"/>
                <a:gd name="T23" fmla="*/ 63 h 177"/>
                <a:gd name="T24" fmla="*/ 138 w 367"/>
                <a:gd name="T25" fmla="*/ 48 h 177"/>
                <a:gd name="T26" fmla="*/ 119 w 367"/>
                <a:gd name="T27" fmla="*/ 43 h 177"/>
                <a:gd name="T28" fmla="*/ 108 w 367"/>
                <a:gd name="T29" fmla="*/ 50 h 177"/>
                <a:gd name="T30" fmla="*/ 103 w 367"/>
                <a:gd name="T31" fmla="*/ 48 h 177"/>
                <a:gd name="T32" fmla="*/ 99 w 367"/>
                <a:gd name="T33" fmla="*/ 50 h 177"/>
                <a:gd name="T34" fmla="*/ 88 w 367"/>
                <a:gd name="T35" fmla="*/ 29 h 177"/>
                <a:gd name="T36" fmla="*/ 71 w 367"/>
                <a:gd name="T37" fmla="*/ 40 h 177"/>
                <a:gd name="T38" fmla="*/ 52 w 367"/>
                <a:gd name="T39" fmla="*/ 53 h 177"/>
                <a:gd name="T40" fmla="*/ 37 w 367"/>
                <a:gd name="T41" fmla="*/ 57 h 177"/>
                <a:gd name="T42" fmla="*/ 18 w 367"/>
                <a:gd name="T43" fmla="*/ 69 h 177"/>
                <a:gd name="T44" fmla="*/ 1 w 367"/>
                <a:gd name="T45" fmla="*/ 80 h 177"/>
                <a:gd name="T46" fmla="*/ 17 w 367"/>
                <a:gd name="T47" fmla="*/ 96 h 177"/>
                <a:gd name="T48" fmla="*/ 88 w 367"/>
                <a:gd name="T49" fmla="*/ 113 h 177"/>
                <a:gd name="T50" fmla="*/ 106 w 367"/>
                <a:gd name="T51" fmla="*/ 114 h 177"/>
                <a:gd name="T52" fmla="*/ 125 w 367"/>
                <a:gd name="T53" fmla="*/ 128 h 177"/>
                <a:gd name="T54" fmla="*/ 143 w 367"/>
                <a:gd name="T55" fmla="*/ 136 h 177"/>
                <a:gd name="T56" fmla="*/ 143 w 367"/>
                <a:gd name="T57" fmla="*/ 151 h 177"/>
                <a:gd name="T58" fmla="*/ 147 w 367"/>
                <a:gd name="T59" fmla="*/ 158 h 177"/>
                <a:gd name="T60" fmla="*/ 151 w 367"/>
                <a:gd name="T61" fmla="*/ 172 h 177"/>
                <a:gd name="T62" fmla="*/ 157 w 367"/>
                <a:gd name="T63" fmla="*/ 177 h 177"/>
                <a:gd name="T64" fmla="*/ 169 w 367"/>
                <a:gd name="T65" fmla="*/ 151 h 177"/>
                <a:gd name="T66" fmla="*/ 179 w 367"/>
                <a:gd name="T67" fmla="*/ 131 h 177"/>
                <a:gd name="T68" fmla="*/ 183 w 367"/>
                <a:gd name="T69" fmla="*/ 118 h 177"/>
                <a:gd name="T70" fmla="*/ 192 w 367"/>
                <a:gd name="T71" fmla="*/ 124 h 177"/>
                <a:gd name="T72" fmla="*/ 203 w 367"/>
                <a:gd name="T73" fmla="*/ 114 h 177"/>
                <a:gd name="T74" fmla="*/ 202 w 367"/>
                <a:gd name="T75" fmla="*/ 124 h 177"/>
                <a:gd name="T76" fmla="*/ 208 w 367"/>
                <a:gd name="T77" fmla="*/ 126 h 177"/>
                <a:gd name="T78" fmla="*/ 218 w 367"/>
                <a:gd name="T79" fmla="*/ 112 h 177"/>
                <a:gd name="T80" fmla="*/ 230 w 367"/>
                <a:gd name="T81" fmla="*/ 104 h 177"/>
                <a:gd name="T82" fmla="*/ 249 w 367"/>
                <a:gd name="T83" fmla="*/ 102 h 177"/>
                <a:gd name="T84" fmla="*/ 267 w 367"/>
                <a:gd name="T85" fmla="*/ 89 h 177"/>
                <a:gd name="T86" fmla="*/ 288 w 367"/>
                <a:gd name="T87" fmla="*/ 94 h 177"/>
                <a:gd name="T88" fmla="*/ 303 w 367"/>
                <a:gd name="T89" fmla="*/ 96 h 177"/>
                <a:gd name="T90" fmla="*/ 313 w 367"/>
                <a:gd name="T91" fmla="*/ 92 h 177"/>
                <a:gd name="T92" fmla="*/ 345 w 367"/>
                <a:gd name="T93" fmla="*/ 89 h 177"/>
                <a:gd name="T94" fmla="*/ 100 w 367"/>
                <a:gd name="T95" fmla="*/ 29 h 177"/>
                <a:gd name="T96" fmla="*/ 96 w 367"/>
                <a:gd name="T97" fmla="*/ 34 h 177"/>
                <a:gd name="T98" fmla="*/ 117 w 367"/>
                <a:gd name="T99" fmla="*/ 16 h 177"/>
                <a:gd name="T100" fmla="*/ 129 w 367"/>
                <a:gd name="T101" fmla="*/ 6 h 177"/>
                <a:gd name="T102" fmla="*/ 119 w 367"/>
                <a:gd name="T103" fmla="*/ 0 h 177"/>
                <a:gd name="T104" fmla="*/ 91 w 367"/>
                <a:gd name="T105" fmla="*/ 20 h 177"/>
                <a:gd name="T106" fmla="*/ 100 w 367"/>
                <a:gd name="T107" fmla="*/ 29 h 177"/>
                <a:gd name="T108" fmla="*/ 354 w 367"/>
                <a:gd name="T109" fmla="*/ 78 h 177"/>
                <a:gd name="T110" fmla="*/ 347 w 367"/>
                <a:gd name="T111" fmla="*/ 88 h 177"/>
                <a:gd name="T112" fmla="*/ 361 w 367"/>
                <a:gd name="T113" fmla="*/ 9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67" h="177">
                  <a:moveTo>
                    <a:pt x="338" y="82"/>
                  </a:moveTo>
                  <a:lnTo>
                    <a:pt x="337" y="78"/>
                  </a:lnTo>
                  <a:lnTo>
                    <a:pt x="332" y="75"/>
                  </a:lnTo>
                  <a:lnTo>
                    <a:pt x="330" y="75"/>
                  </a:lnTo>
                  <a:lnTo>
                    <a:pt x="327" y="72"/>
                  </a:lnTo>
                  <a:lnTo>
                    <a:pt x="325" y="67"/>
                  </a:lnTo>
                  <a:lnTo>
                    <a:pt x="324" y="62"/>
                  </a:lnTo>
                  <a:lnTo>
                    <a:pt x="322" y="57"/>
                  </a:lnTo>
                  <a:lnTo>
                    <a:pt x="317" y="53"/>
                  </a:lnTo>
                  <a:lnTo>
                    <a:pt x="314" y="53"/>
                  </a:lnTo>
                  <a:lnTo>
                    <a:pt x="313" y="54"/>
                  </a:lnTo>
                  <a:lnTo>
                    <a:pt x="310" y="58"/>
                  </a:lnTo>
                  <a:lnTo>
                    <a:pt x="305" y="60"/>
                  </a:lnTo>
                  <a:lnTo>
                    <a:pt x="303" y="55"/>
                  </a:lnTo>
                  <a:lnTo>
                    <a:pt x="293" y="59"/>
                  </a:lnTo>
                  <a:lnTo>
                    <a:pt x="283" y="58"/>
                  </a:lnTo>
                  <a:lnTo>
                    <a:pt x="280" y="54"/>
                  </a:lnTo>
                  <a:lnTo>
                    <a:pt x="280" y="36"/>
                  </a:lnTo>
                  <a:lnTo>
                    <a:pt x="271" y="38"/>
                  </a:lnTo>
                  <a:lnTo>
                    <a:pt x="266" y="40"/>
                  </a:lnTo>
                  <a:lnTo>
                    <a:pt x="256" y="45"/>
                  </a:lnTo>
                  <a:lnTo>
                    <a:pt x="252" y="46"/>
                  </a:lnTo>
                  <a:lnTo>
                    <a:pt x="232" y="48"/>
                  </a:lnTo>
                  <a:lnTo>
                    <a:pt x="227" y="50"/>
                  </a:lnTo>
                  <a:lnTo>
                    <a:pt x="220" y="52"/>
                  </a:lnTo>
                  <a:lnTo>
                    <a:pt x="215" y="57"/>
                  </a:lnTo>
                  <a:lnTo>
                    <a:pt x="205" y="63"/>
                  </a:lnTo>
                  <a:lnTo>
                    <a:pt x="197" y="73"/>
                  </a:lnTo>
                  <a:lnTo>
                    <a:pt x="193" y="70"/>
                  </a:lnTo>
                  <a:lnTo>
                    <a:pt x="188" y="70"/>
                  </a:lnTo>
                  <a:lnTo>
                    <a:pt x="183" y="70"/>
                  </a:lnTo>
                  <a:lnTo>
                    <a:pt x="178" y="65"/>
                  </a:lnTo>
                  <a:lnTo>
                    <a:pt x="167" y="70"/>
                  </a:lnTo>
                  <a:lnTo>
                    <a:pt x="163" y="70"/>
                  </a:lnTo>
                  <a:lnTo>
                    <a:pt x="157" y="68"/>
                  </a:lnTo>
                  <a:lnTo>
                    <a:pt x="154" y="63"/>
                  </a:lnTo>
                  <a:lnTo>
                    <a:pt x="145" y="54"/>
                  </a:lnTo>
                  <a:lnTo>
                    <a:pt x="143" y="49"/>
                  </a:lnTo>
                  <a:lnTo>
                    <a:pt x="138" y="48"/>
                  </a:lnTo>
                  <a:lnTo>
                    <a:pt x="133" y="44"/>
                  </a:lnTo>
                  <a:lnTo>
                    <a:pt x="128" y="43"/>
                  </a:lnTo>
                  <a:lnTo>
                    <a:pt x="119" y="43"/>
                  </a:lnTo>
                  <a:lnTo>
                    <a:pt x="114" y="44"/>
                  </a:lnTo>
                  <a:lnTo>
                    <a:pt x="110" y="49"/>
                  </a:lnTo>
                  <a:lnTo>
                    <a:pt x="108" y="50"/>
                  </a:lnTo>
                  <a:lnTo>
                    <a:pt x="113" y="40"/>
                  </a:lnTo>
                  <a:lnTo>
                    <a:pt x="108" y="45"/>
                  </a:lnTo>
                  <a:lnTo>
                    <a:pt x="103" y="48"/>
                  </a:lnTo>
                  <a:lnTo>
                    <a:pt x="101" y="53"/>
                  </a:lnTo>
                  <a:lnTo>
                    <a:pt x="100" y="54"/>
                  </a:lnTo>
                  <a:lnTo>
                    <a:pt x="99" y="50"/>
                  </a:lnTo>
                  <a:lnTo>
                    <a:pt x="99" y="40"/>
                  </a:lnTo>
                  <a:lnTo>
                    <a:pt x="91" y="30"/>
                  </a:lnTo>
                  <a:lnTo>
                    <a:pt x="88" y="29"/>
                  </a:lnTo>
                  <a:lnTo>
                    <a:pt x="85" y="24"/>
                  </a:lnTo>
                  <a:lnTo>
                    <a:pt x="75" y="35"/>
                  </a:lnTo>
                  <a:lnTo>
                    <a:pt x="71" y="40"/>
                  </a:lnTo>
                  <a:lnTo>
                    <a:pt x="61" y="44"/>
                  </a:lnTo>
                  <a:lnTo>
                    <a:pt x="56" y="49"/>
                  </a:lnTo>
                  <a:lnTo>
                    <a:pt x="52" y="53"/>
                  </a:lnTo>
                  <a:lnTo>
                    <a:pt x="47" y="54"/>
                  </a:lnTo>
                  <a:lnTo>
                    <a:pt x="42" y="55"/>
                  </a:lnTo>
                  <a:lnTo>
                    <a:pt x="37" y="57"/>
                  </a:lnTo>
                  <a:lnTo>
                    <a:pt x="32" y="57"/>
                  </a:lnTo>
                  <a:lnTo>
                    <a:pt x="27" y="59"/>
                  </a:lnTo>
                  <a:lnTo>
                    <a:pt x="18" y="69"/>
                  </a:lnTo>
                  <a:lnTo>
                    <a:pt x="3" y="75"/>
                  </a:lnTo>
                  <a:lnTo>
                    <a:pt x="0" y="78"/>
                  </a:lnTo>
                  <a:lnTo>
                    <a:pt x="1" y="80"/>
                  </a:lnTo>
                  <a:lnTo>
                    <a:pt x="7" y="83"/>
                  </a:lnTo>
                  <a:lnTo>
                    <a:pt x="11" y="87"/>
                  </a:lnTo>
                  <a:lnTo>
                    <a:pt x="17" y="96"/>
                  </a:lnTo>
                  <a:lnTo>
                    <a:pt x="69" y="106"/>
                  </a:lnTo>
                  <a:lnTo>
                    <a:pt x="85" y="113"/>
                  </a:lnTo>
                  <a:lnTo>
                    <a:pt x="88" y="113"/>
                  </a:lnTo>
                  <a:lnTo>
                    <a:pt x="96" y="114"/>
                  </a:lnTo>
                  <a:lnTo>
                    <a:pt x="101" y="113"/>
                  </a:lnTo>
                  <a:lnTo>
                    <a:pt x="106" y="114"/>
                  </a:lnTo>
                  <a:lnTo>
                    <a:pt x="119" y="116"/>
                  </a:lnTo>
                  <a:lnTo>
                    <a:pt x="124" y="118"/>
                  </a:lnTo>
                  <a:lnTo>
                    <a:pt x="125" y="128"/>
                  </a:lnTo>
                  <a:lnTo>
                    <a:pt x="130" y="128"/>
                  </a:lnTo>
                  <a:lnTo>
                    <a:pt x="137" y="131"/>
                  </a:lnTo>
                  <a:lnTo>
                    <a:pt x="143" y="136"/>
                  </a:lnTo>
                  <a:lnTo>
                    <a:pt x="140" y="137"/>
                  </a:lnTo>
                  <a:lnTo>
                    <a:pt x="143" y="141"/>
                  </a:lnTo>
                  <a:lnTo>
                    <a:pt x="143" y="151"/>
                  </a:lnTo>
                  <a:lnTo>
                    <a:pt x="140" y="156"/>
                  </a:lnTo>
                  <a:lnTo>
                    <a:pt x="143" y="160"/>
                  </a:lnTo>
                  <a:lnTo>
                    <a:pt x="147" y="158"/>
                  </a:lnTo>
                  <a:lnTo>
                    <a:pt x="152" y="158"/>
                  </a:lnTo>
                  <a:lnTo>
                    <a:pt x="149" y="168"/>
                  </a:lnTo>
                  <a:lnTo>
                    <a:pt x="151" y="172"/>
                  </a:lnTo>
                  <a:lnTo>
                    <a:pt x="154" y="177"/>
                  </a:lnTo>
                  <a:lnTo>
                    <a:pt x="156" y="177"/>
                  </a:lnTo>
                  <a:lnTo>
                    <a:pt x="157" y="177"/>
                  </a:lnTo>
                  <a:lnTo>
                    <a:pt x="157" y="174"/>
                  </a:lnTo>
                  <a:lnTo>
                    <a:pt x="162" y="165"/>
                  </a:lnTo>
                  <a:lnTo>
                    <a:pt x="169" y="151"/>
                  </a:lnTo>
                  <a:lnTo>
                    <a:pt x="172" y="141"/>
                  </a:lnTo>
                  <a:lnTo>
                    <a:pt x="174" y="136"/>
                  </a:lnTo>
                  <a:lnTo>
                    <a:pt x="179" y="131"/>
                  </a:lnTo>
                  <a:lnTo>
                    <a:pt x="181" y="121"/>
                  </a:lnTo>
                  <a:lnTo>
                    <a:pt x="184" y="114"/>
                  </a:lnTo>
                  <a:lnTo>
                    <a:pt x="183" y="118"/>
                  </a:lnTo>
                  <a:lnTo>
                    <a:pt x="184" y="124"/>
                  </a:lnTo>
                  <a:lnTo>
                    <a:pt x="188" y="128"/>
                  </a:lnTo>
                  <a:lnTo>
                    <a:pt x="192" y="124"/>
                  </a:lnTo>
                  <a:lnTo>
                    <a:pt x="193" y="122"/>
                  </a:lnTo>
                  <a:lnTo>
                    <a:pt x="198" y="117"/>
                  </a:lnTo>
                  <a:lnTo>
                    <a:pt x="203" y="114"/>
                  </a:lnTo>
                  <a:lnTo>
                    <a:pt x="207" y="116"/>
                  </a:lnTo>
                  <a:lnTo>
                    <a:pt x="207" y="121"/>
                  </a:lnTo>
                  <a:lnTo>
                    <a:pt x="202" y="124"/>
                  </a:lnTo>
                  <a:lnTo>
                    <a:pt x="200" y="131"/>
                  </a:lnTo>
                  <a:lnTo>
                    <a:pt x="205" y="131"/>
                  </a:lnTo>
                  <a:lnTo>
                    <a:pt x="208" y="126"/>
                  </a:lnTo>
                  <a:lnTo>
                    <a:pt x="212" y="121"/>
                  </a:lnTo>
                  <a:lnTo>
                    <a:pt x="218" y="117"/>
                  </a:lnTo>
                  <a:lnTo>
                    <a:pt x="218" y="112"/>
                  </a:lnTo>
                  <a:lnTo>
                    <a:pt x="221" y="107"/>
                  </a:lnTo>
                  <a:lnTo>
                    <a:pt x="225" y="104"/>
                  </a:lnTo>
                  <a:lnTo>
                    <a:pt x="230" y="104"/>
                  </a:lnTo>
                  <a:lnTo>
                    <a:pt x="235" y="104"/>
                  </a:lnTo>
                  <a:lnTo>
                    <a:pt x="244" y="102"/>
                  </a:lnTo>
                  <a:lnTo>
                    <a:pt x="249" y="102"/>
                  </a:lnTo>
                  <a:lnTo>
                    <a:pt x="254" y="98"/>
                  </a:lnTo>
                  <a:lnTo>
                    <a:pt x="259" y="90"/>
                  </a:lnTo>
                  <a:lnTo>
                    <a:pt x="267" y="89"/>
                  </a:lnTo>
                  <a:lnTo>
                    <a:pt x="273" y="90"/>
                  </a:lnTo>
                  <a:lnTo>
                    <a:pt x="278" y="90"/>
                  </a:lnTo>
                  <a:lnTo>
                    <a:pt x="288" y="94"/>
                  </a:lnTo>
                  <a:lnTo>
                    <a:pt x="298" y="102"/>
                  </a:lnTo>
                  <a:lnTo>
                    <a:pt x="303" y="104"/>
                  </a:lnTo>
                  <a:lnTo>
                    <a:pt x="303" y="96"/>
                  </a:lnTo>
                  <a:lnTo>
                    <a:pt x="304" y="90"/>
                  </a:lnTo>
                  <a:lnTo>
                    <a:pt x="308" y="89"/>
                  </a:lnTo>
                  <a:lnTo>
                    <a:pt x="313" y="92"/>
                  </a:lnTo>
                  <a:lnTo>
                    <a:pt x="318" y="90"/>
                  </a:lnTo>
                  <a:lnTo>
                    <a:pt x="340" y="90"/>
                  </a:lnTo>
                  <a:lnTo>
                    <a:pt x="345" y="89"/>
                  </a:lnTo>
                  <a:lnTo>
                    <a:pt x="343" y="84"/>
                  </a:lnTo>
                  <a:lnTo>
                    <a:pt x="338" y="82"/>
                  </a:lnTo>
                  <a:close/>
                  <a:moveTo>
                    <a:pt x="100" y="29"/>
                  </a:moveTo>
                  <a:lnTo>
                    <a:pt x="100" y="24"/>
                  </a:lnTo>
                  <a:lnTo>
                    <a:pt x="100" y="29"/>
                  </a:lnTo>
                  <a:lnTo>
                    <a:pt x="96" y="34"/>
                  </a:lnTo>
                  <a:lnTo>
                    <a:pt x="101" y="39"/>
                  </a:lnTo>
                  <a:lnTo>
                    <a:pt x="108" y="25"/>
                  </a:lnTo>
                  <a:lnTo>
                    <a:pt x="117" y="16"/>
                  </a:lnTo>
                  <a:lnTo>
                    <a:pt x="122" y="11"/>
                  </a:lnTo>
                  <a:lnTo>
                    <a:pt x="123" y="6"/>
                  </a:lnTo>
                  <a:lnTo>
                    <a:pt x="129" y="6"/>
                  </a:lnTo>
                  <a:lnTo>
                    <a:pt x="133" y="2"/>
                  </a:lnTo>
                  <a:lnTo>
                    <a:pt x="129" y="0"/>
                  </a:lnTo>
                  <a:lnTo>
                    <a:pt x="119" y="0"/>
                  </a:lnTo>
                  <a:lnTo>
                    <a:pt x="108" y="4"/>
                  </a:lnTo>
                  <a:lnTo>
                    <a:pt x="99" y="10"/>
                  </a:lnTo>
                  <a:lnTo>
                    <a:pt x="91" y="20"/>
                  </a:lnTo>
                  <a:lnTo>
                    <a:pt x="89" y="24"/>
                  </a:lnTo>
                  <a:lnTo>
                    <a:pt x="91" y="29"/>
                  </a:lnTo>
                  <a:lnTo>
                    <a:pt x="100" y="29"/>
                  </a:lnTo>
                  <a:close/>
                  <a:moveTo>
                    <a:pt x="363" y="82"/>
                  </a:moveTo>
                  <a:lnTo>
                    <a:pt x="358" y="78"/>
                  </a:lnTo>
                  <a:lnTo>
                    <a:pt x="354" y="78"/>
                  </a:lnTo>
                  <a:lnTo>
                    <a:pt x="356" y="83"/>
                  </a:lnTo>
                  <a:lnTo>
                    <a:pt x="351" y="87"/>
                  </a:lnTo>
                  <a:lnTo>
                    <a:pt x="347" y="88"/>
                  </a:lnTo>
                  <a:lnTo>
                    <a:pt x="351" y="90"/>
                  </a:lnTo>
                  <a:lnTo>
                    <a:pt x="352" y="90"/>
                  </a:lnTo>
                  <a:lnTo>
                    <a:pt x="361" y="90"/>
                  </a:lnTo>
                  <a:lnTo>
                    <a:pt x="367" y="87"/>
                  </a:lnTo>
                  <a:lnTo>
                    <a:pt x="363" y="82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Freeform 76"/>
            <p:cNvSpPr>
              <a:spLocks noEditPoints="1"/>
            </p:cNvSpPr>
            <p:nvPr/>
          </p:nvSpPr>
          <p:spPr bwMode="auto">
            <a:xfrm>
              <a:off x="3592" y="2881"/>
              <a:ext cx="762" cy="648"/>
            </a:xfrm>
            <a:custGeom>
              <a:avLst/>
              <a:gdLst>
                <a:gd name="T0" fmla="*/ 481 w 550"/>
                <a:gd name="T1" fmla="*/ 454 h 468"/>
                <a:gd name="T2" fmla="*/ 510 w 550"/>
                <a:gd name="T3" fmla="*/ 440 h 468"/>
                <a:gd name="T4" fmla="*/ 466 w 550"/>
                <a:gd name="T5" fmla="*/ 460 h 468"/>
                <a:gd name="T6" fmla="*/ 550 w 550"/>
                <a:gd name="T7" fmla="*/ 348 h 468"/>
                <a:gd name="T8" fmla="*/ 540 w 550"/>
                <a:gd name="T9" fmla="*/ 273 h 468"/>
                <a:gd name="T10" fmla="*/ 524 w 550"/>
                <a:gd name="T11" fmla="*/ 251 h 468"/>
                <a:gd name="T12" fmla="*/ 473 w 550"/>
                <a:gd name="T13" fmla="*/ 166 h 468"/>
                <a:gd name="T14" fmla="*/ 474 w 550"/>
                <a:gd name="T15" fmla="*/ 153 h 468"/>
                <a:gd name="T16" fmla="*/ 497 w 550"/>
                <a:gd name="T17" fmla="*/ 200 h 468"/>
                <a:gd name="T18" fmla="*/ 490 w 550"/>
                <a:gd name="T19" fmla="*/ 162 h 468"/>
                <a:gd name="T20" fmla="*/ 424 w 550"/>
                <a:gd name="T21" fmla="*/ 69 h 468"/>
                <a:gd name="T22" fmla="*/ 401 w 550"/>
                <a:gd name="T23" fmla="*/ 17 h 468"/>
                <a:gd name="T24" fmla="*/ 393 w 550"/>
                <a:gd name="T25" fmla="*/ 5 h 468"/>
                <a:gd name="T26" fmla="*/ 362 w 550"/>
                <a:gd name="T27" fmla="*/ 8 h 468"/>
                <a:gd name="T28" fmla="*/ 356 w 550"/>
                <a:gd name="T29" fmla="*/ 36 h 468"/>
                <a:gd name="T30" fmla="*/ 169 w 550"/>
                <a:gd name="T31" fmla="*/ 15 h 468"/>
                <a:gd name="T32" fmla="*/ 13 w 550"/>
                <a:gd name="T33" fmla="*/ 55 h 468"/>
                <a:gd name="T34" fmla="*/ 22 w 550"/>
                <a:gd name="T35" fmla="*/ 75 h 468"/>
                <a:gd name="T36" fmla="*/ 32 w 550"/>
                <a:gd name="T37" fmla="*/ 74 h 468"/>
                <a:gd name="T38" fmla="*/ 40 w 550"/>
                <a:gd name="T39" fmla="*/ 65 h 468"/>
                <a:gd name="T40" fmla="*/ 35 w 550"/>
                <a:gd name="T41" fmla="*/ 76 h 468"/>
                <a:gd name="T42" fmla="*/ 82 w 550"/>
                <a:gd name="T43" fmla="*/ 66 h 468"/>
                <a:gd name="T44" fmla="*/ 93 w 550"/>
                <a:gd name="T45" fmla="*/ 68 h 468"/>
                <a:gd name="T46" fmla="*/ 107 w 550"/>
                <a:gd name="T47" fmla="*/ 76 h 468"/>
                <a:gd name="T48" fmla="*/ 126 w 550"/>
                <a:gd name="T49" fmla="*/ 74 h 468"/>
                <a:gd name="T50" fmla="*/ 139 w 550"/>
                <a:gd name="T51" fmla="*/ 85 h 468"/>
                <a:gd name="T52" fmla="*/ 134 w 550"/>
                <a:gd name="T53" fmla="*/ 85 h 468"/>
                <a:gd name="T54" fmla="*/ 152 w 550"/>
                <a:gd name="T55" fmla="*/ 98 h 468"/>
                <a:gd name="T56" fmla="*/ 154 w 550"/>
                <a:gd name="T57" fmla="*/ 104 h 468"/>
                <a:gd name="T58" fmla="*/ 178 w 550"/>
                <a:gd name="T59" fmla="*/ 112 h 468"/>
                <a:gd name="T60" fmla="*/ 208 w 550"/>
                <a:gd name="T61" fmla="*/ 94 h 468"/>
                <a:gd name="T62" fmla="*/ 220 w 550"/>
                <a:gd name="T63" fmla="*/ 88 h 468"/>
                <a:gd name="T64" fmla="*/ 243 w 550"/>
                <a:gd name="T65" fmla="*/ 74 h 468"/>
                <a:gd name="T66" fmla="*/ 287 w 550"/>
                <a:gd name="T67" fmla="*/ 107 h 468"/>
                <a:gd name="T68" fmla="*/ 318 w 550"/>
                <a:gd name="T69" fmla="*/ 134 h 468"/>
                <a:gd name="T70" fmla="*/ 345 w 550"/>
                <a:gd name="T71" fmla="*/ 157 h 468"/>
                <a:gd name="T72" fmla="*/ 345 w 550"/>
                <a:gd name="T73" fmla="*/ 214 h 468"/>
                <a:gd name="T74" fmla="*/ 355 w 550"/>
                <a:gd name="T75" fmla="*/ 240 h 468"/>
                <a:gd name="T76" fmla="*/ 355 w 550"/>
                <a:gd name="T77" fmla="*/ 221 h 468"/>
                <a:gd name="T78" fmla="*/ 373 w 550"/>
                <a:gd name="T79" fmla="*/ 227 h 468"/>
                <a:gd name="T80" fmla="*/ 354 w 550"/>
                <a:gd name="T81" fmla="*/ 255 h 468"/>
                <a:gd name="T82" fmla="*/ 383 w 550"/>
                <a:gd name="T83" fmla="*/ 293 h 468"/>
                <a:gd name="T84" fmla="*/ 396 w 550"/>
                <a:gd name="T85" fmla="*/ 294 h 468"/>
                <a:gd name="T86" fmla="*/ 404 w 550"/>
                <a:gd name="T87" fmla="*/ 294 h 468"/>
                <a:gd name="T88" fmla="*/ 414 w 550"/>
                <a:gd name="T89" fmla="*/ 320 h 468"/>
                <a:gd name="T90" fmla="*/ 417 w 550"/>
                <a:gd name="T91" fmla="*/ 323 h 468"/>
                <a:gd name="T92" fmla="*/ 444 w 550"/>
                <a:gd name="T93" fmla="*/ 359 h 468"/>
                <a:gd name="T94" fmla="*/ 466 w 550"/>
                <a:gd name="T95" fmla="*/ 367 h 468"/>
                <a:gd name="T96" fmla="*/ 493 w 550"/>
                <a:gd name="T97" fmla="*/ 400 h 468"/>
                <a:gd name="T98" fmla="*/ 486 w 550"/>
                <a:gd name="T99" fmla="*/ 407 h 468"/>
                <a:gd name="T100" fmla="*/ 518 w 550"/>
                <a:gd name="T101" fmla="*/ 411 h 468"/>
                <a:gd name="T102" fmla="*/ 540 w 550"/>
                <a:gd name="T103" fmla="*/ 403 h 468"/>
                <a:gd name="T104" fmla="*/ 540 w 550"/>
                <a:gd name="T105" fmla="*/ 372 h 468"/>
                <a:gd name="T106" fmla="*/ 550 w 550"/>
                <a:gd name="T107" fmla="*/ 353 h 468"/>
                <a:gd name="T108" fmla="*/ 457 w 550"/>
                <a:gd name="T109" fmla="*/ 464 h 468"/>
                <a:gd name="T110" fmla="*/ 38 w 550"/>
                <a:gd name="T111" fmla="*/ 80 h 468"/>
                <a:gd name="T112" fmla="*/ 59 w 550"/>
                <a:gd name="T113" fmla="*/ 73 h 468"/>
                <a:gd name="T114" fmla="*/ 195 w 550"/>
                <a:gd name="T115" fmla="*/ 112 h 468"/>
                <a:gd name="T116" fmla="*/ 185 w 550"/>
                <a:gd name="T117" fmla="*/ 118 h 468"/>
                <a:gd name="T118" fmla="*/ 401 w 550"/>
                <a:gd name="T119" fmla="*/ 324 h 468"/>
                <a:gd name="T120" fmla="*/ 401 w 550"/>
                <a:gd name="T121" fmla="*/ 324 h 468"/>
                <a:gd name="T122" fmla="*/ 540 w 550"/>
                <a:gd name="T123" fmla="*/ 409 h 468"/>
                <a:gd name="T124" fmla="*/ 550 w 550"/>
                <a:gd name="T125" fmla="*/ 38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50" h="468">
                  <a:moveTo>
                    <a:pt x="517" y="436"/>
                  </a:moveTo>
                  <a:lnTo>
                    <a:pt x="517" y="435"/>
                  </a:lnTo>
                  <a:lnTo>
                    <a:pt x="513" y="437"/>
                  </a:lnTo>
                  <a:lnTo>
                    <a:pt x="517" y="436"/>
                  </a:lnTo>
                  <a:close/>
                  <a:moveTo>
                    <a:pt x="476" y="448"/>
                  </a:moveTo>
                  <a:lnTo>
                    <a:pt x="481" y="454"/>
                  </a:lnTo>
                  <a:lnTo>
                    <a:pt x="482" y="454"/>
                  </a:lnTo>
                  <a:lnTo>
                    <a:pt x="481" y="451"/>
                  </a:lnTo>
                  <a:lnTo>
                    <a:pt x="476" y="448"/>
                  </a:lnTo>
                  <a:close/>
                  <a:moveTo>
                    <a:pt x="503" y="445"/>
                  </a:moveTo>
                  <a:lnTo>
                    <a:pt x="508" y="441"/>
                  </a:lnTo>
                  <a:lnTo>
                    <a:pt x="510" y="440"/>
                  </a:lnTo>
                  <a:lnTo>
                    <a:pt x="508" y="441"/>
                  </a:lnTo>
                  <a:lnTo>
                    <a:pt x="503" y="445"/>
                  </a:lnTo>
                  <a:close/>
                  <a:moveTo>
                    <a:pt x="462" y="461"/>
                  </a:moveTo>
                  <a:lnTo>
                    <a:pt x="466" y="461"/>
                  </a:lnTo>
                  <a:lnTo>
                    <a:pt x="471" y="456"/>
                  </a:lnTo>
                  <a:lnTo>
                    <a:pt x="466" y="460"/>
                  </a:lnTo>
                  <a:lnTo>
                    <a:pt x="462" y="461"/>
                  </a:lnTo>
                  <a:close/>
                  <a:moveTo>
                    <a:pt x="472" y="456"/>
                  </a:moveTo>
                  <a:lnTo>
                    <a:pt x="473" y="455"/>
                  </a:lnTo>
                  <a:lnTo>
                    <a:pt x="469" y="454"/>
                  </a:lnTo>
                  <a:lnTo>
                    <a:pt x="472" y="456"/>
                  </a:lnTo>
                  <a:close/>
                  <a:moveTo>
                    <a:pt x="550" y="348"/>
                  </a:moveTo>
                  <a:lnTo>
                    <a:pt x="549" y="343"/>
                  </a:lnTo>
                  <a:lnTo>
                    <a:pt x="547" y="333"/>
                  </a:lnTo>
                  <a:lnTo>
                    <a:pt x="547" y="318"/>
                  </a:lnTo>
                  <a:lnTo>
                    <a:pt x="546" y="313"/>
                  </a:lnTo>
                  <a:lnTo>
                    <a:pt x="546" y="290"/>
                  </a:lnTo>
                  <a:lnTo>
                    <a:pt x="540" y="273"/>
                  </a:lnTo>
                  <a:lnTo>
                    <a:pt x="537" y="271"/>
                  </a:lnTo>
                  <a:lnTo>
                    <a:pt x="537" y="265"/>
                  </a:lnTo>
                  <a:lnTo>
                    <a:pt x="529" y="255"/>
                  </a:lnTo>
                  <a:lnTo>
                    <a:pt x="525" y="253"/>
                  </a:lnTo>
                  <a:lnTo>
                    <a:pt x="522" y="254"/>
                  </a:lnTo>
                  <a:lnTo>
                    <a:pt x="524" y="251"/>
                  </a:lnTo>
                  <a:lnTo>
                    <a:pt x="524" y="247"/>
                  </a:lnTo>
                  <a:lnTo>
                    <a:pt x="517" y="237"/>
                  </a:lnTo>
                  <a:lnTo>
                    <a:pt x="510" y="221"/>
                  </a:lnTo>
                  <a:lnTo>
                    <a:pt x="491" y="193"/>
                  </a:lnTo>
                  <a:lnTo>
                    <a:pt x="477" y="171"/>
                  </a:lnTo>
                  <a:lnTo>
                    <a:pt x="473" y="166"/>
                  </a:lnTo>
                  <a:lnTo>
                    <a:pt x="468" y="152"/>
                  </a:lnTo>
                  <a:lnTo>
                    <a:pt x="464" y="142"/>
                  </a:lnTo>
                  <a:lnTo>
                    <a:pt x="466" y="142"/>
                  </a:lnTo>
                  <a:lnTo>
                    <a:pt x="471" y="144"/>
                  </a:lnTo>
                  <a:lnTo>
                    <a:pt x="469" y="149"/>
                  </a:lnTo>
                  <a:lnTo>
                    <a:pt x="474" y="153"/>
                  </a:lnTo>
                  <a:lnTo>
                    <a:pt x="479" y="152"/>
                  </a:lnTo>
                  <a:lnTo>
                    <a:pt x="485" y="156"/>
                  </a:lnTo>
                  <a:lnTo>
                    <a:pt x="485" y="161"/>
                  </a:lnTo>
                  <a:lnTo>
                    <a:pt x="485" y="170"/>
                  </a:lnTo>
                  <a:lnTo>
                    <a:pt x="487" y="185"/>
                  </a:lnTo>
                  <a:lnTo>
                    <a:pt x="497" y="200"/>
                  </a:lnTo>
                  <a:lnTo>
                    <a:pt x="502" y="205"/>
                  </a:lnTo>
                  <a:lnTo>
                    <a:pt x="492" y="191"/>
                  </a:lnTo>
                  <a:lnTo>
                    <a:pt x="490" y="186"/>
                  </a:lnTo>
                  <a:lnTo>
                    <a:pt x="487" y="177"/>
                  </a:lnTo>
                  <a:lnTo>
                    <a:pt x="486" y="167"/>
                  </a:lnTo>
                  <a:lnTo>
                    <a:pt x="490" y="162"/>
                  </a:lnTo>
                  <a:lnTo>
                    <a:pt x="487" y="157"/>
                  </a:lnTo>
                  <a:lnTo>
                    <a:pt x="483" y="153"/>
                  </a:lnTo>
                  <a:lnTo>
                    <a:pt x="474" y="143"/>
                  </a:lnTo>
                  <a:lnTo>
                    <a:pt x="447" y="109"/>
                  </a:lnTo>
                  <a:lnTo>
                    <a:pt x="432" y="83"/>
                  </a:lnTo>
                  <a:lnTo>
                    <a:pt x="424" y="69"/>
                  </a:lnTo>
                  <a:lnTo>
                    <a:pt x="417" y="50"/>
                  </a:lnTo>
                  <a:lnTo>
                    <a:pt x="415" y="45"/>
                  </a:lnTo>
                  <a:lnTo>
                    <a:pt x="410" y="36"/>
                  </a:lnTo>
                  <a:lnTo>
                    <a:pt x="409" y="26"/>
                  </a:lnTo>
                  <a:lnTo>
                    <a:pt x="407" y="22"/>
                  </a:lnTo>
                  <a:lnTo>
                    <a:pt x="401" y="17"/>
                  </a:lnTo>
                  <a:lnTo>
                    <a:pt x="399" y="12"/>
                  </a:lnTo>
                  <a:lnTo>
                    <a:pt x="401" y="16"/>
                  </a:lnTo>
                  <a:lnTo>
                    <a:pt x="403" y="6"/>
                  </a:lnTo>
                  <a:lnTo>
                    <a:pt x="396" y="3"/>
                  </a:lnTo>
                  <a:lnTo>
                    <a:pt x="394" y="5"/>
                  </a:lnTo>
                  <a:lnTo>
                    <a:pt x="393" y="5"/>
                  </a:lnTo>
                  <a:lnTo>
                    <a:pt x="388" y="5"/>
                  </a:lnTo>
                  <a:lnTo>
                    <a:pt x="375" y="1"/>
                  </a:lnTo>
                  <a:lnTo>
                    <a:pt x="370" y="0"/>
                  </a:lnTo>
                  <a:lnTo>
                    <a:pt x="366" y="3"/>
                  </a:lnTo>
                  <a:lnTo>
                    <a:pt x="364" y="3"/>
                  </a:lnTo>
                  <a:lnTo>
                    <a:pt x="362" y="8"/>
                  </a:lnTo>
                  <a:lnTo>
                    <a:pt x="362" y="14"/>
                  </a:lnTo>
                  <a:lnTo>
                    <a:pt x="365" y="17"/>
                  </a:lnTo>
                  <a:lnTo>
                    <a:pt x="366" y="22"/>
                  </a:lnTo>
                  <a:lnTo>
                    <a:pt x="366" y="32"/>
                  </a:lnTo>
                  <a:lnTo>
                    <a:pt x="361" y="36"/>
                  </a:lnTo>
                  <a:lnTo>
                    <a:pt x="356" y="36"/>
                  </a:lnTo>
                  <a:lnTo>
                    <a:pt x="352" y="26"/>
                  </a:lnTo>
                  <a:lnTo>
                    <a:pt x="347" y="22"/>
                  </a:lnTo>
                  <a:lnTo>
                    <a:pt x="180" y="35"/>
                  </a:lnTo>
                  <a:lnTo>
                    <a:pt x="176" y="30"/>
                  </a:lnTo>
                  <a:lnTo>
                    <a:pt x="175" y="25"/>
                  </a:lnTo>
                  <a:lnTo>
                    <a:pt x="169" y="15"/>
                  </a:lnTo>
                  <a:lnTo>
                    <a:pt x="67" y="26"/>
                  </a:lnTo>
                  <a:lnTo>
                    <a:pt x="6" y="32"/>
                  </a:lnTo>
                  <a:lnTo>
                    <a:pt x="1" y="36"/>
                  </a:lnTo>
                  <a:lnTo>
                    <a:pt x="0" y="42"/>
                  </a:lnTo>
                  <a:lnTo>
                    <a:pt x="8" y="53"/>
                  </a:lnTo>
                  <a:lnTo>
                    <a:pt x="13" y="55"/>
                  </a:lnTo>
                  <a:lnTo>
                    <a:pt x="18" y="60"/>
                  </a:lnTo>
                  <a:lnTo>
                    <a:pt x="15" y="66"/>
                  </a:lnTo>
                  <a:lnTo>
                    <a:pt x="15" y="69"/>
                  </a:lnTo>
                  <a:lnTo>
                    <a:pt x="17" y="71"/>
                  </a:lnTo>
                  <a:lnTo>
                    <a:pt x="22" y="73"/>
                  </a:lnTo>
                  <a:lnTo>
                    <a:pt x="22" y="75"/>
                  </a:lnTo>
                  <a:lnTo>
                    <a:pt x="18" y="80"/>
                  </a:lnTo>
                  <a:lnTo>
                    <a:pt x="15" y="85"/>
                  </a:lnTo>
                  <a:lnTo>
                    <a:pt x="18" y="85"/>
                  </a:lnTo>
                  <a:lnTo>
                    <a:pt x="23" y="84"/>
                  </a:lnTo>
                  <a:lnTo>
                    <a:pt x="28" y="80"/>
                  </a:lnTo>
                  <a:lnTo>
                    <a:pt x="32" y="74"/>
                  </a:lnTo>
                  <a:lnTo>
                    <a:pt x="34" y="69"/>
                  </a:lnTo>
                  <a:lnTo>
                    <a:pt x="33" y="68"/>
                  </a:lnTo>
                  <a:lnTo>
                    <a:pt x="33" y="66"/>
                  </a:lnTo>
                  <a:lnTo>
                    <a:pt x="35" y="64"/>
                  </a:lnTo>
                  <a:lnTo>
                    <a:pt x="38" y="70"/>
                  </a:lnTo>
                  <a:lnTo>
                    <a:pt x="40" y="65"/>
                  </a:lnTo>
                  <a:lnTo>
                    <a:pt x="43" y="60"/>
                  </a:lnTo>
                  <a:lnTo>
                    <a:pt x="43" y="65"/>
                  </a:lnTo>
                  <a:lnTo>
                    <a:pt x="49" y="69"/>
                  </a:lnTo>
                  <a:lnTo>
                    <a:pt x="45" y="74"/>
                  </a:lnTo>
                  <a:lnTo>
                    <a:pt x="38" y="76"/>
                  </a:lnTo>
                  <a:lnTo>
                    <a:pt x="35" y="76"/>
                  </a:lnTo>
                  <a:lnTo>
                    <a:pt x="42" y="76"/>
                  </a:lnTo>
                  <a:lnTo>
                    <a:pt x="56" y="73"/>
                  </a:lnTo>
                  <a:lnTo>
                    <a:pt x="69" y="71"/>
                  </a:lnTo>
                  <a:lnTo>
                    <a:pt x="71" y="70"/>
                  </a:lnTo>
                  <a:lnTo>
                    <a:pt x="81" y="61"/>
                  </a:lnTo>
                  <a:lnTo>
                    <a:pt x="82" y="66"/>
                  </a:lnTo>
                  <a:lnTo>
                    <a:pt x="87" y="64"/>
                  </a:lnTo>
                  <a:lnTo>
                    <a:pt x="92" y="63"/>
                  </a:lnTo>
                  <a:lnTo>
                    <a:pt x="101" y="66"/>
                  </a:lnTo>
                  <a:lnTo>
                    <a:pt x="103" y="70"/>
                  </a:lnTo>
                  <a:lnTo>
                    <a:pt x="98" y="69"/>
                  </a:lnTo>
                  <a:lnTo>
                    <a:pt x="93" y="68"/>
                  </a:lnTo>
                  <a:lnTo>
                    <a:pt x="90" y="68"/>
                  </a:lnTo>
                  <a:lnTo>
                    <a:pt x="88" y="70"/>
                  </a:lnTo>
                  <a:lnTo>
                    <a:pt x="78" y="70"/>
                  </a:lnTo>
                  <a:lnTo>
                    <a:pt x="83" y="71"/>
                  </a:lnTo>
                  <a:lnTo>
                    <a:pt x="87" y="71"/>
                  </a:lnTo>
                  <a:lnTo>
                    <a:pt x="107" y="76"/>
                  </a:lnTo>
                  <a:lnTo>
                    <a:pt x="120" y="80"/>
                  </a:lnTo>
                  <a:lnTo>
                    <a:pt x="130" y="85"/>
                  </a:lnTo>
                  <a:lnTo>
                    <a:pt x="129" y="81"/>
                  </a:lnTo>
                  <a:lnTo>
                    <a:pt x="123" y="78"/>
                  </a:lnTo>
                  <a:lnTo>
                    <a:pt x="121" y="74"/>
                  </a:lnTo>
                  <a:lnTo>
                    <a:pt x="126" y="74"/>
                  </a:lnTo>
                  <a:lnTo>
                    <a:pt x="131" y="76"/>
                  </a:lnTo>
                  <a:lnTo>
                    <a:pt x="139" y="70"/>
                  </a:lnTo>
                  <a:lnTo>
                    <a:pt x="137" y="75"/>
                  </a:lnTo>
                  <a:lnTo>
                    <a:pt x="134" y="76"/>
                  </a:lnTo>
                  <a:lnTo>
                    <a:pt x="131" y="80"/>
                  </a:lnTo>
                  <a:lnTo>
                    <a:pt x="139" y="85"/>
                  </a:lnTo>
                  <a:lnTo>
                    <a:pt x="144" y="84"/>
                  </a:lnTo>
                  <a:lnTo>
                    <a:pt x="146" y="89"/>
                  </a:lnTo>
                  <a:lnTo>
                    <a:pt x="151" y="89"/>
                  </a:lnTo>
                  <a:lnTo>
                    <a:pt x="149" y="93"/>
                  </a:lnTo>
                  <a:lnTo>
                    <a:pt x="144" y="89"/>
                  </a:lnTo>
                  <a:lnTo>
                    <a:pt x="134" y="85"/>
                  </a:lnTo>
                  <a:lnTo>
                    <a:pt x="139" y="90"/>
                  </a:lnTo>
                  <a:lnTo>
                    <a:pt x="142" y="93"/>
                  </a:lnTo>
                  <a:lnTo>
                    <a:pt x="145" y="94"/>
                  </a:lnTo>
                  <a:lnTo>
                    <a:pt x="142" y="94"/>
                  </a:lnTo>
                  <a:lnTo>
                    <a:pt x="147" y="97"/>
                  </a:lnTo>
                  <a:lnTo>
                    <a:pt x="152" y="98"/>
                  </a:lnTo>
                  <a:lnTo>
                    <a:pt x="157" y="103"/>
                  </a:lnTo>
                  <a:lnTo>
                    <a:pt x="160" y="108"/>
                  </a:lnTo>
                  <a:lnTo>
                    <a:pt x="161" y="113"/>
                  </a:lnTo>
                  <a:lnTo>
                    <a:pt x="156" y="114"/>
                  </a:lnTo>
                  <a:lnTo>
                    <a:pt x="155" y="109"/>
                  </a:lnTo>
                  <a:lnTo>
                    <a:pt x="154" y="104"/>
                  </a:lnTo>
                  <a:lnTo>
                    <a:pt x="154" y="109"/>
                  </a:lnTo>
                  <a:lnTo>
                    <a:pt x="155" y="114"/>
                  </a:lnTo>
                  <a:lnTo>
                    <a:pt x="160" y="117"/>
                  </a:lnTo>
                  <a:lnTo>
                    <a:pt x="165" y="115"/>
                  </a:lnTo>
                  <a:lnTo>
                    <a:pt x="168" y="114"/>
                  </a:lnTo>
                  <a:lnTo>
                    <a:pt x="178" y="112"/>
                  </a:lnTo>
                  <a:lnTo>
                    <a:pt x="181" y="112"/>
                  </a:lnTo>
                  <a:lnTo>
                    <a:pt x="183" y="109"/>
                  </a:lnTo>
                  <a:lnTo>
                    <a:pt x="188" y="104"/>
                  </a:lnTo>
                  <a:lnTo>
                    <a:pt x="189" y="107"/>
                  </a:lnTo>
                  <a:lnTo>
                    <a:pt x="194" y="107"/>
                  </a:lnTo>
                  <a:lnTo>
                    <a:pt x="208" y="94"/>
                  </a:lnTo>
                  <a:lnTo>
                    <a:pt x="213" y="93"/>
                  </a:lnTo>
                  <a:lnTo>
                    <a:pt x="217" y="92"/>
                  </a:lnTo>
                  <a:lnTo>
                    <a:pt x="222" y="93"/>
                  </a:lnTo>
                  <a:lnTo>
                    <a:pt x="219" y="88"/>
                  </a:lnTo>
                  <a:lnTo>
                    <a:pt x="214" y="85"/>
                  </a:lnTo>
                  <a:lnTo>
                    <a:pt x="220" y="88"/>
                  </a:lnTo>
                  <a:lnTo>
                    <a:pt x="218" y="85"/>
                  </a:lnTo>
                  <a:lnTo>
                    <a:pt x="220" y="80"/>
                  </a:lnTo>
                  <a:lnTo>
                    <a:pt x="225" y="76"/>
                  </a:lnTo>
                  <a:lnTo>
                    <a:pt x="234" y="75"/>
                  </a:lnTo>
                  <a:lnTo>
                    <a:pt x="239" y="74"/>
                  </a:lnTo>
                  <a:lnTo>
                    <a:pt x="243" y="74"/>
                  </a:lnTo>
                  <a:lnTo>
                    <a:pt x="253" y="80"/>
                  </a:lnTo>
                  <a:lnTo>
                    <a:pt x="258" y="80"/>
                  </a:lnTo>
                  <a:lnTo>
                    <a:pt x="268" y="86"/>
                  </a:lnTo>
                  <a:lnTo>
                    <a:pt x="274" y="97"/>
                  </a:lnTo>
                  <a:lnTo>
                    <a:pt x="286" y="102"/>
                  </a:lnTo>
                  <a:lnTo>
                    <a:pt x="287" y="107"/>
                  </a:lnTo>
                  <a:lnTo>
                    <a:pt x="288" y="112"/>
                  </a:lnTo>
                  <a:lnTo>
                    <a:pt x="302" y="120"/>
                  </a:lnTo>
                  <a:lnTo>
                    <a:pt x="306" y="125"/>
                  </a:lnTo>
                  <a:lnTo>
                    <a:pt x="311" y="128"/>
                  </a:lnTo>
                  <a:lnTo>
                    <a:pt x="313" y="133"/>
                  </a:lnTo>
                  <a:lnTo>
                    <a:pt x="318" y="134"/>
                  </a:lnTo>
                  <a:lnTo>
                    <a:pt x="329" y="133"/>
                  </a:lnTo>
                  <a:lnTo>
                    <a:pt x="336" y="141"/>
                  </a:lnTo>
                  <a:lnTo>
                    <a:pt x="336" y="144"/>
                  </a:lnTo>
                  <a:lnTo>
                    <a:pt x="340" y="149"/>
                  </a:lnTo>
                  <a:lnTo>
                    <a:pt x="345" y="152"/>
                  </a:lnTo>
                  <a:lnTo>
                    <a:pt x="345" y="157"/>
                  </a:lnTo>
                  <a:lnTo>
                    <a:pt x="346" y="159"/>
                  </a:lnTo>
                  <a:lnTo>
                    <a:pt x="347" y="173"/>
                  </a:lnTo>
                  <a:lnTo>
                    <a:pt x="349" y="178"/>
                  </a:lnTo>
                  <a:lnTo>
                    <a:pt x="349" y="185"/>
                  </a:lnTo>
                  <a:lnTo>
                    <a:pt x="342" y="208"/>
                  </a:lnTo>
                  <a:lnTo>
                    <a:pt x="345" y="214"/>
                  </a:lnTo>
                  <a:lnTo>
                    <a:pt x="345" y="224"/>
                  </a:lnTo>
                  <a:lnTo>
                    <a:pt x="342" y="231"/>
                  </a:lnTo>
                  <a:lnTo>
                    <a:pt x="345" y="236"/>
                  </a:lnTo>
                  <a:lnTo>
                    <a:pt x="350" y="241"/>
                  </a:lnTo>
                  <a:lnTo>
                    <a:pt x="345" y="234"/>
                  </a:lnTo>
                  <a:lnTo>
                    <a:pt x="355" y="240"/>
                  </a:lnTo>
                  <a:lnTo>
                    <a:pt x="355" y="241"/>
                  </a:lnTo>
                  <a:lnTo>
                    <a:pt x="359" y="237"/>
                  </a:lnTo>
                  <a:lnTo>
                    <a:pt x="361" y="227"/>
                  </a:lnTo>
                  <a:lnTo>
                    <a:pt x="356" y="227"/>
                  </a:lnTo>
                  <a:lnTo>
                    <a:pt x="355" y="226"/>
                  </a:lnTo>
                  <a:lnTo>
                    <a:pt x="355" y="221"/>
                  </a:lnTo>
                  <a:lnTo>
                    <a:pt x="351" y="217"/>
                  </a:lnTo>
                  <a:lnTo>
                    <a:pt x="351" y="217"/>
                  </a:lnTo>
                  <a:lnTo>
                    <a:pt x="361" y="222"/>
                  </a:lnTo>
                  <a:lnTo>
                    <a:pt x="362" y="227"/>
                  </a:lnTo>
                  <a:lnTo>
                    <a:pt x="368" y="222"/>
                  </a:lnTo>
                  <a:lnTo>
                    <a:pt x="373" y="227"/>
                  </a:lnTo>
                  <a:lnTo>
                    <a:pt x="373" y="231"/>
                  </a:lnTo>
                  <a:lnTo>
                    <a:pt x="365" y="245"/>
                  </a:lnTo>
                  <a:lnTo>
                    <a:pt x="362" y="254"/>
                  </a:lnTo>
                  <a:lnTo>
                    <a:pt x="359" y="255"/>
                  </a:lnTo>
                  <a:lnTo>
                    <a:pt x="359" y="259"/>
                  </a:lnTo>
                  <a:lnTo>
                    <a:pt x="354" y="255"/>
                  </a:lnTo>
                  <a:lnTo>
                    <a:pt x="357" y="260"/>
                  </a:lnTo>
                  <a:lnTo>
                    <a:pt x="366" y="264"/>
                  </a:lnTo>
                  <a:lnTo>
                    <a:pt x="369" y="269"/>
                  </a:lnTo>
                  <a:lnTo>
                    <a:pt x="369" y="271"/>
                  </a:lnTo>
                  <a:lnTo>
                    <a:pt x="379" y="289"/>
                  </a:lnTo>
                  <a:lnTo>
                    <a:pt x="383" y="293"/>
                  </a:lnTo>
                  <a:lnTo>
                    <a:pt x="390" y="302"/>
                  </a:lnTo>
                  <a:lnTo>
                    <a:pt x="394" y="303"/>
                  </a:lnTo>
                  <a:lnTo>
                    <a:pt x="399" y="302"/>
                  </a:lnTo>
                  <a:lnTo>
                    <a:pt x="401" y="303"/>
                  </a:lnTo>
                  <a:lnTo>
                    <a:pt x="399" y="299"/>
                  </a:lnTo>
                  <a:lnTo>
                    <a:pt x="396" y="294"/>
                  </a:lnTo>
                  <a:lnTo>
                    <a:pt x="393" y="290"/>
                  </a:lnTo>
                  <a:lnTo>
                    <a:pt x="398" y="292"/>
                  </a:lnTo>
                  <a:lnTo>
                    <a:pt x="399" y="294"/>
                  </a:lnTo>
                  <a:lnTo>
                    <a:pt x="409" y="289"/>
                  </a:lnTo>
                  <a:lnTo>
                    <a:pt x="409" y="290"/>
                  </a:lnTo>
                  <a:lnTo>
                    <a:pt x="404" y="294"/>
                  </a:lnTo>
                  <a:lnTo>
                    <a:pt x="408" y="299"/>
                  </a:lnTo>
                  <a:lnTo>
                    <a:pt x="407" y="308"/>
                  </a:lnTo>
                  <a:lnTo>
                    <a:pt x="408" y="313"/>
                  </a:lnTo>
                  <a:lnTo>
                    <a:pt x="410" y="318"/>
                  </a:lnTo>
                  <a:lnTo>
                    <a:pt x="410" y="322"/>
                  </a:lnTo>
                  <a:lnTo>
                    <a:pt x="414" y="320"/>
                  </a:lnTo>
                  <a:lnTo>
                    <a:pt x="419" y="315"/>
                  </a:lnTo>
                  <a:lnTo>
                    <a:pt x="420" y="312"/>
                  </a:lnTo>
                  <a:lnTo>
                    <a:pt x="427" y="305"/>
                  </a:lnTo>
                  <a:lnTo>
                    <a:pt x="422" y="313"/>
                  </a:lnTo>
                  <a:lnTo>
                    <a:pt x="420" y="318"/>
                  </a:lnTo>
                  <a:lnTo>
                    <a:pt x="417" y="323"/>
                  </a:lnTo>
                  <a:lnTo>
                    <a:pt x="418" y="325"/>
                  </a:lnTo>
                  <a:lnTo>
                    <a:pt x="422" y="327"/>
                  </a:lnTo>
                  <a:lnTo>
                    <a:pt x="427" y="332"/>
                  </a:lnTo>
                  <a:lnTo>
                    <a:pt x="432" y="349"/>
                  </a:lnTo>
                  <a:lnTo>
                    <a:pt x="440" y="359"/>
                  </a:lnTo>
                  <a:lnTo>
                    <a:pt x="444" y="359"/>
                  </a:lnTo>
                  <a:lnTo>
                    <a:pt x="439" y="361"/>
                  </a:lnTo>
                  <a:lnTo>
                    <a:pt x="444" y="364"/>
                  </a:lnTo>
                  <a:lnTo>
                    <a:pt x="449" y="363"/>
                  </a:lnTo>
                  <a:lnTo>
                    <a:pt x="454" y="363"/>
                  </a:lnTo>
                  <a:lnTo>
                    <a:pt x="457" y="363"/>
                  </a:lnTo>
                  <a:lnTo>
                    <a:pt x="466" y="367"/>
                  </a:lnTo>
                  <a:lnTo>
                    <a:pt x="468" y="372"/>
                  </a:lnTo>
                  <a:lnTo>
                    <a:pt x="472" y="376"/>
                  </a:lnTo>
                  <a:lnTo>
                    <a:pt x="478" y="385"/>
                  </a:lnTo>
                  <a:lnTo>
                    <a:pt x="481" y="390"/>
                  </a:lnTo>
                  <a:lnTo>
                    <a:pt x="490" y="398"/>
                  </a:lnTo>
                  <a:lnTo>
                    <a:pt x="493" y="400"/>
                  </a:lnTo>
                  <a:lnTo>
                    <a:pt x="498" y="400"/>
                  </a:lnTo>
                  <a:lnTo>
                    <a:pt x="503" y="403"/>
                  </a:lnTo>
                  <a:lnTo>
                    <a:pt x="501" y="409"/>
                  </a:lnTo>
                  <a:lnTo>
                    <a:pt x="495" y="406"/>
                  </a:lnTo>
                  <a:lnTo>
                    <a:pt x="490" y="402"/>
                  </a:lnTo>
                  <a:lnTo>
                    <a:pt x="486" y="407"/>
                  </a:lnTo>
                  <a:lnTo>
                    <a:pt x="488" y="411"/>
                  </a:lnTo>
                  <a:lnTo>
                    <a:pt x="492" y="416"/>
                  </a:lnTo>
                  <a:lnTo>
                    <a:pt x="502" y="414"/>
                  </a:lnTo>
                  <a:lnTo>
                    <a:pt x="508" y="410"/>
                  </a:lnTo>
                  <a:lnTo>
                    <a:pt x="513" y="411"/>
                  </a:lnTo>
                  <a:lnTo>
                    <a:pt x="518" y="411"/>
                  </a:lnTo>
                  <a:lnTo>
                    <a:pt x="522" y="409"/>
                  </a:lnTo>
                  <a:lnTo>
                    <a:pt x="526" y="403"/>
                  </a:lnTo>
                  <a:lnTo>
                    <a:pt x="531" y="401"/>
                  </a:lnTo>
                  <a:lnTo>
                    <a:pt x="536" y="403"/>
                  </a:lnTo>
                  <a:lnTo>
                    <a:pt x="534" y="401"/>
                  </a:lnTo>
                  <a:lnTo>
                    <a:pt x="540" y="403"/>
                  </a:lnTo>
                  <a:lnTo>
                    <a:pt x="537" y="398"/>
                  </a:lnTo>
                  <a:lnTo>
                    <a:pt x="540" y="393"/>
                  </a:lnTo>
                  <a:lnTo>
                    <a:pt x="542" y="388"/>
                  </a:lnTo>
                  <a:lnTo>
                    <a:pt x="540" y="380"/>
                  </a:lnTo>
                  <a:lnTo>
                    <a:pt x="541" y="377"/>
                  </a:lnTo>
                  <a:lnTo>
                    <a:pt x="540" y="372"/>
                  </a:lnTo>
                  <a:lnTo>
                    <a:pt x="542" y="367"/>
                  </a:lnTo>
                  <a:lnTo>
                    <a:pt x="542" y="362"/>
                  </a:lnTo>
                  <a:lnTo>
                    <a:pt x="546" y="358"/>
                  </a:lnTo>
                  <a:lnTo>
                    <a:pt x="546" y="353"/>
                  </a:lnTo>
                  <a:lnTo>
                    <a:pt x="547" y="348"/>
                  </a:lnTo>
                  <a:lnTo>
                    <a:pt x="550" y="353"/>
                  </a:lnTo>
                  <a:lnTo>
                    <a:pt x="550" y="348"/>
                  </a:lnTo>
                  <a:close/>
                  <a:moveTo>
                    <a:pt x="524" y="431"/>
                  </a:moveTo>
                  <a:lnTo>
                    <a:pt x="524" y="430"/>
                  </a:lnTo>
                  <a:lnTo>
                    <a:pt x="521" y="432"/>
                  </a:lnTo>
                  <a:lnTo>
                    <a:pt x="524" y="431"/>
                  </a:lnTo>
                  <a:close/>
                  <a:moveTo>
                    <a:pt x="457" y="464"/>
                  </a:moveTo>
                  <a:lnTo>
                    <a:pt x="462" y="463"/>
                  </a:lnTo>
                  <a:lnTo>
                    <a:pt x="458" y="463"/>
                  </a:lnTo>
                  <a:lnTo>
                    <a:pt x="457" y="464"/>
                  </a:lnTo>
                  <a:close/>
                  <a:moveTo>
                    <a:pt x="47" y="76"/>
                  </a:moveTo>
                  <a:lnTo>
                    <a:pt x="43" y="78"/>
                  </a:lnTo>
                  <a:lnTo>
                    <a:pt x="38" y="80"/>
                  </a:lnTo>
                  <a:lnTo>
                    <a:pt x="27" y="81"/>
                  </a:lnTo>
                  <a:lnTo>
                    <a:pt x="32" y="81"/>
                  </a:lnTo>
                  <a:lnTo>
                    <a:pt x="63" y="73"/>
                  </a:lnTo>
                  <a:lnTo>
                    <a:pt x="73" y="71"/>
                  </a:lnTo>
                  <a:lnTo>
                    <a:pt x="69" y="71"/>
                  </a:lnTo>
                  <a:lnTo>
                    <a:pt x="59" y="73"/>
                  </a:lnTo>
                  <a:lnTo>
                    <a:pt x="47" y="76"/>
                  </a:lnTo>
                  <a:close/>
                  <a:moveTo>
                    <a:pt x="451" y="468"/>
                  </a:moveTo>
                  <a:lnTo>
                    <a:pt x="456" y="465"/>
                  </a:lnTo>
                  <a:lnTo>
                    <a:pt x="451" y="465"/>
                  </a:lnTo>
                  <a:lnTo>
                    <a:pt x="451" y="468"/>
                  </a:lnTo>
                  <a:close/>
                  <a:moveTo>
                    <a:pt x="195" y="112"/>
                  </a:moveTo>
                  <a:lnTo>
                    <a:pt x="190" y="113"/>
                  </a:lnTo>
                  <a:lnTo>
                    <a:pt x="186" y="117"/>
                  </a:lnTo>
                  <a:lnTo>
                    <a:pt x="181" y="119"/>
                  </a:lnTo>
                  <a:lnTo>
                    <a:pt x="176" y="119"/>
                  </a:lnTo>
                  <a:lnTo>
                    <a:pt x="180" y="120"/>
                  </a:lnTo>
                  <a:lnTo>
                    <a:pt x="185" y="118"/>
                  </a:lnTo>
                  <a:lnTo>
                    <a:pt x="186" y="117"/>
                  </a:lnTo>
                  <a:lnTo>
                    <a:pt x="196" y="110"/>
                  </a:lnTo>
                  <a:lnTo>
                    <a:pt x="201" y="105"/>
                  </a:lnTo>
                  <a:lnTo>
                    <a:pt x="195" y="109"/>
                  </a:lnTo>
                  <a:lnTo>
                    <a:pt x="195" y="112"/>
                  </a:lnTo>
                  <a:close/>
                  <a:moveTo>
                    <a:pt x="401" y="324"/>
                  </a:moveTo>
                  <a:lnTo>
                    <a:pt x="401" y="324"/>
                  </a:lnTo>
                  <a:lnTo>
                    <a:pt x="405" y="329"/>
                  </a:lnTo>
                  <a:lnTo>
                    <a:pt x="407" y="331"/>
                  </a:lnTo>
                  <a:lnTo>
                    <a:pt x="412" y="328"/>
                  </a:lnTo>
                  <a:lnTo>
                    <a:pt x="407" y="329"/>
                  </a:lnTo>
                  <a:lnTo>
                    <a:pt x="401" y="324"/>
                  </a:lnTo>
                  <a:close/>
                  <a:moveTo>
                    <a:pt x="542" y="400"/>
                  </a:moveTo>
                  <a:lnTo>
                    <a:pt x="539" y="409"/>
                  </a:lnTo>
                  <a:lnTo>
                    <a:pt x="532" y="419"/>
                  </a:lnTo>
                  <a:lnTo>
                    <a:pt x="532" y="420"/>
                  </a:lnTo>
                  <a:lnTo>
                    <a:pt x="530" y="424"/>
                  </a:lnTo>
                  <a:lnTo>
                    <a:pt x="540" y="409"/>
                  </a:lnTo>
                  <a:lnTo>
                    <a:pt x="547" y="391"/>
                  </a:lnTo>
                  <a:lnTo>
                    <a:pt x="542" y="395"/>
                  </a:lnTo>
                  <a:lnTo>
                    <a:pt x="542" y="400"/>
                  </a:lnTo>
                  <a:close/>
                  <a:moveTo>
                    <a:pt x="550" y="380"/>
                  </a:moveTo>
                  <a:lnTo>
                    <a:pt x="550" y="385"/>
                  </a:lnTo>
                  <a:lnTo>
                    <a:pt x="550" y="380"/>
                  </a:lnTo>
                  <a:lnTo>
                    <a:pt x="550" y="380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0" name="Freeform 77"/>
            <p:cNvSpPr>
              <a:spLocks noEditPoints="1"/>
            </p:cNvSpPr>
            <p:nvPr/>
          </p:nvSpPr>
          <p:spPr bwMode="auto">
            <a:xfrm>
              <a:off x="4462" y="1670"/>
              <a:ext cx="109" cy="253"/>
            </a:xfrm>
            <a:custGeom>
              <a:avLst/>
              <a:gdLst>
                <a:gd name="T0" fmla="*/ 77 w 79"/>
                <a:gd name="T1" fmla="*/ 82 h 183"/>
                <a:gd name="T2" fmla="*/ 75 w 79"/>
                <a:gd name="T3" fmla="*/ 61 h 183"/>
                <a:gd name="T4" fmla="*/ 60 w 79"/>
                <a:gd name="T5" fmla="*/ 61 h 183"/>
                <a:gd name="T6" fmla="*/ 57 w 79"/>
                <a:gd name="T7" fmla="*/ 47 h 183"/>
                <a:gd name="T8" fmla="*/ 62 w 79"/>
                <a:gd name="T9" fmla="*/ 42 h 183"/>
                <a:gd name="T10" fmla="*/ 65 w 79"/>
                <a:gd name="T11" fmla="*/ 33 h 183"/>
                <a:gd name="T12" fmla="*/ 68 w 79"/>
                <a:gd name="T13" fmla="*/ 22 h 183"/>
                <a:gd name="T14" fmla="*/ 16 w 79"/>
                <a:gd name="T15" fmla="*/ 0 h 183"/>
                <a:gd name="T16" fmla="*/ 10 w 79"/>
                <a:gd name="T17" fmla="*/ 10 h 183"/>
                <a:gd name="T18" fmla="*/ 4 w 79"/>
                <a:gd name="T19" fmla="*/ 28 h 183"/>
                <a:gd name="T20" fmla="*/ 1 w 79"/>
                <a:gd name="T21" fmla="*/ 37 h 183"/>
                <a:gd name="T22" fmla="*/ 5 w 79"/>
                <a:gd name="T23" fmla="*/ 42 h 183"/>
                <a:gd name="T24" fmla="*/ 0 w 79"/>
                <a:gd name="T25" fmla="*/ 51 h 183"/>
                <a:gd name="T26" fmla="*/ 6 w 79"/>
                <a:gd name="T27" fmla="*/ 65 h 183"/>
                <a:gd name="T28" fmla="*/ 13 w 79"/>
                <a:gd name="T29" fmla="*/ 71 h 183"/>
                <a:gd name="T30" fmla="*/ 20 w 79"/>
                <a:gd name="T31" fmla="*/ 75 h 183"/>
                <a:gd name="T32" fmla="*/ 35 w 79"/>
                <a:gd name="T33" fmla="*/ 88 h 183"/>
                <a:gd name="T34" fmla="*/ 26 w 79"/>
                <a:gd name="T35" fmla="*/ 98 h 183"/>
                <a:gd name="T36" fmla="*/ 21 w 79"/>
                <a:gd name="T37" fmla="*/ 104 h 183"/>
                <a:gd name="T38" fmla="*/ 21 w 79"/>
                <a:gd name="T39" fmla="*/ 105 h 183"/>
                <a:gd name="T40" fmla="*/ 19 w 79"/>
                <a:gd name="T41" fmla="*/ 115 h 183"/>
                <a:gd name="T42" fmla="*/ 13 w 79"/>
                <a:gd name="T43" fmla="*/ 119 h 183"/>
                <a:gd name="T44" fmla="*/ 5 w 79"/>
                <a:gd name="T45" fmla="*/ 125 h 183"/>
                <a:gd name="T46" fmla="*/ 1 w 79"/>
                <a:gd name="T47" fmla="*/ 136 h 183"/>
                <a:gd name="T48" fmla="*/ 0 w 79"/>
                <a:gd name="T49" fmla="*/ 141 h 183"/>
                <a:gd name="T50" fmla="*/ 2 w 79"/>
                <a:gd name="T51" fmla="*/ 146 h 183"/>
                <a:gd name="T52" fmla="*/ 11 w 79"/>
                <a:gd name="T53" fmla="*/ 156 h 183"/>
                <a:gd name="T54" fmla="*/ 21 w 79"/>
                <a:gd name="T55" fmla="*/ 160 h 183"/>
                <a:gd name="T56" fmla="*/ 34 w 79"/>
                <a:gd name="T57" fmla="*/ 165 h 183"/>
                <a:gd name="T58" fmla="*/ 45 w 79"/>
                <a:gd name="T59" fmla="*/ 170 h 183"/>
                <a:gd name="T60" fmla="*/ 44 w 79"/>
                <a:gd name="T61" fmla="*/ 183 h 183"/>
                <a:gd name="T62" fmla="*/ 52 w 79"/>
                <a:gd name="T63" fmla="*/ 179 h 183"/>
                <a:gd name="T64" fmla="*/ 57 w 79"/>
                <a:gd name="T65" fmla="*/ 169 h 183"/>
                <a:gd name="T66" fmla="*/ 60 w 79"/>
                <a:gd name="T67" fmla="*/ 154 h 183"/>
                <a:gd name="T68" fmla="*/ 58 w 79"/>
                <a:gd name="T69" fmla="*/ 151 h 183"/>
                <a:gd name="T70" fmla="*/ 67 w 79"/>
                <a:gd name="T71" fmla="*/ 146 h 183"/>
                <a:gd name="T72" fmla="*/ 68 w 79"/>
                <a:gd name="T73" fmla="*/ 137 h 183"/>
                <a:gd name="T74" fmla="*/ 70 w 79"/>
                <a:gd name="T75" fmla="*/ 130 h 183"/>
                <a:gd name="T76" fmla="*/ 74 w 79"/>
                <a:gd name="T77" fmla="*/ 120 h 183"/>
                <a:gd name="T78" fmla="*/ 74 w 79"/>
                <a:gd name="T79" fmla="*/ 110 h 183"/>
                <a:gd name="T80" fmla="*/ 74 w 79"/>
                <a:gd name="T81" fmla="*/ 98 h 183"/>
                <a:gd name="T82" fmla="*/ 74 w 79"/>
                <a:gd name="T83" fmla="*/ 92 h 183"/>
                <a:gd name="T84" fmla="*/ 78 w 79"/>
                <a:gd name="T85" fmla="*/ 92 h 183"/>
                <a:gd name="T86" fmla="*/ 78 w 79"/>
                <a:gd name="T87" fmla="*/ 106 h 183"/>
                <a:gd name="T88" fmla="*/ 78 w 79"/>
                <a:gd name="T89" fmla="*/ 87 h 183"/>
                <a:gd name="T90" fmla="*/ 78 w 79"/>
                <a:gd name="T91" fmla="*/ 114 h 183"/>
                <a:gd name="T92" fmla="*/ 78 w 79"/>
                <a:gd name="T93" fmla="*/ 119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9" h="183">
                  <a:moveTo>
                    <a:pt x="78" y="87"/>
                  </a:moveTo>
                  <a:lnTo>
                    <a:pt x="77" y="82"/>
                  </a:lnTo>
                  <a:lnTo>
                    <a:pt x="77" y="67"/>
                  </a:lnTo>
                  <a:lnTo>
                    <a:pt x="75" y="61"/>
                  </a:lnTo>
                  <a:lnTo>
                    <a:pt x="65" y="59"/>
                  </a:lnTo>
                  <a:lnTo>
                    <a:pt x="60" y="61"/>
                  </a:lnTo>
                  <a:lnTo>
                    <a:pt x="57" y="61"/>
                  </a:lnTo>
                  <a:lnTo>
                    <a:pt x="57" y="47"/>
                  </a:lnTo>
                  <a:lnTo>
                    <a:pt x="60" y="41"/>
                  </a:lnTo>
                  <a:lnTo>
                    <a:pt x="62" y="42"/>
                  </a:lnTo>
                  <a:lnTo>
                    <a:pt x="65" y="37"/>
                  </a:lnTo>
                  <a:lnTo>
                    <a:pt x="65" y="33"/>
                  </a:lnTo>
                  <a:lnTo>
                    <a:pt x="68" y="27"/>
                  </a:lnTo>
                  <a:lnTo>
                    <a:pt x="68" y="22"/>
                  </a:lnTo>
                  <a:lnTo>
                    <a:pt x="68" y="17"/>
                  </a:lnTo>
                  <a:lnTo>
                    <a:pt x="16" y="0"/>
                  </a:lnTo>
                  <a:lnTo>
                    <a:pt x="11" y="5"/>
                  </a:lnTo>
                  <a:lnTo>
                    <a:pt x="10" y="10"/>
                  </a:lnTo>
                  <a:lnTo>
                    <a:pt x="10" y="15"/>
                  </a:lnTo>
                  <a:lnTo>
                    <a:pt x="4" y="28"/>
                  </a:lnTo>
                  <a:lnTo>
                    <a:pt x="0" y="33"/>
                  </a:lnTo>
                  <a:lnTo>
                    <a:pt x="1" y="37"/>
                  </a:lnTo>
                  <a:lnTo>
                    <a:pt x="2" y="37"/>
                  </a:lnTo>
                  <a:lnTo>
                    <a:pt x="5" y="42"/>
                  </a:lnTo>
                  <a:lnTo>
                    <a:pt x="4" y="47"/>
                  </a:lnTo>
                  <a:lnTo>
                    <a:pt x="0" y="51"/>
                  </a:lnTo>
                  <a:lnTo>
                    <a:pt x="1" y="59"/>
                  </a:lnTo>
                  <a:lnTo>
                    <a:pt x="6" y="65"/>
                  </a:lnTo>
                  <a:lnTo>
                    <a:pt x="11" y="66"/>
                  </a:lnTo>
                  <a:lnTo>
                    <a:pt x="13" y="71"/>
                  </a:lnTo>
                  <a:lnTo>
                    <a:pt x="16" y="75"/>
                  </a:lnTo>
                  <a:lnTo>
                    <a:pt x="20" y="75"/>
                  </a:lnTo>
                  <a:lnTo>
                    <a:pt x="24" y="80"/>
                  </a:lnTo>
                  <a:lnTo>
                    <a:pt x="35" y="88"/>
                  </a:lnTo>
                  <a:lnTo>
                    <a:pt x="33" y="93"/>
                  </a:lnTo>
                  <a:lnTo>
                    <a:pt x="26" y="98"/>
                  </a:lnTo>
                  <a:lnTo>
                    <a:pt x="24" y="104"/>
                  </a:lnTo>
                  <a:lnTo>
                    <a:pt x="21" y="104"/>
                  </a:lnTo>
                  <a:lnTo>
                    <a:pt x="21" y="105"/>
                  </a:lnTo>
                  <a:lnTo>
                    <a:pt x="21" y="105"/>
                  </a:lnTo>
                  <a:lnTo>
                    <a:pt x="19" y="110"/>
                  </a:lnTo>
                  <a:lnTo>
                    <a:pt x="19" y="115"/>
                  </a:lnTo>
                  <a:lnTo>
                    <a:pt x="14" y="119"/>
                  </a:lnTo>
                  <a:lnTo>
                    <a:pt x="13" y="119"/>
                  </a:lnTo>
                  <a:lnTo>
                    <a:pt x="9" y="121"/>
                  </a:lnTo>
                  <a:lnTo>
                    <a:pt x="5" y="125"/>
                  </a:lnTo>
                  <a:lnTo>
                    <a:pt x="2" y="130"/>
                  </a:lnTo>
                  <a:lnTo>
                    <a:pt x="1" y="136"/>
                  </a:lnTo>
                  <a:lnTo>
                    <a:pt x="0" y="140"/>
                  </a:lnTo>
                  <a:lnTo>
                    <a:pt x="0" y="141"/>
                  </a:lnTo>
                  <a:lnTo>
                    <a:pt x="2" y="146"/>
                  </a:lnTo>
                  <a:lnTo>
                    <a:pt x="2" y="146"/>
                  </a:lnTo>
                  <a:lnTo>
                    <a:pt x="1" y="149"/>
                  </a:lnTo>
                  <a:lnTo>
                    <a:pt x="11" y="156"/>
                  </a:lnTo>
                  <a:lnTo>
                    <a:pt x="16" y="158"/>
                  </a:lnTo>
                  <a:lnTo>
                    <a:pt x="21" y="160"/>
                  </a:lnTo>
                  <a:lnTo>
                    <a:pt x="29" y="166"/>
                  </a:lnTo>
                  <a:lnTo>
                    <a:pt x="34" y="165"/>
                  </a:lnTo>
                  <a:lnTo>
                    <a:pt x="44" y="165"/>
                  </a:lnTo>
                  <a:lnTo>
                    <a:pt x="45" y="170"/>
                  </a:lnTo>
                  <a:lnTo>
                    <a:pt x="44" y="178"/>
                  </a:lnTo>
                  <a:lnTo>
                    <a:pt x="44" y="183"/>
                  </a:lnTo>
                  <a:lnTo>
                    <a:pt x="49" y="183"/>
                  </a:lnTo>
                  <a:lnTo>
                    <a:pt x="52" y="179"/>
                  </a:lnTo>
                  <a:lnTo>
                    <a:pt x="53" y="174"/>
                  </a:lnTo>
                  <a:lnTo>
                    <a:pt x="57" y="169"/>
                  </a:lnTo>
                  <a:lnTo>
                    <a:pt x="58" y="159"/>
                  </a:lnTo>
                  <a:lnTo>
                    <a:pt x="60" y="154"/>
                  </a:lnTo>
                  <a:lnTo>
                    <a:pt x="58" y="154"/>
                  </a:lnTo>
                  <a:lnTo>
                    <a:pt x="58" y="151"/>
                  </a:lnTo>
                  <a:lnTo>
                    <a:pt x="62" y="146"/>
                  </a:lnTo>
                  <a:lnTo>
                    <a:pt x="67" y="146"/>
                  </a:lnTo>
                  <a:lnTo>
                    <a:pt x="64" y="141"/>
                  </a:lnTo>
                  <a:lnTo>
                    <a:pt x="68" y="137"/>
                  </a:lnTo>
                  <a:lnTo>
                    <a:pt x="65" y="132"/>
                  </a:lnTo>
                  <a:lnTo>
                    <a:pt x="70" y="130"/>
                  </a:lnTo>
                  <a:lnTo>
                    <a:pt x="72" y="125"/>
                  </a:lnTo>
                  <a:lnTo>
                    <a:pt x="74" y="120"/>
                  </a:lnTo>
                  <a:lnTo>
                    <a:pt x="77" y="115"/>
                  </a:lnTo>
                  <a:lnTo>
                    <a:pt x="74" y="110"/>
                  </a:lnTo>
                  <a:lnTo>
                    <a:pt x="75" y="106"/>
                  </a:lnTo>
                  <a:lnTo>
                    <a:pt x="74" y="98"/>
                  </a:lnTo>
                  <a:lnTo>
                    <a:pt x="73" y="93"/>
                  </a:lnTo>
                  <a:lnTo>
                    <a:pt x="74" y="92"/>
                  </a:lnTo>
                  <a:lnTo>
                    <a:pt x="75" y="88"/>
                  </a:lnTo>
                  <a:lnTo>
                    <a:pt x="78" y="92"/>
                  </a:lnTo>
                  <a:lnTo>
                    <a:pt x="77" y="97"/>
                  </a:lnTo>
                  <a:lnTo>
                    <a:pt x="78" y="106"/>
                  </a:lnTo>
                  <a:lnTo>
                    <a:pt x="79" y="101"/>
                  </a:lnTo>
                  <a:lnTo>
                    <a:pt x="78" y="87"/>
                  </a:lnTo>
                  <a:close/>
                  <a:moveTo>
                    <a:pt x="78" y="119"/>
                  </a:moveTo>
                  <a:lnTo>
                    <a:pt x="78" y="114"/>
                  </a:lnTo>
                  <a:lnTo>
                    <a:pt x="74" y="129"/>
                  </a:lnTo>
                  <a:lnTo>
                    <a:pt x="78" y="119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Freeform 78"/>
            <p:cNvSpPr>
              <a:spLocks noEditPoints="1"/>
            </p:cNvSpPr>
            <p:nvPr/>
          </p:nvSpPr>
          <p:spPr bwMode="auto">
            <a:xfrm>
              <a:off x="3832" y="2188"/>
              <a:ext cx="734" cy="324"/>
            </a:xfrm>
            <a:custGeom>
              <a:avLst/>
              <a:gdLst>
                <a:gd name="T0" fmla="*/ 500 w 530"/>
                <a:gd name="T1" fmla="*/ 43 h 234"/>
                <a:gd name="T2" fmla="*/ 494 w 530"/>
                <a:gd name="T3" fmla="*/ 64 h 234"/>
                <a:gd name="T4" fmla="*/ 488 w 530"/>
                <a:gd name="T5" fmla="*/ 55 h 234"/>
                <a:gd name="T6" fmla="*/ 474 w 530"/>
                <a:gd name="T7" fmla="*/ 53 h 234"/>
                <a:gd name="T8" fmla="*/ 447 w 530"/>
                <a:gd name="T9" fmla="*/ 52 h 234"/>
                <a:gd name="T10" fmla="*/ 440 w 530"/>
                <a:gd name="T11" fmla="*/ 29 h 234"/>
                <a:gd name="T12" fmla="*/ 447 w 530"/>
                <a:gd name="T13" fmla="*/ 48 h 234"/>
                <a:gd name="T14" fmla="*/ 468 w 530"/>
                <a:gd name="T15" fmla="*/ 38 h 234"/>
                <a:gd name="T16" fmla="*/ 480 w 530"/>
                <a:gd name="T17" fmla="*/ 30 h 234"/>
                <a:gd name="T18" fmla="*/ 491 w 530"/>
                <a:gd name="T19" fmla="*/ 29 h 234"/>
                <a:gd name="T20" fmla="*/ 496 w 530"/>
                <a:gd name="T21" fmla="*/ 29 h 234"/>
                <a:gd name="T22" fmla="*/ 478 w 530"/>
                <a:gd name="T23" fmla="*/ 3 h 234"/>
                <a:gd name="T24" fmla="*/ 153 w 530"/>
                <a:gd name="T25" fmla="*/ 62 h 234"/>
                <a:gd name="T26" fmla="*/ 134 w 530"/>
                <a:gd name="T27" fmla="*/ 84 h 234"/>
                <a:gd name="T28" fmla="*/ 109 w 530"/>
                <a:gd name="T29" fmla="*/ 104 h 234"/>
                <a:gd name="T30" fmla="*/ 89 w 530"/>
                <a:gd name="T31" fmla="*/ 113 h 234"/>
                <a:gd name="T32" fmla="*/ 75 w 530"/>
                <a:gd name="T33" fmla="*/ 132 h 234"/>
                <a:gd name="T34" fmla="*/ 40 w 530"/>
                <a:gd name="T35" fmla="*/ 158 h 234"/>
                <a:gd name="T36" fmla="*/ 13 w 530"/>
                <a:gd name="T37" fmla="*/ 181 h 234"/>
                <a:gd name="T38" fmla="*/ 90 w 530"/>
                <a:gd name="T39" fmla="*/ 189 h 234"/>
                <a:gd name="T40" fmla="*/ 122 w 530"/>
                <a:gd name="T41" fmla="*/ 174 h 234"/>
                <a:gd name="T42" fmla="*/ 215 w 530"/>
                <a:gd name="T43" fmla="*/ 176 h 234"/>
                <a:gd name="T44" fmla="*/ 364 w 530"/>
                <a:gd name="T45" fmla="*/ 231 h 234"/>
                <a:gd name="T46" fmla="*/ 397 w 530"/>
                <a:gd name="T47" fmla="*/ 226 h 234"/>
                <a:gd name="T48" fmla="*/ 402 w 530"/>
                <a:gd name="T49" fmla="*/ 209 h 234"/>
                <a:gd name="T50" fmla="*/ 417 w 530"/>
                <a:gd name="T51" fmla="*/ 181 h 234"/>
                <a:gd name="T52" fmla="*/ 431 w 530"/>
                <a:gd name="T53" fmla="*/ 161 h 234"/>
                <a:gd name="T54" fmla="*/ 441 w 530"/>
                <a:gd name="T55" fmla="*/ 153 h 234"/>
                <a:gd name="T56" fmla="*/ 468 w 530"/>
                <a:gd name="T57" fmla="*/ 142 h 234"/>
                <a:gd name="T58" fmla="*/ 483 w 530"/>
                <a:gd name="T59" fmla="*/ 135 h 234"/>
                <a:gd name="T60" fmla="*/ 483 w 530"/>
                <a:gd name="T61" fmla="*/ 127 h 234"/>
                <a:gd name="T62" fmla="*/ 476 w 530"/>
                <a:gd name="T63" fmla="*/ 123 h 234"/>
                <a:gd name="T64" fmla="*/ 450 w 530"/>
                <a:gd name="T65" fmla="*/ 132 h 234"/>
                <a:gd name="T66" fmla="*/ 452 w 530"/>
                <a:gd name="T67" fmla="*/ 130 h 234"/>
                <a:gd name="T68" fmla="*/ 464 w 530"/>
                <a:gd name="T69" fmla="*/ 114 h 234"/>
                <a:gd name="T70" fmla="*/ 457 w 530"/>
                <a:gd name="T71" fmla="*/ 101 h 234"/>
                <a:gd name="T72" fmla="*/ 455 w 530"/>
                <a:gd name="T73" fmla="*/ 96 h 234"/>
                <a:gd name="T74" fmla="*/ 465 w 530"/>
                <a:gd name="T75" fmla="*/ 84 h 234"/>
                <a:gd name="T76" fmla="*/ 475 w 530"/>
                <a:gd name="T77" fmla="*/ 93 h 234"/>
                <a:gd name="T78" fmla="*/ 501 w 530"/>
                <a:gd name="T79" fmla="*/ 70 h 234"/>
                <a:gd name="T80" fmla="*/ 489 w 530"/>
                <a:gd name="T81" fmla="*/ 0 h 234"/>
                <a:gd name="T82" fmla="*/ 503 w 530"/>
                <a:gd name="T83" fmla="*/ 33 h 234"/>
                <a:gd name="T84" fmla="*/ 518 w 530"/>
                <a:gd name="T85" fmla="*/ 52 h 234"/>
                <a:gd name="T86" fmla="*/ 420 w 530"/>
                <a:gd name="T87" fmla="*/ 180 h 234"/>
                <a:gd name="T88" fmla="*/ 425 w 530"/>
                <a:gd name="T89" fmla="*/ 175 h 234"/>
                <a:gd name="T90" fmla="*/ 468 w 530"/>
                <a:gd name="T91" fmla="*/ 150 h 234"/>
                <a:gd name="T92" fmla="*/ 480 w 530"/>
                <a:gd name="T93" fmla="*/ 153 h 234"/>
                <a:gd name="T94" fmla="*/ 498 w 530"/>
                <a:gd name="T95" fmla="*/ 119 h 234"/>
                <a:gd name="T96" fmla="*/ 505 w 530"/>
                <a:gd name="T97" fmla="*/ 111 h 234"/>
                <a:gd name="T98" fmla="*/ 529 w 530"/>
                <a:gd name="T99" fmla="*/ 69 h 234"/>
                <a:gd name="T100" fmla="*/ 528 w 530"/>
                <a:gd name="T101" fmla="*/ 69 h 234"/>
                <a:gd name="T102" fmla="*/ 529 w 530"/>
                <a:gd name="T103" fmla="*/ 9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30" h="234">
                  <a:moveTo>
                    <a:pt x="510" y="67"/>
                  </a:moveTo>
                  <a:lnTo>
                    <a:pt x="509" y="63"/>
                  </a:lnTo>
                  <a:lnTo>
                    <a:pt x="508" y="53"/>
                  </a:lnTo>
                  <a:lnTo>
                    <a:pt x="505" y="48"/>
                  </a:lnTo>
                  <a:lnTo>
                    <a:pt x="500" y="43"/>
                  </a:lnTo>
                  <a:lnTo>
                    <a:pt x="500" y="47"/>
                  </a:lnTo>
                  <a:lnTo>
                    <a:pt x="499" y="49"/>
                  </a:lnTo>
                  <a:lnTo>
                    <a:pt x="493" y="50"/>
                  </a:lnTo>
                  <a:lnTo>
                    <a:pt x="493" y="55"/>
                  </a:lnTo>
                  <a:lnTo>
                    <a:pt x="494" y="64"/>
                  </a:lnTo>
                  <a:lnTo>
                    <a:pt x="489" y="69"/>
                  </a:lnTo>
                  <a:lnTo>
                    <a:pt x="488" y="67"/>
                  </a:lnTo>
                  <a:lnTo>
                    <a:pt x="490" y="63"/>
                  </a:lnTo>
                  <a:lnTo>
                    <a:pt x="485" y="60"/>
                  </a:lnTo>
                  <a:lnTo>
                    <a:pt x="488" y="55"/>
                  </a:lnTo>
                  <a:lnTo>
                    <a:pt x="488" y="50"/>
                  </a:lnTo>
                  <a:lnTo>
                    <a:pt x="488" y="45"/>
                  </a:lnTo>
                  <a:lnTo>
                    <a:pt x="481" y="45"/>
                  </a:lnTo>
                  <a:lnTo>
                    <a:pt x="475" y="48"/>
                  </a:lnTo>
                  <a:lnTo>
                    <a:pt x="474" y="53"/>
                  </a:lnTo>
                  <a:lnTo>
                    <a:pt x="464" y="50"/>
                  </a:lnTo>
                  <a:lnTo>
                    <a:pt x="459" y="54"/>
                  </a:lnTo>
                  <a:lnTo>
                    <a:pt x="454" y="55"/>
                  </a:lnTo>
                  <a:lnTo>
                    <a:pt x="449" y="57"/>
                  </a:lnTo>
                  <a:lnTo>
                    <a:pt x="447" y="52"/>
                  </a:lnTo>
                  <a:lnTo>
                    <a:pt x="444" y="47"/>
                  </a:lnTo>
                  <a:lnTo>
                    <a:pt x="441" y="41"/>
                  </a:lnTo>
                  <a:lnTo>
                    <a:pt x="440" y="36"/>
                  </a:lnTo>
                  <a:lnTo>
                    <a:pt x="442" y="33"/>
                  </a:lnTo>
                  <a:lnTo>
                    <a:pt x="440" y="29"/>
                  </a:lnTo>
                  <a:lnTo>
                    <a:pt x="442" y="31"/>
                  </a:lnTo>
                  <a:lnTo>
                    <a:pt x="442" y="33"/>
                  </a:lnTo>
                  <a:lnTo>
                    <a:pt x="444" y="34"/>
                  </a:lnTo>
                  <a:lnTo>
                    <a:pt x="442" y="39"/>
                  </a:lnTo>
                  <a:lnTo>
                    <a:pt x="447" y="48"/>
                  </a:lnTo>
                  <a:lnTo>
                    <a:pt x="452" y="48"/>
                  </a:lnTo>
                  <a:lnTo>
                    <a:pt x="457" y="49"/>
                  </a:lnTo>
                  <a:lnTo>
                    <a:pt x="468" y="40"/>
                  </a:lnTo>
                  <a:lnTo>
                    <a:pt x="462" y="38"/>
                  </a:lnTo>
                  <a:lnTo>
                    <a:pt x="468" y="38"/>
                  </a:lnTo>
                  <a:lnTo>
                    <a:pt x="475" y="39"/>
                  </a:lnTo>
                  <a:lnTo>
                    <a:pt x="471" y="34"/>
                  </a:lnTo>
                  <a:lnTo>
                    <a:pt x="476" y="35"/>
                  </a:lnTo>
                  <a:lnTo>
                    <a:pt x="480" y="34"/>
                  </a:lnTo>
                  <a:lnTo>
                    <a:pt x="480" y="30"/>
                  </a:lnTo>
                  <a:lnTo>
                    <a:pt x="475" y="25"/>
                  </a:lnTo>
                  <a:lnTo>
                    <a:pt x="471" y="24"/>
                  </a:lnTo>
                  <a:lnTo>
                    <a:pt x="476" y="23"/>
                  </a:lnTo>
                  <a:lnTo>
                    <a:pt x="485" y="29"/>
                  </a:lnTo>
                  <a:lnTo>
                    <a:pt x="491" y="29"/>
                  </a:lnTo>
                  <a:lnTo>
                    <a:pt x="488" y="24"/>
                  </a:lnTo>
                  <a:lnTo>
                    <a:pt x="484" y="20"/>
                  </a:lnTo>
                  <a:lnTo>
                    <a:pt x="494" y="28"/>
                  </a:lnTo>
                  <a:lnTo>
                    <a:pt x="498" y="34"/>
                  </a:lnTo>
                  <a:lnTo>
                    <a:pt x="496" y="29"/>
                  </a:lnTo>
                  <a:lnTo>
                    <a:pt x="488" y="15"/>
                  </a:lnTo>
                  <a:lnTo>
                    <a:pt x="488" y="13"/>
                  </a:lnTo>
                  <a:lnTo>
                    <a:pt x="483" y="11"/>
                  </a:lnTo>
                  <a:lnTo>
                    <a:pt x="479" y="6"/>
                  </a:lnTo>
                  <a:lnTo>
                    <a:pt x="478" y="3"/>
                  </a:lnTo>
                  <a:lnTo>
                    <a:pt x="418" y="15"/>
                  </a:lnTo>
                  <a:lnTo>
                    <a:pt x="352" y="29"/>
                  </a:lnTo>
                  <a:lnTo>
                    <a:pt x="220" y="53"/>
                  </a:lnTo>
                  <a:lnTo>
                    <a:pt x="172" y="60"/>
                  </a:lnTo>
                  <a:lnTo>
                    <a:pt x="153" y="62"/>
                  </a:lnTo>
                  <a:lnTo>
                    <a:pt x="143" y="62"/>
                  </a:lnTo>
                  <a:lnTo>
                    <a:pt x="140" y="68"/>
                  </a:lnTo>
                  <a:lnTo>
                    <a:pt x="140" y="73"/>
                  </a:lnTo>
                  <a:lnTo>
                    <a:pt x="139" y="82"/>
                  </a:lnTo>
                  <a:lnTo>
                    <a:pt x="134" y="84"/>
                  </a:lnTo>
                  <a:lnTo>
                    <a:pt x="130" y="88"/>
                  </a:lnTo>
                  <a:lnTo>
                    <a:pt x="127" y="99"/>
                  </a:lnTo>
                  <a:lnTo>
                    <a:pt x="122" y="104"/>
                  </a:lnTo>
                  <a:lnTo>
                    <a:pt x="118" y="101"/>
                  </a:lnTo>
                  <a:lnTo>
                    <a:pt x="109" y="104"/>
                  </a:lnTo>
                  <a:lnTo>
                    <a:pt x="104" y="108"/>
                  </a:lnTo>
                  <a:lnTo>
                    <a:pt x="101" y="113"/>
                  </a:lnTo>
                  <a:lnTo>
                    <a:pt x="98" y="118"/>
                  </a:lnTo>
                  <a:lnTo>
                    <a:pt x="94" y="118"/>
                  </a:lnTo>
                  <a:lnTo>
                    <a:pt x="89" y="113"/>
                  </a:lnTo>
                  <a:lnTo>
                    <a:pt x="85" y="116"/>
                  </a:lnTo>
                  <a:lnTo>
                    <a:pt x="83" y="118"/>
                  </a:lnTo>
                  <a:lnTo>
                    <a:pt x="81" y="123"/>
                  </a:lnTo>
                  <a:lnTo>
                    <a:pt x="76" y="122"/>
                  </a:lnTo>
                  <a:lnTo>
                    <a:pt x="75" y="132"/>
                  </a:lnTo>
                  <a:lnTo>
                    <a:pt x="73" y="136"/>
                  </a:lnTo>
                  <a:lnTo>
                    <a:pt x="67" y="136"/>
                  </a:lnTo>
                  <a:lnTo>
                    <a:pt x="57" y="143"/>
                  </a:lnTo>
                  <a:lnTo>
                    <a:pt x="45" y="156"/>
                  </a:lnTo>
                  <a:lnTo>
                    <a:pt x="40" y="158"/>
                  </a:lnTo>
                  <a:lnTo>
                    <a:pt x="30" y="158"/>
                  </a:lnTo>
                  <a:lnTo>
                    <a:pt x="21" y="165"/>
                  </a:lnTo>
                  <a:lnTo>
                    <a:pt x="16" y="170"/>
                  </a:lnTo>
                  <a:lnTo>
                    <a:pt x="15" y="175"/>
                  </a:lnTo>
                  <a:lnTo>
                    <a:pt x="13" y="181"/>
                  </a:lnTo>
                  <a:lnTo>
                    <a:pt x="10" y="186"/>
                  </a:lnTo>
                  <a:lnTo>
                    <a:pt x="0" y="189"/>
                  </a:lnTo>
                  <a:lnTo>
                    <a:pt x="0" y="208"/>
                  </a:lnTo>
                  <a:lnTo>
                    <a:pt x="74" y="196"/>
                  </a:lnTo>
                  <a:lnTo>
                    <a:pt x="90" y="189"/>
                  </a:lnTo>
                  <a:lnTo>
                    <a:pt x="95" y="187"/>
                  </a:lnTo>
                  <a:lnTo>
                    <a:pt x="103" y="181"/>
                  </a:lnTo>
                  <a:lnTo>
                    <a:pt x="113" y="177"/>
                  </a:lnTo>
                  <a:lnTo>
                    <a:pt x="117" y="175"/>
                  </a:lnTo>
                  <a:lnTo>
                    <a:pt x="122" y="174"/>
                  </a:lnTo>
                  <a:lnTo>
                    <a:pt x="177" y="167"/>
                  </a:lnTo>
                  <a:lnTo>
                    <a:pt x="197" y="166"/>
                  </a:lnTo>
                  <a:lnTo>
                    <a:pt x="202" y="171"/>
                  </a:lnTo>
                  <a:lnTo>
                    <a:pt x="206" y="169"/>
                  </a:lnTo>
                  <a:lnTo>
                    <a:pt x="215" y="176"/>
                  </a:lnTo>
                  <a:lnTo>
                    <a:pt x="216" y="181"/>
                  </a:lnTo>
                  <a:lnTo>
                    <a:pt x="217" y="186"/>
                  </a:lnTo>
                  <a:lnTo>
                    <a:pt x="218" y="187"/>
                  </a:lnTo>
                  <a:lnTo>
                    <a:pt x="286" y="177"/>
                  </a:lnTo>
                  <a:lnTo>
                    <a:pt x="364" y="231"/>
                  </a:lnTo>
                  <a:lnTo>
                    <a:pt x="366" y="234"/>
                  </a:lnTo>
                  <a:lnTo>
                    <a:pt x="369" y="234"/>
                  </a:lnTo>
                  <a:lnTo>
                    <a:pt x="379" y="229"/>
                  </a:lnTo>
                  <a:lnTo>
                    <a:pt x="388" y="226"/>
                  </a:lnTo>
                  <a:lnTo>
                    <a:pt x="397" y="226"/>
                  </a:lnTo>
                  <a:lnTo>
                    <a:pt x="401" y="224"/>
                  </a:lnTo>
                  <a:lnTo>
                    <a:pt x="402" y="214"/>
                  </a:lnTo>
                  <a:lnTo>
                    <a:pt x="400" y="204"/>
                  </a:lnTo>
                  <a:lnTo>
                    <a:pt x="400" y="204"/>
                  </a:lnTo>
                  <a:lnTo>
                    <a:pt x="402" y="209"/>
                  </a:lnTo>
                  <a:lnTo>
                    <a:pt x="406" y="220"/>
                  </a:lnTo>
                  <a:lnTo>
                    <a:pt x="406" y="206"/>
                  </a:lnTo>
                  <a:lnTo>
                    <a:pt x="407" y="201"/>
                  </a:lnTo>
                  <a:lnTo>
                    <a:pt x="411" y="191"/>
                  </a:lnTo>
                  <a:lnTo>
                    <a:pt x="417" y="181"/>
                  </a:lnTo>
                  <a:lnTo>
                    <a:pt x="429" y="172"/>
                  </a:lnTo>
                  <a:lnTo>
                    <a:pt x="425" y="167"/>
                  </a:lnTo>
                  <a:lnTo>
                    <a:pt x="429" y="162"/>
                  </a:lnTo>
                  <a:lnTo>
                    <a:pt x="426" y="160"/>
                  </a:lnTo>
                  <a:lnTo>
                    <a:pt x="431" y="161"/>
                  </a:lnTo>
                  <a:lnTo>
                    <a:pt x="427" y="166"/>
                  </a:lnTo>
                  <a:lnTo>
                    <a:pt x="432" y="167"/>
                  </a:lnTo>
                  <a:lnTo>
                    <a:pt x="434" y="167"/>
                  </a:lnTo>
                  <a:lnTo>
                    <a:pt x="437" y="162"/>
                  </a:lnTo>
                  <a:lnTo>
                    <a:pt x="441" y="153"/>
                  </a:lnTo>
                  <a:lnTo>
                    <a:pt x="447" y="155"/>
                  </a:lnTo>
                  <a:lnTo>
                    <a:pt x="459" y="148"/>
                  </a:lnTo>
                  <a:lnTo>
                    <a:pt x="464" y="148"/>
                  </a:lnTo>
                  <a:lnTo>
                    <a:pt x="464" y="146"/>
                  </a:lnTo>
                  <a:lnTo>
                    <a:pt x="468" y="142"/>
                  </a:lnTo>
                  <a:lnTo>
                    <a:pt x="470" y="147"/>
                  </a:lnTo>
                  <a:lnTo>
                    <a:pt x="471" y="142"/>
                  </a:lnTo>
                  <a:lnTo>
                    <a:pt x="476" y="145"/>
                  </a:lnTo>
                  <a:lnTo>
                    <a:pt x="479" y="145"/>
                  </a:lnTo>
                  <a:lnTo>
                    <a:pt x="483" y="135"/>
                  </a:lnTo>
                  <a:lnTo>
                    <a:pt x="488" y="131"/>
                  </a:lnTo>
                  <a:lnTo>
                    <a:pt x="489" y="126"/>
                  </a:lnTo>
                  <a:lnTo>
                    <a:pt x="488" y="122"/>
                  </a:lnTo>
                  <a:lnTo>
                    <a:pt x="485" y="122"/>
                  </a:lnTo>
                  <a:lnTo>
                    <a:pt x="483" y="127"/>
                  </a:lnTo>
                  <a:lnTo>
                    <a:pt x="479" y="128"/>
                  </a:lnTo>
                  <a:lnTo>
                    <a:pt x="480" y="123"/>
                  </a:lnTo>
                  <a:lnTo>
                    <a:pt x="478" y="118"/>
                  </a:lnTo>
                  <a:lnTo>
                    <a:pt x="476" y="123"/>
                  </a:lnTo>
                  <a:lnTo>
                    <a:pt x="476" y="123"/>
                  </a:lnTo>
                  <a:lnTo>
                    <a:pt x="473" y="125"/>
                  </a:lnTo>
                  <a:lnTo>
                    <a:pt x="474" y="130"/>
                  </a:lnTo>
                  <a:lnTo>
                    <a:pt x="469" y="127"/>
                  </a:lnTo>
                  <a:lnTo>
                    <a:pt x="460" y="133"/>
                  </a:lnTo>
                  <a:lnTo>
                    <a:pt x="450" y="132"/>
                  </a:lnTo>
                  <a:lnTo>
                    <a:pt x="441" y="125"/>
                  </a:lnTo>
                  <a:lnTo>
                    <a:pt x="437" y="119"/>
                  </a:lnTo>
                  <a:lnTo>
                    <a:pt x="442" y="123"/>
                  </a:lnTo>
                  <a:lnTo>
                    <a:pt x="447" y="125"/>
                  </a:lnTo>
                  <a:lnTo>
                    <a:pt x="452" y="130"/>
                  </a:lnTo>
                  <a:lnTo>
                    <a:pt x="457" y="130"/>
                  </a:lnTo>
                  <a:lnTo>
                    <a:pt x="461" y="127"/>
                  </a:lnTo>
                  <a:lnTo>
                    <a:pt x="469" y="118"/>
                  </a:lnTo>
                  <a:lnTo>
                    <a:pt x="469" y="113"/>
                  </a:lnTo>
                  <a:lnTo>
                    <a:pt x="464" y="114"/>
                  </a:lnTo>
                  <a:lnTo>
                    <a:pt x="465" y="111"/>
                  </a:lnTo>
                  <a:lnTo>
                    <a:pt x="471" y="109"/>
                  </a:lnTo>
                  <a:lnTo>
                    <a:pt x="473" y="104"/>
                  </a:lnTo>
                  <a:lnTo>
                    <a:pt x="462" y="101"/>
                  </a:lnTo>
                  <a:lnTo>
                    <a:pt x="457" y="101"/>
                  </a:lnTo>
                  <a:lnTo>
                    <a:pt x="436" y="94"/>
                  </a:lnTo>
                  <a:lnTo>
                    <a:pt x="435" y="93"/>
                  </a:lnTo>
                  <a:lnTo>
                    <a:pt x="435" y="92"/>
                  </a:lnTo>
                  <a:lnTo>
                    <a:pt x="445" y="94"/>
                  </a:lnTo>
                  <a:lnTo>
                    <a:pt x="455" y="96"/>
                  </a:lnTo>
                  <a:lnTo>
                    <a:pt x="460" y="93"/>
                  </a:lnTo>
                  <a:lnTo>
                    <a:pt x="462" y="94"/>
                  </a:lnTo>
                  <a:lnTo>
                    <a:pt x="461" y="89"/>
                  </a:lnTo>
                  <a:lnTo>
                    <a:pt x="460" y="86"/>
                  </a:lnTo>
                  <a:lnTo>
                    <a:pt x="465" y="84"/>
                  </a:lnTo>
                  <a:lnTo>
                    <a:pt x="462" y="88"/>
                  </a:lnTo>
                  <a:lnTo>
                    <a:pt x="468" y="92"/>
                  </a:lnTo>
                  <a:lnTo>
                    <a:pt x="473" y="93"/>
                  </a:lnTo>
                  <a:lnTo>
                    <a:pt x="473" y="88"/>
                  </a:lnTo>
                  <a:lnTo>
                    <a:pt x="475" y="93"/>
                  </a:lnTo>
                  <a:lnTo>
                    <a:pt x="480" y="94"/>
                  </a:lnTo>
                  <a:lnTo>
                    <a:pt x="491" y="94"/>
                  </a:lnTo>
                  <a:lnTo>
                    <a:pt x="495" y="89"/>
                  </a:lnTo>
                  <a:lnTo>
                    <a:pt x="501" y="74"/>
                  </a:lnTo>
                  <a:lnTo>
                    <a:pt x="501" y="70"/>
                  </a:lnTo>
                  <a:lnTo>
                    <a:pt x="507" y="72"/>
                  </a:lnTo>
                  <a:lnTo>
                    <a:pt x="510" y="67"/>
                  </a:lnTo>
                  <a:close/>
                  <a:moveTo>
                    <a:pt x="504" y="30"/>
                  </a:moveTo>
                  <a:lnTo>
                    <a:pt x="498" y="20"/>
                  </a:lnTo>
                  <a:lnTo>
                    <a:pt x="489" y="0"/>
                  </a:lnTo>
                  <a:lnTo>
                    <a:pt x="489" y="0"/>
                  </a:lnTo>
                  <a:lnTo>
                    <a:pt x="486" y="0"/>
                  </a:lnTo>
                  <a:lnTo>
                    <a:pt x="495" y="19"/>
                  </a:lnTo>
                  <a:lnTo>
                    <a:pt x="499" y="23"/>
                  </a:lnTo>
                  <a:lnTo>
                    <a:pt x="503" y="33"/>
                  </a:lnTo>
                  <a:lnTo>
                    <a:pt x="508" y="38"/>
                  </a:lnTo>
                  <a:lnTo>
                    <a:pt x="505" y="39"/>
                  </a:lnTo>
                  <a:lnTo>
                    <a:pt x="510" y="40"/>
                  </a:lnTo>
                  <a:lnTo>
                    <a:pt x="515" y="47"/>
                  </a:lnTo>
                  <a:lnTo>
                    <a:pt x="518" y="52"/>
                  </a:lnTo>
                  <a:lnTo>
                    <a:pt x="519" y="50"/>
                  </a:lnTo>
                  <a:lnTo>
                    <a:pt x="517" y="44"/>
                  </a:lnTo>
                  <a:lnTo>
                    <a:pt x="504" y="30"/>
                  </a:lnTo>
                  <a:close/>
                  <a:moveTo>
                    <a:pt x="425" y="175"/>
                  </a:moveTo>
                  <a:lnTo>
                    <a:pt x="420" y="180"/>
                  </a:lnTo>
                  <a:lnTo>
                    <a:pt x="417" y="185"/>
                  </a:lnTo>
                  <a:lnTo>
                    <a:pt x="421" y="180"/>
                  </a:lnTo>
                  <a:lnTo>
                    <a:pt x="431" y="171"/>
                  </a:lnTo>
                  <a:lnTo>
                    <a:pt x="430" y="171"/>
                  </a:lnTo>
                  <a:lnTo>
                    <a:pt x="425" y="175"/>
                  </a:lnTo>
                  <a:close/>
                  <a:moveTo>
                    <a:pt x="461" y="150"/>
                  </a:moveTo>
                  <a:lnTo>
                    <a:pt x="452" y="153"/>
                  </a:lnTo>
                  <a:lnTo>
                    <a:pt x="449" y="156"/>
                  </a:lnTo>
                  <a:lnTo>
                    <a:pt x="457" y="152"/>
                  </a:lnTo>
                  <a:lnTo>
                    <a:pt x="468" y="150"/>
                  </a:lnTo>
                  <a:lnTo>
                    <a:pt x="466" y="150"/>
                  </a:lnTo>
                  <a:lnTo>
                    <a:pt x="461" y="150"/>
                  </a:lnTo>
                  <a:close/>
                  <a:moveTo>
                    <a:pt x="485" y="137"/>
                  </a:moveTo>
                  <a:lnTo>
                    <a:pt x="484" y="142"/>
                  </a:lnTo>
                  <a:lnTo>
                    <a:pt x="480" y="153"/>
                  </a:lnTo>
                  <a:lnTo>
                    <a:pt x="485" y="138"/>
                  </a:lnTo>
                  <a:lnTo>
                    <a:pt x="493" y="127"/>
                  </a:lnTo>
                  <a:lnTo>
                    <a:pt x="489" y="132"/>
                  </a:lnTo>
                  <a:lnTo>
                    <a:pt x="485" y="137"/>
                  </a:lnTo>
                  <a:close/>
                  <a:moveTo>
                    <a:pt x="498" y="119"/>
                  </a:moveTo>
                  <a:lnTo>
                    <a:pt x="501" y="114"/>
                  </a:lnTo>
                  <a:lnTo>
                    <a:pt x="499" y="114"/>
                  </a:lnTo>
                  <a:lnTo>
                    <a:pt x="498" y="119"/>
                  </a:lnTo>
                  <a:close/>
                  <a:moveTo>
                    <a:pt x="509" y="106"/>
                  </a:moveTo>
                  <a:lnTo>
                    <a:pt x="505" y="111"/>
                  </a:lnTo>
                  <a:lnTo>
                    <a:pt x="515" y="102"/>
                  </a:lnTo>
                  <a:lnTo>
                    <a:pt x="515" y="101"/>
                  </a:lnTo>
                  <a:lnTo>
                    <a:pt x="514" y="102"/>
                  </a:lnTo>
                  <a:lnTo>
                    <a:pt x="509" y="106"/>
                  </a:lnTo>
                  <a:close/>
                  <a:moveTo>
                    <a:pt x="529" y="69"/>
                  </a:moveTo>
                  <a:lnTo>
                    <a:pt x="528" y="64"/>
                  </a:lnTo>
                  <a:lnTo>
                    <a:pt x="523" y="54"/>
                  </a:lnTo>
                  <a:lnTo>
                    <a:pt x="524" y="59"/>
                  </a:lnTo>
                  <a:lnTo>
                    <a:pt x="527" y="64"/>
                  </a:lnTo>
                  <a:lnTo>
                    <a:pt x="528" y="69"/>
                  </a:lnTo>
                  <a:lnTo>
                    <a:pt x="529" y="87"/>
                  </a:lnTo>
                  <a:lnTo>
                    <a:pt x="527" y="92"/>
                  </a:lnTo>
                  <a:lnTo>
                    <a:pt x="523" y="96"/>
                  </a:lnTo>
                  <a:lnTo>
                    <a:pt x="523" y="97"/>
                  </a:lnTo>
                  <a:lnTo>
                    <a:pt x="529" y="94"/>
                  </a:lnTo>
                  <a:lnTo>
                    <a:pt x="530" y="84"/>
                  </a:lnTo>
                  <a:lnTo>
                    <a:pt x="529" y="69"/>
                  </a:lnTo>
                  <a:close/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" name="Freeform 79"/>
            <p:cNvSpPr>
              <a:spLocks noEditPoints="1"/>
            </p:cNvSpPr>
            <p:nvPr/>
          </p:nvSpPr>
          <p:spPr bwMode="auto">
            <a:xfrm>
              <a:off x="4078" y="1270"/>
              <a:ext cx="626" cy="466"/>
            </a:xfrm>
            <a:custGeom>
              <a:avLst/>
              <a:gdLst>
                <a:gd name="T0" fmla="*/ 352 w 452"/>
                <a:gd name="T1" fmla="*/ 316 h 337"/>
                <a:gd name="T2" fmla="*/ 354 w 452"/>
                <a:gd name="T3" fmla="*/ 296 h 337"/>
                <a:gd name="T4" fmla="*/ 361 w 452"/>
                <a:gd name="T5" fmla="*/ 281 h 337"/>
                <a:gd name="T6" fmla="*/ 346 w 452"/>
                <a:gd name="T7" fmla="*/ 218 h 337"/>
                <a:gd name="T8" fmla="*/ 345 w 452"/>
                <a:gd name="T9" fmla="*/ 161 h 337"/>
                <a:gd name="T10" fmla="*/ 326 w 452"/>
                <a:gd name="T11" fmla="*/ 102 h 337"/>
                <a:gd name="T12" fmla="*/ 322 w 452"/>
                <a:gd name="T13" fmla="*/ 94 h 337"/>
                <a:gd name="T14" fmla="*/ 313 w 452"/>
                <a:gd name="T15" fmla="*/ 69 h 337"/>
                <a:gd name="T16" fmla="*/ 315 w 452"/>
                <a:gd name="T17" fmla="*/ 53 h 337"/>
                <a:gd name="T18" fmla="*/ 312 w 452"/>
                <a:gd name="T19" fmla="*/ 38 h 337"/>
                <a:gd name="T20" fmla="*/ 306 w 452"/>
                <a:gd name="T21" fmla="*/ 16 h 337"/>
                <a:gd name="T22" fmla="*/ 301 w 452"/>
                <a:gd name="T23" fmla="*/ 3 h 337"/>
                <a:gd name="T24" fmla="*/ 229 w 452"/>
                <a:gd name="T25" fmla="*/ 18 h 337"/>
                <a:gd name="T26" fmla="*/ 198 w 452"/>
                <a:gd name="T27" fmla="*/ 42 h 337"/>
                <a:gd name="T28" fmla="*/ 175 w 452"/>
                <a:gd name="T29" fmla="*/ 83 h 337"/>
                <a:gd name="T30" fmla="*/ 159 w 452"/>
                <a:gd name="T31" fmla="*/ 101 h 337"/>
                <a:gd name="T32" fmla="*/ 164 w 452"/>
                <a:gd name="T33" fmla="*/ 112 h 337"/>
                <a:gd name="T34" fmla="*/ 167 w 452"/>
                <a:gd name="T35" fmla="*/ 112 h 337"/>
                <a:gd name="T36" fmla="*/ 171 w 452"/>
                <a:gd name="T37" fmla="*/ 118 h 337"/>
                <a:gd name="T38" fmla="*/ 171 w 452"/>
                <a:gd name="T39" fmla="*/ 132 h 337"/>
                <a:gd name="T40" fmla="*/ 170 w 452"/>
                <a:gd name="T41" fmla="*/ 147 h 337"/>
                <a:gd name="T42" fmla="*/ 154 w 452"/>
                <a:gd name="T43" fmla="*/ 157 h 337"/>
                <a:gd name="T44" fmla="*/ 142 w 452"/>
                <a:gd name="T45" fmla="*/ 170 h 337"/>
                <a:gd name="T46" fmla="*/ 126 w 452"/>
                <a:gd name="T47" fmla="*/ 174 h 337"/>
                <a:gd name="T48" fmla="*/ 93 w 452"/>
                <a:gd name="T49" fmla="*/ 176 h 337"/>
                <a:gd name="T50" fmla="*/ 44 w 452"/>
                <a:gd name="T51" fmla="*/ 186 h 337"/>
                <a:gd name="T52" fmla="*/ 30 w 452"/>
                <a:gd name="T53" fmla="*/ 194 h 337"/>
                <a:gd name="T54" fmla="*/ 28 w 452"/>
                <a:gd name="T55" fmla="*/ 205 h 337"/>
                <a:gd name="T56" fmla="*/ 38 w 452"/>
                <a:gd name="T57" fmla="*/ 213 h 337"/>
                <a:gd name="T58" fmla="*/ 42 w 452"/>
                <a:gd name="T59" fmla="*/ 231 h 337"/>
                <a:gd name="T60" fmla="*/ 27 w 452"/>
                <a:gd name="T61" fmla="*/ 250 h 337"/>
                <a:gd name="T62" fmla="*/ 3 w 452"/>
                <a:gd name="T63" fmla="*/ 278 h 337"/>
                <a:gd name="T64" fmla="*/ 4 w 452"/>
                <a:gd name="T65" fmla="*/ 298 h 337"/>
                <a:gd name="T66" fmla="*/ 195 w 452"/>
                <a:gd name="T67" fmla="*/ 260 h 337"/>
                <a:gd name="T68" fmla="*/ 253 w 452"/>
                <a:gd name="T69" fmla="*/ 252 h 337"/>
                <a:gd name="T70" fmla="*/ 264 w 452"/>
                <a:gd name="T71" fmla="*/ 260 h 337"/>
                <a:gd name="T72" fmla="*/ 274 w 452"/>
                <a:gd name="T73" fmla="*/ 281 h 337"/>
                <a:gd name="T74" fmla="*/ 293 w 452"/>
                <a:gd name="T75" fmla="*/ 287 h 337"/>
                <a:gd name="T76" fmla="*/ 341 w 452"/>
                <a:gd name="T77" fmla="*/ 293 h 337"/>
                <a:gd name="T78" fmla="*/ 336 w 452"/>
                <a:gd name="T79" fmla="*/ 283 h 337"/>
                <a:gd name="T80" fmla="*/ 345 w 452"/>
                <a:gd name="T81" fmla="*/ 298 h 337"/>
                <a:gd name="T82" fmla="*/ 345 w 452"/>
                <a:gd name="T83" fmla="*/ 323 h 337"/>
                <a:gd name="T84" fmla="*/ 440 w 452"/>
                <a:gd name="T85" fmla="*/ 277 h 337"/>
                <a:gd name="T86" fmla="*/ 425 w 452"/>
                <a:gd name="T87" fmla="*/ 291 h 337"/>
                <a:gd name="T88" fmla="*/ 420 w 452"/>
                <a:gd name="T89" fmla="*/ 288 h 337"/>
                <a:gd name="T90" fmla="*/ 430 w 452"/>
                <a:gd name="T91" fmla="*/ 270 h 337"/>
                <a:gd name="T92" fmla="*/ 391 w 452"/>
                <a:gd name="T93" fmla="*/ 294 h 337"/>
                <a:gd name="T94" fmla="*/ 379 w 452"/>
                <a:gd name="T95" fmla="*/ 302 h 337"/>
                <a:gd name="T96" fmla="*/ 361 w 452"/>
                <a:gd name="T97" fmla="*/ 309 h 337"/>
                <a:gd name="T98" fmla="*/ 355 w 452"/>
                <a:gd name="T99" fmla="*/ 318 h 337"/>
                <a:gd name="T100" fmla="*/ 344 w 452"/>
                <a:gd name="T101" fmla="*/ 335 h 337"/>
                <a:gd name="T102" fmla="*/ 350 w 452"/>
                <a:gd name="T103" fmla="*/ 337 h 337"/>
                <a:gd name="T104" fmla="*/ 379 w 452"/>
                <a:gd name="T105" fmla="*/ 322 h 337"/>
                <a:gd name="T106" fmla="*/ 400 w 452"/>
                <a:gd name="T107" fmla="*/ 309 h 337"/>
                <a:gd name="T108" fmla="*/ 415 w 452"/>
                <a:gd name="T109" fmla="*/ 303 h 337"/>
                <a:gd name="T110" fmla="*/ 430 w 452"/>
                <a:gd name="T111" fmla="*/ 292 h 337"/>
                <a:gd name="T112" fmla="*/ 452 w 452"/>
                <a:gd name="T113" fmla="*/ 272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2" h="337">
                  <a:moveTo>
                    <a:pt x="345" y="323"/>
                  </a:moveTo>
                  <a:lnTo>
                    <a:pt x="347" y="318"/>
                  </a:lnTo>
                  <a:lnTo>
                    <a:pt x="352" y="316"/>
                  </a:lnTo>
                  <a:lnTo>
                    <a:pt x="354" y="311"/>
                  </a:lnTo>
                  <a:lnTo>
                    <a:pt x="359" y="301"/>
                  </a:lnTo>
                  <a:lnTo>
                    <a:pt x="354" y="296"/>
                  </a:lnTo>
                  <a:lnTo>
                    <a:pt x="354" y="293"/>
                  </a:lnTo>
                  <a:lnTo>
                    <a:pt x="361" y="286"/>
                  </a:lnTo>
                  <a:lnTo>
                    <a:pt x="361" y="281"/>
                  </a:lnTo>
                  <a:lnTo>
                    <a:pt x="357" y="276"/>
                  </a:lnTo>
                  <a:lnTo>
                    <a:pt x="349" y="220"/>
                  </a:lnTo>
                  <a:lnTo>
                    <a:pt x="346" y="218"/>
                  </a:lnTo>
                  <a:lnTo>
                    <a:pt x="346" y="171"/>
                  </a:lnTo>
                  <a:lnTo>
                    <a:pt x="347" y="166"/>
                  </a:lnTo>
                  <a:lnTo>
                    <a:pt x="345" y="161"/>
                  </a:lnTo>
                  <a:lnTo>
                    <a:pt x="345" y="157"/>
                  </a:lnTo>
                  <a:lnTo>
                    <a:pt x="334" y="108"/>
                  </a:lnTo>
                  <a:lnTo>
                    <a:pt x="326" y="102"/>
                  </a:lnTo>
                  <a:lnTo>
                    <a:pt x="325" y="107"/>
                  </a:lnTo>
                  <a:lnTo>
                    <a:pt x="322" y="102"/>
                  </a:lnTo>
                  <a:lnTo>
                    <a:pt x="322" y="94"/>
                  </a:lnTo>
                  <a:lnTo>
                    <a:pt x="320" y="84"/>
                  </a:lnTo>
                  <a:lnTo>
                    <a:pt x="317" y="79"/>
                  </a:lnTo>
                  <a:lnTo>
                    <a:pt x="313" y="69"/>
                  </a:lnTo>
                  <a:lnTo>
                    <a:pt x="313" y="59"/>
                  </a:lnTo>
                  <a:lnTo>
                    <a:pt x="316" y="58"/>
                  </a:lnTo>
                  <a:lnTo>
                    <a:pt x="315" y="53"/>
                  </a:lnTo>
                  <a:lnTo>
                    <a:pt x="313" y="48"/>
                  </a:lnTo>
                  <a:lnTo>
                    <a:pt x="313" y="43"/>
                  </a:lnTo>
                  <a:lnTo>
                    <a:pt x="312" y="38"/>
                  </a:lnTo>
                  <a:lnTo>
                    <a:pt x="307" y="33"/>
                  </a:lnTo>
                  <a:lnTo>
                    <a:pt x="306" y="28"/>
                  </a:lnTo>
                  <a:lnTo>
                    <a:pt x="306" y="16"/>
                  </a:lnTo>
                  <a:lnTo>
                    <a:pt x="302" y="11"/>
                  </a:lnTo>
                  <a:lnTo>
                    <a:pt x="302" y="6"/>
                  </a:lnTo>
                  <a:lnTo>
                    <a:pt x="301" y="3"/>
                  </a:lnTo>
                  <a:lnTo>
                    <a:pt x="301" y="0"/>
                  </a:lnTo>
                  <a:lnTo>
                    <a:pt x="263" y="10"/>
                  </a:lnTo>
                  <a:lnTo>
                    <a:pt x="229" y="18"/>
                  </a:lnTo>
                  <a:lnTo>
                    <a:pt x="224" y="18"/>
                  </a:lnTo>
                  <a:lnTo>
                    <a:pt x="214" y="23"/>
                  </a:lnTo>
                  <a:lnTo>
                    <a:pt x="198" y="42"/>
                  </a:lnTo>
                  <a:lnTo>
                    <a:pt x="181" y="68"/>
                  </a:lnTo>
                  <a:lnTo>
                    <a:pt x="183" y="74"/>
                  </a:lnTo>
                  <a:lnTo>
                    <a:pt x="175" y="83"/>
                  </a:lnTo>
                  <a:lnTo>
                    <a:pt x="173" y="87"/>
                  </a:lnTo>
                  <a:lnTo>
                    <a:pt x="167" y="92"/>
                  </a:lnTo>
                  <a:lnTo>
                    <a:pt x="159" y="101"/>
                  </a:lnTo>
                  <a:lnTo>
                    <a:pt x="157" y="106"/>
                  </a:lnTo>
                  <a:lnTo>
                    <a:pt x="162" y="109"/>
                  </a:lnTo>
                  <a:lnTo>
                    <a:pt x="164" y="112"/>
                  </a:lnTo>
                  <a:lnTo>
                    <a:pt x="162" y="107"/>
                  </a:lnTo>
                  <a:lnTo>
                    <a:pt x="167" y="104"/>
                  </a:lnTo>
                  <a:lnTo>
                    <a:pt x="167" y="112"/>
                  </a:lnTo>
                  <a:lnTo>
                    <a:pt x="175" y="108"/>
                  </a:lnTo>
                  <a:lnTo>
                    <a:pt x="171" y="113"/>
                  </a:lnTo>
                  <a:lnTo>
                    <a:pt x="171" y="118"/>
                  </a:lnTo>
                  <a:lnTo>
                    <a:pt x="166" y="120"/>
                  </a:lnTo>
                  <a:lnTo>
                    <a:pt x="171" y="130"/>
                  </a:lnTo>
                  <a:lnTo>
                    <a:pt x="171" y="132"/>
                  </a:lnTo>
                  <a:lnTo>
                    <a:pt x="174" y="137"/>
                  </a:lnTo>
                  <a:lnTo>
                    <a:pt x="174" y="142"/>
                  </a:lnTo>
                  <a:lnTo>
                    <a:pt x="170" y="147"/>
                  </a:lnTo>
                  <a:lnTo>
                    <a:pt x="165" y="147"/>
                  </a:lnTo>
                  <a:lnTo>
                    <a:pt x="160" y="152"/>
                  </a:lnTo>
                  <a:lnTo>
                    <a:pt x="154" y="157"/>
                  </a:lnTo>
                  <a:lnTo>
                    <a:pt x="151" y="162"/>
                  </a:lnTo>
                  <a:lnTo>
                    <a:pt x="147" y="167"/>
                  </a:lnTo>
                  <a:lnTo>
                    <a:pt x="142" y="170"/>
                  </a:lnTo>
                  <a:lnTo>
                    <a:pt x="139" y="175"/>
                  </a:lnTo>
                  <a:lnTo>
                    <a:pt x="135" y="174"/>
                  </a:lnTo>
                  <a:lnTo>
                    <a:pt x="126" y="174"/>
                  </a:lnTo>
                  <a:lnTo>
                    <a:pt x="116" y="176"/>
                  </a:lnTo>
                  <a:lnTo>
                    <a:pt x="106" y="182"/>
                  </a:lnTo>
                  <a:lnTo>
                    <a:pt x="93" y="176"/>
                  </a:lnTo>
                  <a:lnTo>
                    <a:pt x="73" y="177"/>
                  </a:lnTo>
                  <a:lnTo>
                    <a:pt x="54" y="181"/>
                  </a:lnTo>
                  <a:lnTo>
                    <a:pt x="44" y="186"/>
                  </a:lnTo>
                  <a:lnTo>
                    <a:pt x="39" y="189"/>
                  </a:lnTo>
                  <a:lnTo>
                    <a:pt x="34" y="190"/>
                  </a:lnTo>
                  <a:lnTo>
                    <a:pt x="30" y="194"/>
                  </a:lnTo>
                  <a:lnTo>
                    <a:pt x="25" y="195"/>
                  </a:lnTo>
                  <a:lnTo>
                    <a:pt x="25" y="196"/>
                  </a:lnTo>
                  <a:lnTo>
                    <a:pt x="28" y="205"/>
                  </a:lnTo>
                  <a:lnTo>
                    <a:pt x="27" y="209"/>
                  </a:lnTo>
                  <a:lnTo>
                    <a:pt x="38" y="210"/>
                  </a:lnTo>
                  <a:lnTo>
                    <a:pt x="38" y="213"/>
                  </a:lnTo>
                  <a:lnTo>
                    <a:pt x="35" y="215"/>
                  </a:lnTo>
                  <a:lnTo>
                    <a:pt x="42" y="226"/>
                  </a:lnTo>
                  <a:lnTo>
                    <a:pt x="42" y="231"/>
                  </a:lnTo>
                  <a:lnTo>
                    <a:pt x="33" y="242"/>
                  </a:lnTo>
                  <a:lnTo>
                    <a:pt x="30" y="247"/>
                  </a:lnTo>
                  <a:lnTo>
                    <a:pt x="27" y="250"/>
                  </a:lnTo>
                  <a:lnTo>
                    <a:pt x="22" y="257"/>
                  </a:lnTo>
                  <a:lnTo>
                    <a:pt x="13" y="267"/>
                  </a:lnTo>
                  <a:lnTo>
                    <a:pt x="3" y="278"/>
                  </a:lnTo>
                  <a:lnTo>
                    <a:pt x="0" y="279"/>
                  </a:lnTo>
                  <a:lnTo>
                    <a:pt x="1" y="281"/>
                  </a:lnTo>
                  <a:lnTo>
                    <a:pt x="4" y="298"/>
                  </a:lnTo>
                  <a:lnTo>
                    <a:pt x="49" y="291"/>
                  </a:lnTo>
                  <a:lnTo>
                    <a:pt x="118" y="277"/>
                  </a:lnTo>
                  <a:lnTo>
                    <a:pt x="195" y="260"/>
                  </a:lnTo>
                  <a:lnTo>
                    <a:pt x="247" y="249"/>
                  </a:lnTo>
                  <a:lnTo>
                    <a:pt x="248" y="250"/>
                  </a:lnTo>
                  <a:lnTo>
                    <a:pt x="253" y="252"/>
                  </a:lnTo>
                  <a:lnTo>
                    <a:pt x="254" y="257"/>
                  </a:lnTo>
                  <a:lnTo>
                    <a:pt x="259" y="255"/>
                  </a:lnTo>
                  <a:lnTo>
                    <a:pt x="264" y="260"/>
                  </a:lnTo>
                  <a:lnTo>
                    <a:pt x="269" y="270"/>
                  </a:lnTo>
                  <a:lnTo>
                    <a:pt x="271" y="276"/>
                  </a:lnTo>
                  <a:lnTo>
                    <a:pt x="274" y="281"/>
                  </a:lnTo>
                  <a:lnTo>
                    <a:pt x="283" y="284"/>
                  </a:lnTo>
                  <a:lnTo>
                    <a:pt x="288" y="284"/>
                  </a:lnTo>
                  <a:lnTo>
                    <a:pt x="293" y="287"/>
                  </a:lnTo>
                  <a:lnTo>
                    <a:pt x="293" y="289"/>
                  </a:lnTo>
                  <a:lnTo>
                    <a:pt x="345" y="306"/>
                  </a:lnTo>
                  <a:lnTo>
                    <a:pt x="341" y="293"/>
                  </a:lnTo>
                  <a:lnTo>
                    <a:pt x="336" y="289"/>
                  </a:lnTo>
                  <a:lnTo>
                    <a:pt x="335" y="284"/>
                  </a:lnTo>
                  <a:lnTo>
                    <a:pt x="336" y="283"/>
                  </a:lnTo>
                  <a:lnTo>
                    <a:pt x="337" y="287"/>
                  </a:lnTo>
                  <a:lnTo>
                    <a:pt x="342" y="291"/>
                  </a:lnTo>
                  <a:lnTo>
                    <a:pt x="345" y="298"/>
                  </a:lnTo>
                  <a:lnTo>
                    <a:pt x="346" y="313"/>
                  </a:lnTo>
                  <a:lnTo>
                    <a:pt x="344" y="323"/>
                  </a:lnTo>
                  <a:lnTo>
                    <a:pt x="345" y="323"/>
                  </a:lnTo>
                  <a:close/>
                  <a:moveTo>
                    <a:pt x="447" y="276"/>
                  </a:moveTo>
                  <a:lnTo>
                    <a:pt x="442" y="278"/>
                  </a:lnTo>
                  <a:lnTo>
                    <a:pt x="440" y="277"/>
                  </a:lnTo>
                  <a:lnTo>
                    <a:pt x="435" y="278"/>
                  </a:lnTo>
                  <a:lnTo>
                    <a:pt x="430" y="281"/>
                  </a:lnTo>
                  <a:lnTo>
                    <a:pt x="425" y="291"/>
                  </a:lnTo>
                  <a:lnTo>
                    <a:pt x="422" y="292"/>
                  </a:lnTo>
                  <a:lnTo>
                    <a:pt x="417" y="292"/>
                  </a:lnTo>
                  <a:lnTo>
                    <a:pt x="420" y="288"/>
                  </a:lnTo>
                  <a:lnTo>
                    <a:pt x="425" y="283"/>
                  </a:lnTo>
                  <a:lnTo>
                    <a:pt x="425" y="278"/>
                  </a:lnTo>
                  <a:lnTo>
                    <a:pt x="430" y="270"/>
                  </a:lnTo>
                  <a:lnTo>
                    <a:pt x="415" y="287"/>
                  </a:lnTo>
                  <a:lnTo>
                    <a:pt x="405" y="292"/>
                  </a:lnTo>
                  <a:lnTo>
                    <a:pt x="391" y="294"/>
                  </a:lnTo>
                  <a:lnTo>
                    <a:pt x="386" y="297"/>
                  </a:lnTo>
                  <a:lnTo>
                    <a:pt x="384" y="302"/>
                  </a:lnTo>
                  <a:lnTo>
                    <a:pt x="379" y="302"/>
                  </a:lnTo>
                  <a:lnTo>
                    <a:pt x="370" y="307"/>
                  </a:lnTo>
                  <a:lnTo>
                    <a:pt x="365" y="306"/>
                  </a:lnTo>
                  <a:lnTo>
                    <a:pt x="361" y="309"/>
                  </a:lnTo>
                  <a:lnTo>
                    <a:pt x="361" y="315"/>
                  </a:lnTo>
                  <a:lnTo>
                    <a:pt x="356" y="312"/>
                  </a:lnTo>
                  <a:lnTo>
                    <a:pt x="355" y="318"/>
                  </a:lnTo>
                  <a:lnTo>
                    <a:pt x="346" y="323"/>
                  </a:lnTo>
                  <a:lnTo>
                    <a:pt x="345" y="330"/>
                  </a:lnTo>
                  <a:lnTo>
                    <a:pt x="344" y="335"/>
                  </a:lnTo>
                  <a:lnTo>
                    <a:pt x="346" y="335"/>
                  </a:lnTo>
                  <a:lnTo>
                    <a:pt x="355" y="333"/>
                  </a:lnTo>
                  <a:lnTo>
                    <a:pt x="350" y="337"/>
                  </a:lnTo>
                  <a:lnTo>
                    <a:pt x="360" y="332"/>
                  </a:lnTo>
                  <a:lnTo>
                    <a:pt x="378" y="322"/>
                  </a:lnTo>
                  <a:lnTo>
                    <a:pt x="379" y="322"/>
                  </a:lnTo>
                  <a:lnTo>
                    <a:pt x="385" y="318"/>
                  </a:lnTo>
                  <a:lnTo>
                    <a:pt x="390" y="316"/>
                  </a:lnTo>
                  <a:lnTo>
                    <a:pt x="400" y="309"/>
                  </a:lnTo>
                  <a:lnTo>
                    <a:pt x="405" y="308"/>
                  </a:lnTo>
                  <a:lnTo>
                    <a:pt x="410" y="304"/>
                  </a:lnTo>
                  <a:lnTo>
                    <a:pt x="415" y="303"/>
                  </a:lnTo>
                  <a:lnTo>
                    <a:pt x="425" y="297"/>
                  </a:lnTo>
                  <a:lnTo>
                    <a:pt x="425" y="293"/>
                  </a:lnTo>
                  <a:lnTo>
                    <a:pt x="430" y="292"/>
                  </a:lnTo>
                  <a:lnTo>
                    <a:pt x="440" y="283"/>
                  </a:lnTo>
                  <a:lnTo>
                    <a:pt x="446" y="281"/>
                  </a:lnTo>
                  <a:lnTo>
                    <a:pt x="452" y="272"/>
                  </a:lnTo>
                  <a:lnTo>
                    <a:pt x="447" y="276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Freeform 80"/>
            <p:cNvSpPr>
              <a:spLocks noEditPoints="1"/>
            </p:cNvSpPr>
            <p:nvPr/>
          </p:nvSpPr>
          <p:spPr bwMode="auto">
            <a:xfrm>
              <a:off x="4557" y="1439"/>
              <a:ext cx="291" cy="156"/>
            </a:xfrm>
            <a:custGeom>
              <a:avLst/>
              <a:gdLst>
                <a:gd name="T0" fmla="*/ 199 w 210"/>
                <a:gd name="T1" fmla="*/ 62 h 113"/>
                <a:gd name="T2" fmla="*/ 188 w 210"/>
                <a:gd name="T3" fmla="*/ 49 h 113"/>
                <a:gd name="T4" fmla="*/ 177 w 210"/>
                <a:gd name="T5" fmla="*/ 49 h 113"/>
                <a:gd name="T6" fmla="*/ 188 w 210"/>
                <a:gd name="T7" fmla="*/ 53 h 113"/>
                <a:gd name="T8" fmla="*/ 194 w 210"/>
                <a:gd name="T9" fmla="*/ 58 h 113"/>
                <a:gd name="T10" fmla="*/ 191 w 210"/>
                <a:gd name="T11" fmla="*/ 70 h 113"/>
                <a:gd name="T12" fmla="*/ 177 w 210"/>
                <a:gd name="T13" fmla="*/ 77 h 113"/>
                <a:gd name="T14" fmla="*/ 169 w 210"/>
                <a:gd name="T15" fmla="*/ 76 h 113"/>
                <a:gd name="T16" fmla="*/ 160 w 210"/>
                <a:gd name="T17" fmla="*/ 64 h 113"/>
                <a:gd name="T18" fmla="*/ 155 w 210"/>
                <a:gd name="T19" fmla="*/ 58 h 113"/>
                <a:gd name="T20" fmla="*/ 156 w 210"/>
                <a:gd name="T21" fmla="*/ 54 h 113"/>
                <a:gd name="T22" fmla="*/ 141 w 210"/>
                <a:gd name="T23" fmla="*/ 45 h 113"/>
                <a:gd name="T24" fmla="*/ 131 w 210"/>
                <a:gd name="T25" fmla="*/ 45 h 113"/>
                <a:gd name="T26" fmla="*/ 133 w 210"/>
                <a:gd name="T27" fmla="*/ 40 h 113"/>
                <a:gd name="T28" fmla="*/ 135 w 210"/>
                <a:gd name="T29" fmla="*/ 30 h 113"/>
                <a:gd name="T30" fmla="*/ 136 w 210"/>
                <a:gd name="T31" fmla="*/ 24 h 113"/>
                <a:gd name="T32" fmla="*/ 147 w 210"/>
                <a:gd name="T33" fmla="*/ 13 h 113"/>
                <a:gd name="T34" fmla="*/ 144 w 210"/>
                <a:gd name="T35" fmla="*/ 14 h 113"/>
                <a:gd name="T36" fmla="*/ 133 w 210"/>
                <a:gd name="T37" fmla="*/ 11 h 113"/>
                <a:gd name="T38" fmla="*/ 128 w 210"/>
                <a:gd name="T39" fmla="*/ 4 h 113"/>
                <a:gd name="T40" fmla="*/ 127 w 210"/>
                <a:gd name="T41" fmla="*/ 0 h 113"/>
                <a:gd name="T42" fmla="*/ 120 w 210"/>
                <a:gd name="T43" fmla="*/ 4 h 113"/>
                <a:gd name="T44" fmla="*/ 116 w 210"/>
                <a:gd name="T45" fmla="*/ 8 h 113"/>
                <a:gd name="T46" fmla="*/ 107 w 210"/>
                <a:gd name="T47" fmla="*/ 20 h 113"/>
                <a:gd name="T48" fmla="*/ 1 w 210"/>
                <a:gd name="T49" fmla="*/ 44 h 113"/>
                <a:gd name="T50" fmla="*/ 0 w 210"/>
                <a:gd name="T51" fmla="*/ 96 h 113"/>
                <a:gd name="T52" fmla="*/ 34 w 210"/>
                <a:gd name="T53" fmla="*/ 92 h 113"/>
                <a:gd name="T54" fmla="*/ 48 w 210"/>
                <a:gd name="T55" fmla="*/ 88 h 113"/>
                <a:gd name="T56" fmla="*/ 57 w 210"/>
                <a:gd name="T57" fmla="*/ 86 h 113"/>
                <a:gd name="T58" fmla="*/ 91 w 210"/>
                <a:gd name="T59" fmla="*/ 78 h 113"/>
                <a:gd name="T60" fmla="*/ 113 w 210"/>
                <a:gd name="T61" fmla="*/ 73 h 113"/>
                <a:gd name="T62" fmla="*/ 120 w 210"/>
                <a:gd name="T63" fmla="*/ 81 h 113"/>
                <a:gd name="T64" fmla="*/ 123 w 210"/>
                <a:gd name="T65" fmla="*/ 86 h 113"/>
                <a:gd name="T66" fmla="*/ 127 w 210"/>
                <a:gd name="T67" fmla="*/ 89 h 113"/>
                <a:gd name="T68" fmla="*/ 133 w 210"/>
                <a:gd name="T69" fmla="*/ 94 h 113"/>
                <a:gd name="T70" fmla="*/ 140 w 210"/>
                <a:gd name="T71" fmla="*/ 102 h 113"/>
                <a:gd name="T72" fmla="*/ 144 w 210"/>
                <a:gd name="T73" fmla="*/ 101 h 113"/>
                <a:gd name="T74" fmla="*/ 151 w 210"/>
                <a:gd name="T75" fmla="*/ 93 h 113"/>
                <a:gd name="T76" fmla="*/ 159 w 210"/>
                <a:gd name="T77" fmla="*/ 84 h 113"/>
                <a:gd name="T78" fmla="*/ 164 w 210"/>
                <a:gd name="T79" fmla="*/ 86 h 113"/>
                <a:gd name="T80" fmla="*/ 171 w 210"/>
                <a:gd name="T81" fmla="*/ 93 h 113"/>
                <a:gd name="T82" fmla="*/ 176 w 210"/>
                <a:gd name="T83" fmla="*/ 86 h 113"/>
                <a:gd name="T84" fmla="*/ 193 w 210"/>
                <a:gd name="T85" fmla="*/ 78 h 113"/>
                <a:gd name="T86" fmla="*/ 201 w 210"/>
                <a:gd name="T87" fmla="*/ 72 h 113"/>
                <a:gd name="T88" fmla="*/ 203 w 210"/>
                <a:gd name="T89" fmla="*/ 98 h 113"/>
                <a:gd name="T90" fmla="*/ 203 w 210"/>
                <a:gd name="T91" fmla="*/ 104 h 113"/>
                <a:gd name="T92" fmla="*/ 208 w 210"/>
                <a:gd name="T93" fmla="*/ 107 h 113"/>
                <a:gd name="T94" fmla="*/ 206 w 210"/>
                <a:gd name="T95" fmla="*/ 101 h 113"/>
                <a:gd name="T96" fmla="*/ 166 w 210"/>
                <a:gd name="T97" fmla="*/ 104 h 113"/>
                <a:gd name="T98" fmla="*/ 171 w 210"/>
                <a:gd name="T99" fmla="*/ 108 h 113"/>
                <a:gd name="T100" fmla="*/ 172 w 210"/>
                <a:gd name="T101" fmla="*/ 99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0" h="113">
                  <a:moveTo>
                    <a:pt x="201" y="72"/>
                  </a:moveTo>
                  <a:lnTo>
                    <a:pt x="199" y="62"/>
                  </a:lnTo>
                  <a:lnTo>
                    <a:pt x="193" y="53"/>
                  </a:lnTo>
                  <a:lnTo>
                    <a:pt x="188" y="49"/>
                  </a:lnTo>
                  <a:lnTo>
                    <a:pt x="183" y="48"/>
                  </a:lnTo>
                  <a:lnTo>
                    <a:pt x="177" y="49"/>
                  </a:lnTo>
                  <a:lnTo>
                    <a:pt x="183" y="49"/>
                  </a:lnTo>
                  <a:lnTo>
                    <a:pt x="188" y="53"/>
                  </a:lnTo>
                  <a:lnTo>
                    <a:pt x="189" y="58"/>
                  </a:lnTo>
                  <a:lnTo>
                    <a:pt x="194" y="58"/>
                  </a:lnTo>
                  <a:lnTo>
                    <a:pt x="196" y="65"/>
                  </a:lnTo>
                  <a:lnTo>
                    <a:pt x="191" y="70"/>
                  </a:lnTo>
                  <a:lnTo>
                    <a:pt x="183" y="78"/>
                  </a:lnTo>
                  <a:lnTo>
                    <a:pt x="177" y="77"/>
                  </a:lnTo>
                  <a:lnTo>
                    <a:pt x="172" y="77"/>
                  </a:lnTo>
                  <a:lnTo>
                    <a:pt x="169" y="76"/>
                  </a:lnTo>
                  <a:lnTo>
                    <a:pt x="165" y="65"/>
                  </a:lnTo>
                  <a:lnTo>
                    <a:pt x="160" y="64"/>
                  </a:lnTo>
                  <a:lnTo>
                    <a:pt x="155" y="62"/>
                  </a:lnTo>
                  <a:lnTo>
                    <a:pt x="155" y="58"/>
                  </a:lnTo>
                  <a:lnTo>
                    <a:pt x="160" y="60"/>
                  </a:lnTo>
                  <a:lnTo>
                    <a:pt x="156" y="54"/>
                  </a:lnTo>
                  <a:lnTo>
                    <a:pt x="146" y="45"/>
                  </a:lnTo>
                  <a:lnTo>
                    <a:pt x="141" y="45"/>
                  </a:lnTo>
                  <a:lnTo>
                    <a:pt x="136" y="48"/>
                  </a:lnTo>
                  <a:lnTo>
                    <a:pt x="131" y="45"/>
                  </a:lnTo>
                  <a:lnTo>
                    <a:pt x="128" y="40"/>
                  </a:lnTo>
                  <a:lnTo>
                    <a:pt x="133" y="40"/>
                  </a:lnTo>
                  <a:lnTo>
                    <a:pt x="131" y="35"/>
                  </a:lnTo>
                  <a:lnTo>
                    <a:pt x="135" y="30"/>
                  </a:lnTo>
                  <a:lnTo>
                    <a:pt x="135" y="29"/>
                  </a:lnTo>
                  <a:lnTo>
                    <a:pt x="136" y="24"/>
                  </a:lnTo>
                  <a:lnTo>
                    <a:pt x="146" y="18"/>
                  </a:lnTo>
                  <a:lnTo>
                    <a:pt x="147" y="13"/>
                  </a:lnTo>
                  <a:lnTo>
                    <a:pt x="142" y="13"/>
                  </a:lnTo>
                  <a:lnTo>
                    <a:pt x="144" y="14"/>
                  </a:lnTo>
                  <a:lnTo>
                    <a:pt x="138" y="15"/>
                  </a:lnTo>
                  <a:lnTo>
                    <a:pt x="133" y="11"/>
                  </a:lnTo>
                  <a:lnTo>
                    <a:pt x="132" y="6"/>
                  </a:lnTo>
                  <a:lnTo>
                    <a:pt x="128" y="4"/>
                  </a:lnTo>
                  <a:lnTo>
                    <a:pt x="130" y="0"/>
                  </a:lnTo>
                  <a:lnTo>
                    <a:pt x="127" y="0"/>
                  </a:lnTo>
                  <a:lnTo>
                    <a:pt x="125" y="0"/>
                  </a:lnTo>
                  <a:lnTo>
                    <a:pt x="120" y="4"/>
                  </a:lnTo>
                  <a:lnTo>
                    <a:pt x="117" y="9"/>
                  </a:lnTo>
                  <a:lnTo>
                    <a:pt x="116" y="8"/>
                  </a:lnTo>
                  <a:lnTo>
                    <a:pt x="112" y="13"/>
                  </a:lnTo>
                  <a:lnTo>
                    <a:pt x="107" y="20"/>
                  </a:lnTo>
                  <a:lnTo>
                    <a:pt x="44" y="34"/>
                  </a:lnTo>
                  <a:lnTo>
                    <a:pt x="1" y="44"/>
                  </a:lnTo>
                  <a:lnTo>
                    <a:pt x="0" y="49"/>
                  </a:lnTo>
                  <a:lnTo>
                    <a:pt x="0" y="96"/>
                  </a:lnTo>
                  <a:lnTo>
                    <a:pt x="3" y="98"/>
                  </a:lnTo>
                  <a:lnTo>
                    <a:pt x="34" y="92"/>
                  </a:lnTo>
                  <a:lnTo>
                    <a:pt x="39" y="92"/>
                  </a:lnTo>
                  <a:lnTo>
                    <a:pt x="48" y="88"/>
                  </a:lnTo>
                  <a:lnTo>
                    <a:pt x="52" y="88"/>
                  </a:lnTo>
                  <a:lnTo>
                    <a:pt x="57" y="86"/>
                  </a:lnTo>
                  <a:lnTo>
                    <a:pt x="84" y="79"/>
                  </a:lnTo>
                  <a:lnTo>
                    <a:pt x="91" y="78"/>
                  </a:lnTo>
                  <a:lnTo>
                    <a:pt x="94" y="78"/>
                  </a:lnTo>
                  <a:lnTo>
                    <a:pt x="113" y="73"/>
                  </a:lnTo>
                  <a:lnTo>
                    <a:pt x="117" y="76"/>
                  </a:lnTo>
                  <a:lnTo>
                    <a:pt x="120" y="81"/>
                  </a:lnTo>
                  <a:lnTo>
                    <a:pt x="122" y="82"/>
                  </a:lnTo>
                  <a:lnTo>
                    <a:pt x="123" y="86"/>
                  </a:lnTo>
                  <a:lnTo>
                    <a:pt x="126" y="89"/>
                  </a:lnTo>
                  <a:lnTo>
                    <a:pt x="127" y="89"/>
                  </a:lnTo>
                  <a:lnTo>
                    <a:pt x="131" y="92"/>
                  </a:lnTo>
                  <a:lnTo>
                    <a:pt x="133" y="94"/>
                  </a:lnTo>
                  <a:lnTo>
                    <a:pt x="138" y="96"/>
                  </a:lnTo>
                  <a:lnTo>
                    <a:pt x="140" y="102"/>
                  </a:lnTo>
                  <a:lnTo>
                    <a:pt x="141" y="106"/>
                  </a:lnTo>
                  <a:lnTo>
                    <a:pt x="144" y="101"/>
                  </a:lnTo>
                  <a:lnTo>
                    <a:pt x="149" y="101"/>
                  </a:lnTo>
                  <a:lnTo>
                    <a:pt x="151" y="93"/>
                  </a:lnTo>
                  <a:lnTo>
                    <a:pt x="156" y="89"/>
                  </a:lnTo>
                  <a:lnTo>
                    <a:pt x="159" y="84"/>
                  </a:lnTo>
                  <a:lnTo>
                    <a:pt x="164" y="81"/>
                  </a:lnTo>
                  <a:lnTo>
                    <a:pt x="164" y="86"/>
                  </a:lnTo>
                  <a:lnTo>
                    <a:pt x="165" y="96"/>
                  </a:lnTo>
                  <a:lnTo>
                    <a:pt x="171" y="93"/>
                  </a:lnTo>
                  <a:lnTo>
                    <a:pt x="175" y="91"/>
                  </a:lnTo>
                  <a:lnTo>
                    <a:pt x="176" y="86"/>
                  </a:lnTo>
                  <a:lnTo>
                    <a:pt x="179" y="86"/>
                  </a:lnTo>
                  <a:lnTo>
                    <a:pt x="193" y="78"/>
                  </a:lnTo>
                  <a:lnTo>
                    <a:pt x="199" y="77"/>
                  </a:lnTo>
                  <a:lnTo>
                    <a:pt x="201" y="72"/>
                  </a:lnTo>
                  <a:close/>
                  <a:moveTo>
                    <a:pt x="206" y="101"/>
                  </a:moveTo>
                  <a:lnTo>
                    <a:pt x="203" y="98"/>
                  </a:lnTo>
                  <a:lnTo>
                    <a:pt x="204" y="99"/>
                  </a:lnTo>
                  <a:lnTo>
                    <a:pt x="203" y="104"/>
                  </a:lnTo>
                  <a:lnTo>
                    <a:pt x="199" y="108"/>
                  </a:lnTo>
                  <a:lnTo>
                    <a:pt x="208" y="107"/>
                  </a:lnTo>
                  <a:lnTo>
                    <a:pt x="210" y="106"/>
                  </a:lnTo>
                  <a:lnTo>
                    <a:pt x="206" y="101"/>
                  </a:lnTo>
                  <a:close/>
                  <a:moveTo>
                    <a:pt x="169" y="101"/>
                  </a:moveTo>
                  <a:lnTo>
                    <a:pt x="166" y="104"/>
                  </a:lnTo>
                  <a:lnTo>
                    <a:pt x="162" y="113"/>
                  </a:lnTo>
                  <a:lnTo>
                    <a:pt x="171" y="108"/>
                  </a:lnTo>
                  <a:lnTo>
                    <a:pt x="176" y="104"/>
                  </a:lnTo>
                  <a:lnTo>
                    <a:pt x="172" y="99"/>
                  </a:lnTo>
                  <a:lnTo>
                    <a:pt x="169" y="101"/>
                  </a:lnTo>
                  <a:close/>
                </a:path>
              </a:pathLst>
            </a:custGeom>
            <a:solidFill>
              <a:srgbClr val="95B5FA"/>
            </a:solidFill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Freeform 81"/>
            <p:cNvSpPr>
              <a:spLocks noEditPoints="1"/>
            </p:cNvSpPr>
            <p:nvPr/>
          </p:nvSpPr>
          <p:spPr bwMode="auto">
            <a:xfrm>
              <a:off x="4650" y="932"/>
              <a:ext cx="327" cy="484"/>
            </a:xfrm>
            <a:custGeom>
              <a:avLst/>
              <a:gdLst>
                <a:gd name="T0" fmla="*/ 209 w 236"/>
                <a:gd name="T1" fmla="*/ 160 h 350"/>
                <a:gd name="T2" fmla="*/ 205 w 236"/>
                <a:gd name="T3" fmla="*/ 142 h 350"/>
                <a:gd name="T4" fmla="*/ 197 w 236"/>
                <a:gd name="T5" fmla="*/ 141 h 350"/>
                <a:gd name="T6" fmla="*/ 186 w 236"/>
                <a:gd name="T7" fmla="*/ 136 h 350"/>
                <a:gd name="T8" fmla="*/ 181 w 236"/>
                <a:gd name="T9" fmla="*/ 121 h 350"/>
                <a:gd name="T10" fmla="*/ 173 w 236"/>
                <a:gd name="T11" fmla="*/ 116 h 350"/>
                <a:gd name="T12" fmla="*/ 160 w 236"/>
                <a:gd name="T13" fmla="*/ 113 h 350"/>
                <a:gd name="T14" fmla="*/ 156 w 236"/>
                <a:gd name="T15" fmla="*/ 99 h 350"/>
                <a:gd name="T16" fmla="*/ 128 w 236"/>
                <a:gd name="T17" fmla="*/ 14 h 350"/>
                <a:gd name="T18" fmla="*/ 104 w 236"/>
                <a:gd name="T19" fmla="*/ 2 h 350"/>
                <a:gd name="T20" fmla="*/ 89 w 236"/>
                <a:gd name="T21" fmla="*/ 8 h 350"/>
                <a:gd name="T22" fmla="*/ 77 w 236"/>
                <a:gd name="T23" fmla="*/ 18 h 350"/>
                <a:gd name="T24" fmla="*/ 60 w 236"/>
                <a:gd name="T25" fmla="*/ 16 h 350"/>
                <a:gd name="T26" fmla="*/ 48 w 236"/>
                <a:gd name="T27" fmla="*/ 8 h 350"/>
                <a:gd name="T28" fmla="*/ 25 w 236"/>
                <a:gd name="T29" fmla="*/ 101 h 350"/>
                <a:gd name="T30" fmla="*/ 25 w 236"/>
                <a:gd name="T31" fmla="*/ 130 h 350"/>
                <a:gd name="T32" fmla="*/ 26 w 236"/>
                <a:gd name="T33" fmla="*/ 148 h 350"/>
                <a:gd name="T34" fmla="*/ 14 w 236"/>
                <a:gd name="T35" fmla="*/ 169 h 350"/>
                <a:gd name="T36" fmla="*/ 14 w 236"/>
                <a:gd name="T37" fmla="*/ 177 h 350"/>
                <a:gd name="T38" fmla="*/ 12 w 236"/>
                <a:gd name="T39" fmla="*/ 187 h 350"/>
                <a:gd name="T40" fmla="*/ 0 w 236"/>
                <a:gd name="T41" fmla="*/ 191 h 350"/>
                <a:gd name="T42" fmla="*/ 41 w 236"/>
                <a:gd name="T43" fmla="*/ 318 h 350"/>
                <a:gd name="T44" fmla="*/ 45 w 236"/>
                <a:gd name="T45" fmla="*/ 332 h 350"/>
                <a:gd name="T46" fmla="*/ 56 w 236"/>
                <a:gd name="T47" fmla="*/ 343 h 350"/>
                <a:gd name="T48" fmla="*/ 68 w 236"/>
                <a:gd name="T49" fmla="*/ 345 h 350"/>
                <a:gd name="T50" fmla="*/ 68 w 236"/>
                <a:gd name="T51" fmla="*/ 330 h 350"/>
                <a:gd name="T52" fmla="*/ 74 w 236"/>
                <a:gd name="T53" fmla="*/ 312 h 350"/>
                <a:gd name="T54" fmla="*/ 77 w 236"/>
                <a:gd name="T55" fmla="*/ 296 h 350"/>
                <a:gd name="T56" fmla="*/ 88 w 236"/>
                <a:gd name="T57" fmla="*/ 289 h 350"/>
                <a:gd name="T58" fmla="*/ 92 w 236"/>
                <a:gd name="T59" fmla="*/ 284 h 350"/>
                <a:gd name="T60" fmla="*/ 98 w 236"/>
                <a:gd name="T61" fmla="*/ 289 h 350"/>
                <a:gd name="T62" fmla="*/ 90 w 236"/>
                <a:gd name="T63" fmla="*/ 272 h 350"/>
                <a:gd name="T64" fmla="*/ 93 w 236"/>
                <a:gd name="T65" fmla="*/ 267 h 350"/>
                <a:gd name="T66" fmla="*/ 98 w 236"/>
                <a:gd name="T67" fmla="*/ 273 h 350"/>
                <a:gd name="T68" fmla="*/ 104 w 236"/>
                <a:gd name="T69" fmla="*/ 270 h 350"/>
                <a:gd name="T70" fmla="*/ 105 w 236"/>
                <a:gd name="T71" fmla="*/ 268 h 350"/>
                <a:gd name="T72" fmla="*/ 107 w 236"/>
                <a:gd name="T73" fmla="*/ 267 h 350"/>
                <a:gd name="T74" fmla="*/ 113 w 236"/>
                <a:gd name="T75" fmla="*/ 270 h 350"/>
                <a:gd name="T76" fmla="*/ 119 w 236"/>
                <a:gd name="T77" fmla="*/ 260 h 350"/>
                <a:gd name="T78" fmla="*/ 129 w 236"/>
                <a:gd name="T79" fmla="*/ 252 h 350"/>
                <a:gd name="T80" fmla="*/ 128 w 236"/>
                <a:gd name="T81" fmla="*/ 236 h 350"/>
                <a:gd name="T82" fmla="*/ 127 w 236"/>
                <a:gd name="T83" fmla="*/ 223 h 350"/>
                <a:gd name="T84" fmla="*/ 137 w 236"/>
                <a:gd name="T85" fmla="*/ 215 h 350"/>
                <a:gd name="T86" fmla="*/ 139 w 236"/>
                <a:gd name="T87" fmla="*/ 224 h 350"/>
                <a:gd name="T88" fmla="*/ 155 w 236"/>
                <a:gd name="T89" fmla="*/ 230 h 350"/>
                <a:gd name="T90" fmla="*/ 152 w 236"/>
                <a:gd name="T91" fmla="*/ 215 h 350"/>
                <a:gd name="T92" fmla="*/ 161 w 236"/>
                <a:gd name="T93" fmla="*/ 211 h 350"/>
                <a:gd name="T94" fmla="*/ 176 w 236"/>
                <a:gd name="T95" fmla="*/ 215 h 350"/>
                <a:gd name="T96" fmla="*/ 178 w 236"/>
                <a:gd name="T97" fmla="*/ 203 h 350"/>
                <a:gd name="T98" fmla="*/ 182 w 236"/>
                <a:gd name="T99" fmla="*/ 208 h 350"/>
                <a:gd name="T100" fmla="*/ 185 w 236"/>
                <a:gd name="T101" fmla="*/ 192 h 350"/>
                <a:gd name="T102" fmla="*/ 192 w 236"/>
                <a:gd name="T103" fmla="*/ 192 h 350"/>
                <a:gd name="T104" fmla="*/ 201 w 236"/>
                <a:gd name="T105" fmla="*/ 186 h 350"/>
                <a:gd name="T106" fmla="*/ 206 w 236"/>
                <a:gd name="T107" fmla="*/ 184 h 350"/>
                <a:gd name="T108" fmla="*/ 215 w 236"/>
                <a:gd name="T109" fmla="*/ 176 h 350"/>
                <a:gd name="T110" fmla="*/ 215 w 236"/>
                <a:gd name="T111" fmla="*/ 158 h 350"/>
                <a:gd name="T112" fmla="*/ 157 w 236"/>
                <a:gd name="T113" fmla="*/ 220 h 350"/>
                <a:gd name="T114" fmla="*/ 170 w 236"/>
                <a:gd name="T115" fmla="*/ 215 h 350"/>
                <a:gd name="T116" fmla="*/ 233 w 236"/>
                <a:gd name="T117" fmla="*/ 161 h 350"/>
                <a:gd name="T118" fmla="*/ 229 w 236"/>
                <a:gd name="T119" fmla="*/ 171 h 350"/>
                <a:gd name="T120" fmla="*/ 236 w 236"/>
                <a:gd name="T121" fmla="*/ 166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36" h="350">
                  <a:moveTo>
                    <a:pt x="216" y="160"/>
                  </a:moveTo>
                  <a:lnTo>
                    <a:pt x="212" y="165"/>
                  </a:lnTo>
                  <a:lnTo>
                    <a:pt x="209" y="160"/>
                  </a:lnTo>
                  <a:lnTo>
                    <a:pt x="214" y="152"/>
                  </a:lnTo>
                  <a:lnTo>
                    <a:pt x="205" y="143"/>
                  </a:lnTo>
                  <a:lnTo>
                    <a:pt x="205" y="142"/>
                  </a:lnTo>
                  <a:lnTo>
                    <a:pt x="205" y="142"/>
                  </a:lnTo>
                  <a:lnTo>
                    <a:pt x="201" y="141"/>
                  </a:lnTo>
                  <a:lnTo>
                    <a:pt x="197" y="141"/>
                  </a:lnTo>
                  <a:lnTo>
                    <a:pt x="194" y="145"/>
                  </a:lnTo>
                  <a:lnTo>
                    <a:pt x="188" y="141"/>
                  </a:lnTo>
                  <a:lnTo>
                    <a:pt x="186" y="136"/>
                  </a:lnTo>
                  <a:lnTo>
                    <a:pt x="186" y="131"/>
                  </a:lnTo>
                  <a:lnTo>
                    <a:pt x="182" y="126"/>
                  </a:lnTo>
                  <a:lnTo>
                    <a:pt x="181" y="121"/>
                  </a:lnTo>
                  <a:lnTo>
                    <a:pt x="182" y="116"/>
                  </a:lnTo>
                  <a:lnTo>
                    <a:pt x="178" y="114"/>
                  </a:lnTo>
                  <a:lnTo>
                    <a:pt x="173" y="116"/>
                  </a:lnTo>
                  <a:lnTo>
                    <a:pt x="168" y="116"/>
                  </a:lnTo>
                  <a:lnTo>
                    <a:pt x="163" y="112"/>
                  </a:lnTo>
                  <a:lnTo>
                    <a:pt x="160" y="113"/>
                  </a:lnTo>
                  <a:lnTo>
                    <a:pt x="157" y="108"/>
                  </a:lnTo>
                  <a:lnTo>
                    <a:pt x="158" y="104"/>
                  </a:lnTo>
                  <a:lnTo>
                    <a:pt x="156" y="99"/>
                  </a:lnTo>
                  <a:lnTo>
                    <a:pt x="156" y="94"/>
                  </a:lnTo>
                  <a:lnTo>
                    <a:pt x="149" y="78"/>
                  </a:lnTo>
                  <a:lnTo>
                    <a:pt x="128" y="14"/>
                  </a:lnTo>
                  <a:lnTo>
                    <a:pt x="124" y="13"/>
                  </a:lnTo>
                  <a:lnTo>
                    <a:pt x="114" y="6"/>
                  </a:lnTo>
                  <a:lnTo>
                    <a:pt x="104" y="2"/>
                  </a:lnTo>
                  <a:lnTo>
                    <a:pt x="99" y="0"/>
                  </a:lnTo>
                  <a:lnTo>
                    <a:pt x="93" y="2"/>
                  </a:lnTo>
                  <a:lnTo>
                    <a:pt x="89" y="8"/>
                  </a:lnTo>
                  <a:lnTo>
                    <a:pt x="85" y="10"/>
                  </a:lnTo>
                  <a:lnTo>
                    <a:pt x="80" y="15"/>
                  </a:lnTo>
                  <a:lnTo>
                    <a:pt x="77" y="18"/>
                  </a:lnTo>
                  <a:lnTo>
                    <a:pt x="71" y="23"/>
                  </a:lnTo>
                  <a:lnTo>
                    <a:pt x="65" y="20"/>
                  </a:lnTo>
                  <a:lnTo>
                    <a:pt x="60" y="16"/>
                  </a:lnTo>
                  <a:lnTo>
                    <a:pt x="58" y="6"/>
                  </a:lnTo>
                  <a:lnTo>
                    <a:pt x="53" y="6"/>
                  </a:lnTo>
                  <a:lnTo>
                    <a:pt x="48" y="8"/>
                  </a:lnTo>
                  <a:lnTo>
                    <a:pt x="25" y="73"/>
                  </a:lnTo>
                  <a:lnTo>
                    <a:pt x="29" y="94"/>
                  </a:lnTo>
                  <a:lnTo>
                    <a:pt x="25" y="101"/>
                  </a:lnTo>
                  <a:lnTo>
                    <a:pt x="22" y="116"/>
                  </a:lnTo>
                  <a:lnTo>
                    <a:pt x="25" y="119"/>
                  </a:lnTo>
                  <a:lnTo>
                    <a:pt x="25" y="130"/>
                  </a:lnTo>
                  <a:lnTo>
                    <a:pt x="29" y="135"/>
                  </a:lnTo>
                  <a:lnTo>
                    <a:pt x="24" y="145"/>
                  </a:lnTo>
                  <a:lnTo>
                    <a:pt x="26" y="148"/>
                  </a:lnTo>
                  <a:lnTo>
                    <a:pt x="17" y="158"/>
                  </a:lnTo>
                  <a:lnTo>
                    <a:pt x="15" y="164"/>
                  </a:lnTo>
                  <a:lnTo>
                    <a:pt x="14" y="169"/>
                  </a:lnTo>
                  <a:lnTo>
                    <a:pt x="14" y="169"/>
                  </a:lnTo>
                  <a:lnTo>
                    <a:pt x="19" y="179"/>
                  </a:lnTo>
                  <a:lnTo>
                    <a:pt x="14" y="177"/>
                  </a:lnTo>
                  <a:lnTo>
                    <a:pt x="12" y="177"/>
                  </a:lnTo>
                  <a:lnTo>
                    <a:pt x="11" y="182"/>
                  </a:lnTo>
                  <a:lnTo>
                    <a:pt x="12" y="187"/>
                  </a:lnTo>
                  <a:lnTo>
                    <a:pt x="7" y="189"/>
                  </a:lnTo>
                  <a:lnTo>
                    <a:pt x="4" y="186"/>
                  </a:lnTo>
                  <a:lnTo>
                    <a:pt x="0" y="191"/>
                  </a:lnTo>
                  <a:lnTo>
                    <a:pt x="0" y="194"/>
                  </a:lnTo>
                  <a:lnTo>
                    <a:pt x="36" y="303"/>
                  </a:lnTo>
                  <a:lnTo>
                    <a:pt x="41" y="318"/>
                  </a:lnTo>
                  <a:lnTo>
                    <a:pt x="41" y="323"/>
                  </a:lnTo>
                  <a:lnTo>
                    <a:pt x="44" y="327"/>
                  </a:lnTo>
                  <a:lnTo>
                    <a:pt x="45" y="332"/>
                  </a:lnTo>
                  <a:lnTo>
                    <a:pt x="50" y="336"/>
                  </a:lnTo>
                  <a:lnTo>
                    <a:pt x="55" y="338"/>
                  </a:lnTo>
                  <a:lnTo>
                    <a:pt x="56" y="343"/>
                  </a:lnTo>
                  <a:lnTo>
                    <a:pt x="60" y="348"/>
                  </a:lnTo>
                  <a:lnTo>
                    <a:pt x="63" y="350"/>
                  </a:lnTo>
                  <a:lnTo>
                    <a:pt x="68" y="345"/>
                  </a:lnTo>
                  <a:lnTo>
                    <a:pt x="69" y="340"/>
                  </a:lnTo>
                  <a:lnTo>
                    <a:pt x="68" y="335"/>
                  </a:lnTo>
                  <a:lnTo>
                    <a:pt x="68" y="330"/>
                  </a:lnTo>
                  <a:lnTo>
                    <a:pt x="73" y="326"/>
                  </a:lnTo>
                  <a:lnTo>
                    <a:pt x="77" y="316"/>
                  </a:lnTo>
                  <a:lnTo>
                    <a:pt x="74" y="312"/>
                  </a:lnTo>
                  <a:lnTo>
                    <a:pt x="80" y="302"/>
                  </a:lnTo>
                  <a:lnTo>
                    <a:pt x="77" y="301"/>
                  </a:lnTo>
                  <a:lnTo>
                    <a:pt x="77" y="296"/>
                  </a:lnTo>
                  <a:lnTo>
                    <a:pt x="78" y="291"/>
                  </a:lnTo>
                  <a:lnTo>
                    <a:pt x="85" y="280"/>
                  </a:lnTo>
                  <a:lnTo>
                    <a:pt x="88" y="289"/>
                  </a:lnTo>
                  <a:lnTo>
                    <a:pt x="88" y="284"/>
                  </a:lnTo>
                  <a:lnTo>
                    <a:pt x="89" y="289"/>
                  </a:lnTo>
                  <a:lnTo>
                    <a:pt x="92" y="284"/>
                  </a:lnTo>
                  <a:lnTo>
                    <a:pt x="93" y="279"/>
                  </a:lnTo>
                  <a:lnTo>
                    <a:pt x="94" y="279"/>
                  </a:lnTo>
                  <a:lnTo>
                    <a:pt x="98" y="289"/>
                  </a:lnTo>
                  <a:lnTo>
                    <a:pt x="99" y="284"/>
                  </a:lnTo>
                  <a:lnTo>
                    <a:pt x="93" y="269"/>
                  </a:lnTo>
                  <a:lnTo>
                    <a:pt x="90" y="272"/>
                  </a:lnTo>
                  <a:lnTo>
                    <a:pt x="92" y="267"/>
                  </a:lnTo>
                  <a:lnTo>
                    <a:pt x="93" y="262"/>
                  </a:lnTo>
                  <a:lnTo>
                    <a:pt x="93" y="267"/>
                  </a:lnTo>
                  <a:lnTo>
                    <a:pt x="100" y="283"/>
                  </a:lnTo>
                  <a:lnTo>
                    <a:pt x="102" y="278"/>
                  </a:lnTo>
                  <a:lnTo>
                    <a:pt x="98" y="273"/>
                  </a:lnTo>
                  <a:lnTo>
                    <a:pt x="99" y="267"/>
                  </a:lnTo>
                  <a:lnTo>
                    <a:pt x="102" y="265"/>
                  </a:lnTo>
                  <a:lnTo>
                    <a:pt x="104" y="270"/>
                  </a:lnTo>
                  <a:lnTo>
                    <a:pt x="103" y="275"/>
                  </a:lnTo>
                  <a:lnTo>
                    <a:pt x="108" y="278"/>
                  </a:lnTo>
                  <a:lnTo>
                    <a:pt x="105" y="268"/>
                  </a:lnTo>
                  <a:lnTo>
                    <a:pt x="105" y="263"/>
                  </a:lnTo>
                  <a:lnTo>
                    <a:pt x="107" y="262"/>
                  </a:lnTo>
                  <a:lnTo>
                    <a:pt x="107" y="267"/>
                  </a:lnTo>
                  <a:lnTo>
                    <a:pt x="108" y="272"/>
                  </a:lnTo>
                  <a:lnTo>
                    <a:pt x="112" y="274"/>
                  </a:lnTo>
                  <a:lnTo>
                    <a:pt x="113" y="270"/>
                  </a:lnTo>
                  <a:lnTo>
                    <a:pt x="112" y="264"/>
                  </a:lnTo>
                  <a:lnTo>
                    <a:pt x="114" y="260"/>
                  </a:lnTo>
                  <a:lnTo>
                    <a:pt x="119" y="260"/>
                  </a:lnTo>
                  <a:lnTo>
                    <a:pt x="124" y="263"/>
                  </a:lnTo>
                  <a:lnTo>
                    <a:pt x="126" y="258"/>
                  </a:lnTo>
                  <a:lnTo>
                    <a:pt x="129" y="252"/>
                  </a:lnTo>
                  <a:lnTo>
                    <a:pt x="128" y="248"/>
                  </a:lnTo>
                  <a:lnTo>
                    <a:pt x="128" y="243"/>
                  </a:lnTo>
                  <a:lnTo>
                    <a:pt x="128" y="236"/>
                  </a:lnTo>
                  <a:lnTo>
                    <a:pt x="129" y="233"/>
                  </a:lnTo>
                  <a:lnTo>
                    <a:pt x="129" y="228"/>
                  </a:lnTo>
                  <a:lnTo>
                    <a:pt x="127" y="223"/>
                  </a:lnTo>
                  <a:lnTo>
                    <a:pt x="134" y="219"/>
                  </a:lnTo>
                  <a:lnTo>
                    <a:pt x="133" y="210"/>
                  </a:lnTo>
                  <a:lnTo>
                    <a:pt x="137" y="215"/>
                  </a:lnTo>
                  <a:lnTo>
                    <a:pt x="136" y="220"/>
                  </a:lnTo>
                  <a:lnTo>
                    <a:pt x="141" y="219"/>
                  </a:lnTo>
                  <a:lnTo>
                    <a:pt x="139" y="224"/>
                  </a:lnTo>
                  <a:lnTo>
                    <a:pt x="137" y="228"/>
                  </a:lnTo>
                  <a:lnTo>
                    <a:pt x="147" y="228"/>
                  </a:lnTo>
                  <a:lnTo>
                    <a:pt x="155" y="230"/>
                  </a:lnTo>
                  <a:lnTo>
                    <a:pt x="152" y="225"/>
                  </a:lnTo>
                  <a:lnTo>
                    <a:pt x="151" y="220"/>
                  </a:lnTo>
                  <a:lnTo>
                    <a:pt x="152" y="215"/>
                  </a:lnTo>
                  <a:lnTo>
                    <a:pt x="152" y="210"/>
                  </a:lnTo>
                  <a:lnTo>
                    <a:pt x="156" y="215"/>
                  </a:lnTo>
                  <a:lnTo>
                    <a:pt x="161" y="211"/>
                  </a:lnTo>
                  <a:lnTo>
                    <a:pt x="160" y="206"/>
                  </a:lnTo>
                  <a:lnTo>
                    <a:pt x="172" y="210"/>
                  </a:lnTo>
                  <a:lnTo>
                    <a:pt x="176" y="215"/>
                  </a:lnTo>
                  <a:lnTo>
                    <a:pt x="177" y="210"/>
                  </a:lnTo>
                  <a:lnTo>
                    <a:pt x="176" y="205"/>
                  </a:lnTo>
                  <a:lnTo>
                    <a:pt x="178" y="203"/>
                  </a:lnTo>
                  <a:lnTo>
                    <a:pt x="180" y="208"/>
                  </a:lnTo>
                  <a:lnTo>
                    <a:pt x="181" y="203"/>
                  </a:lnTo>
                  <a:lnTo>
                    <a:pt x="182" y="208"/>
                  </a:lnTo>
                  <a:lnTo>
                    <a:pt x="183" y="203"/>
                  </a:lnTo>
                  <a:lnTo>
                    <a:pt x="181" y="197"/>
                  </a:lnTo>
                  <a:lnTo>
                    <a:pt x="185" y="192"/>
                  </a:lnTo>
                  <a:lnTo>
                    <a:pt x="188" y="197"/>
                  </a:lnTo>
                  <a:lnTo>
                    <a:pt x="191" y="197"/>
                  </a:lnTo>
                  <a:lnTo>
                    <a:pt x="192" y="192"/>
                  </a:lnTo>
                  <a:lnTo>
                    <a:pt x="196" y="192"/>
                  </a:lnTo>
                  <a:lnTo>
                    <a:pt x="196" y="189"/>
                  </a:lnTo>
                  <a:lnTo>
                    <a:pt x="201" y="186"/>
                  </a:lnTo>
                  <a:lnTo>
                    <a:pt x="201" y="186"/>
                  </a:lnTo>
                  <a:lnTo>
                    <a:pt x="201" y="182"/>
                  </a:lnTo>
                  <a:lnTo>
                    <a:pt x="206" y="184"/>
                  </a:lnTo>
                  <a:lnTo>
                    <a:pt x="202" y="179"/>
                  </a:lnTo>
                  <a:lnTo>
                    <a:pt x="210" y="180"/>
                  </a:lnTo>
                  <a:lnTo>
                    <a:pt x="215" y="176"/>
                  </a:lnTo>
                  <a:lnTo>
                    <a:pt x="220" y="167"/>
                  </a:lnTo>
                  <a:lnTo>
                    <a:pt x="220" y="162"/>
                  </a:lnTo>
                  <a:lnTo>
                    <a:pt x="215" y="158"/>
                  </a:lnTo>
                  <a:lnTo>
                    <a:pt x="216" y="160"/>
                  </a:lnTo>
                  <a:close/>
                  <a:moveTo>
                    <a:pt x="163" y="211"/>
                  </a:moveTo>
                  <a:lnTo>
                    <a:pt x="157" y="220"/>
                  </a:lnTo>
                  <a:lnTo>
                    <a:pt x="160" y="225"/>
                  </a:lnTo>
                  <a:lnTo>
                    <a:pt x="168" y="220"/>
                  </a:lnTo>
                  <a:lnTo>
                    <a:pt x="170" y="215"/>
                  </a:lnTo>
                  <a:lnTo>
                    <a:pt x="165" y="211"/>
                  </a:lnTo>
                  <a:lnTo>
                    <a:pt x="163" y="211"/>
                  </a:lnTo>
                  <a:close/>
                  <a:moveTo>
                    <a:pt x="233" y="161"/>
                  </a:moveTo>
                  <a:lnTo>
                    <a:pt x="233" y="161"/>
                  </a:lnTo>
                  <a:lnTo>
                    <a:pt x="230" y="165"/>
                  </a:lnTo>
                  <a:lnTo>
                    <a:pt x="229" y="171"/>
                  </a:lnTo>
                  <a:lnTo>
                    <a:pt x="231" y="176"/>
                  </a:lnTo>
                  <a:lnTo>
                    <a:pt x="236" y="171"/>
                  </a:lnTo>
                  <a:lnTo>
                    <a:pt x="236" y="166"/>
                  </a:lnTo>
                  <a:lnTo>
                    <a:pt x="233" y="161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5" name="Freeform 84"/>
            <p:cNvSpPr>
              <a:spLocks noEditPoints="1"/>
            </p:cNvSpPr>
            <p:nvPr/>
          </p:nvSpPr>
          <p:spPr bwMode="auto">
            <a:xfrm>
              <a:off x="4687" y="1540"/>
              <a:ext cx="65" cy="79"/>
            </a:xfrm>
            <a:custGeom>
              <a:avLst/>
              <a:gdLst>
                <a:gd name="T0" fmla="*/ 29 w 47"/>
                <a:gd name="T1" fmla="*/ 13 h 57"/>
                <a:gd name="T2" fmla="*/ 28 w 47"/>
                <a:gd name="T3" fmla="*/ 9 h 57"/>
                <a:gd name="T4" fmla="*/ 26 w 47"/>
                <a:gd name="T5" fmla="*/ 8 h 57"/>
                <a:gd name="T6" fmla="*/ 23 w 47"/>
                <a:gd name="T7" fmla="*/ 3 h 57"/>
                <a:gd name="T8" fmla="*/ 19 w 47"/>
                <a:gd name="T9" fmla="*/ 0 h 57"/>
                <a:gd name="T10" fmla="*/ 0 w 47"/>
                <a:gd name="T11" fmla="*/ 5 h 57"/>
                <a:gd name="T12" fmla="*/ 11 w 47"/>
                <a:gd name="T13" fmla="*/ 44 h 57"/>
                <a:gd name="T14" fmla="*/ 12 w 47"/>
                <a:gd name="T15" fmla="*/ 49 h 57"/>
                <a:gd name="T16" fmla="*/ 11 w 47"/>
                <a:gd name="T17" fmla="*/ 53 h 57"/>
                <a:gd name="T18" fmla="*/ 11 w 47"/>
                <a:gd name="T19" fmla="*/ 54 h 57"/>
                <a:gd name="T20" fmla="*/ 12 w 47"/>
                <a:gd name="T21" fmla="*/ 57 h 57"/>
                <a:gd name="T22" fmla="*/ 17 w 47"/>
                <a:gd name="T23" fmla="*/ 54 h 57"/>
                <a:gd name="T24" fmla="*/ 31 w 47"/>
                <a:gd name="T25" fmla="*/ 45 h 57"/>
                <a:gd name="T26" fmla="*/ 31 w 47"/>
                <a:gd name="T27" fmla="*/ 40 h 57"/>
                <a:gd name="T28" fmla="*/ 29 w 47"/>
                <a:gd name="T29" fmla="*/ 33 h 57"/>
                <a:gd name="T30" fmla="*/ 29 w 47"/>
                <a:gd name="T31" fmla="*/ 29 h 57"/>
                <a:gd name="T32" fmla="*/ 26 w 47"/>
                <a:gd name="T33" fmla="*/ 24 h 57"/>
                <a:gd name="T34" fmla="*/ 28 w 47"/>
                <a:gd name="T35" fmla="*/ 19 h 57"/>
                <a:gd name="T36" fmla="*/ 27 w 47"/>
                <a:gd name="T37" fmla="*/ 14 h 57"/>
                <a:gd name="T38" fmla="*/ 31 w 47"/>
                <a:gd name="T39" fmla="*/ 19 h 57"/>
                <a:gd name="T40" fmla="*/ 33 w 47"/>
                <a:gd name="T41" fmla="*/ 16 h 57"/>
                <a:gd name="T42" fmla="*/ 32 w 47"/>
                <a:gd name="T43" fmla="*/ 16 h 57"/>
                <a:gd name="T44" fmla="*/ 29 w 47"/>
                <a:gd name="T45" fmla="*/ 13 h 57"/>
                <a:gd name="T46" fmla="*/ 33 w 47"/>
                <a:gd name="T47" fmla="*/ 21 h 57"/>
                <a:gd name="T48" fmla="*/ 37 w 47"/>
                <a:gd name="T49" fmla="*/ 19 h 57"/>
                <a:gd name="T50" fmla="*/ 33 w 47"/>
                <a:gd name="T51" fmla="*/ 16 h 57"/>
                <a:gd name="T52" fmla="*/ 33 w 47"/>
                <a:gd name="T53" fmla="*/ 21 h 57"/>
                <a:gd name="T54" fmla="*/ 46 w 47"/>
                <a:gd name="T55" fmla="*/ 29 h 57"/>
                <a:gd name="T56" fmla="*/ 44 w 47"/>
                <a:gd name="T57" fmla="*/ 23 h 57"/>
                <a:gd name="T58" fmla="*/ 39 w 47"/>
                <a:gd name="T59" fmla="*/ 21 h 57"/>
                <a:gd name="T60" fmla="*/ 42 w 47"/>
                <a:gd name="T61" fmla="*/ 31 h 57"/>
                <a:gd name="T62" fmla="*/ 44 w 47"/>
                <a:gd name="T63" fmla="*/ 36 h 57"/>
                <a:gd name="T64" fmla="*/ 47 w 47"/>
                <a:gd name="T65" fmla="*/ 33 h 57"/>
                <a:gd name="T66" fmla="*/ 46 w 47"/>
                <a:gd name="T67" fmla="*/ 2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" h="57">
                  <a:moveTo>
                    <a:pt x="29" y="13"/>
                  </a:moveTo>
                  <a:lnTo>
                    <a:pt x="28" y="9"/>
                  </a:lnTo>
                  <a:lnTo>
                    <a:pt x="26" y="8"/>
                  </a:lnTo>
                  <a:lnTo>
                    <a:pt x="23" y="3"/>
                  </a:lnTo>
                  <a:lnTo>
                    <a:pt x="19" y="0"/>
                  </a:lnTo>
                  <a:lnTo>
                    <a:pt x="0" y="5"/>
                  </a:lnTo>
                  <a:lnTo>
                    <a:pt x="11" y="44"/>
                  </a:lnTo>
                  <a:lnTo>
                    <a:pt x="12" y="49"/>
                  </a:lnTo>
                  <a:lnTo>
                    <a:pt x="11" y="53"/>
                  </a:lnTo>
                  <a:lnTo>
                    <a:pt x="11" y="54"/>
                  </a:lnTo>
                  <a:lnTo>
                    <a:pt x="12" y="57"/>
                  </a:lnTo>
                  <a:lnTo>
                    <a:pt x="17" y="54"/>
                  </a:lnTo>
                  <a:lnTo>
                    <a:pt x="31" y="45"/>
                  </a:lnTo>
                  <a:lnTo>
                    <a:pt x="31" y="40"/>
                  </a:lnTo>
                  <a:lnTo>
                    <a:pt x="29" y="33"/>
                  </a:lnTo>
                  <a:lnTo>
                    <a:pt x="29" y="29"/>
                  </a:lnTo>
                  <a:lnTo>
                    <a:pt x="26" y="24"/>
                  </a:lnTo>
                  <a:lnTo>
                    <a:pt x="28" y="19"/>
                  </a:lnTo>
                  <a:lnTo>
                    <a:pt x="27" y="14"/>
                  </a:lnTo>
                  <a:lnTo>
                    <a:pt x="31" y="19"/>
                  </a:lnTo>
                  <a:lnTo>
                    <a:pt x="33" y="16"/>
                  </a:lnTo>
                  <a:lnTo>
                    <a:pt x="32" y="16"/>
                  </a:lnTo>
                  <a:lnTo>
                    <a:pt x="29" y="13"/>
                  </a:lnTo>
                  <a:close/>
                  <a:moveTo>
                    <a:pt x="33" y="21"/>
                  </a:moveTo>
                  <a:lnTo>
                    <a:pt x="37" y="19"/>
                  </a:lnTo>
                  <a:lnTo>
                    <a:pt x="33" y="16"/>
                  </a:lnTo>
                  <a:lnTo>
                    <a:pt x="33" y="21"/>
                  </a:lnTo>
                  <a:close/>
                  <a:moveTo>
                    <a:pt x="46" y="29"/>
                  </a:moveTo>
                  <a:lnTo>
                    <a:pt x="44" y="23"/>
                  </a:lnTo>
                  <a:lnTo>
                    <a:pt x="39" y="21"/>
                  </a:lnTo>
                  <a:lnTo>
                    <a:pt x="42" y="31"/>
                  </a:lnTo>
                  <a:lnTo>
                    <a:pt x="44" y="36"/>
                  </a:lnTo>
                  <a:lnTo>
                    <a:pt x="47" y="33"/>
                  </a:lnTo>
                  <a:lnTo>
                    <a:pt x="46" y="29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6" name="Group 143"/>
          <p:cNvGrpSpPr>
            <a:grpSpLocks/>
          </p:cNvGrpSpPr>
          <p:nvPr/>
        </p:nvGrpSpPr>
        <p:grpSpPr bwMode="auto">
          <a:xfrm>
            <a:off x="955675" y="1501775"/>
            <a:ext cx="6945313" cy="4289425"/>
            <a:chOff x="602" y="827"/>
            <a:chExt cx="4375" cy="2702"/>
          </a:xfrm>
          <a:solidFill>
            <a:srgbClr val="BDD2FF"/>
          </a:solidFill>
        </p:grpSpPr>
        <p:sp>
          <p:nvSpPr>
            <p:cNvPr id="87" name="Freeform 2"/>
            <p:cNvSpPr>
              <a:spLocks/>
            </p:cNvSpPr>
            <p:nvPr/>
          </p:nvSpPr>
          <p:spPr bwMode="auto">
            <a:xfrm>
              <a:off x="656" y="1085"/>
              <a:ext cx="669" cy="556"/>
            </a:xfrm>
            <a:custGeom>
              <a:avLst/>
              <a:gdLst>
                <a:gd name="T0" fmla="*/ 0 w 483"/>
                <a:gd name="T1" fmla="*/ 275 h 401"/>
                <a:gd name="T2" fmla="*/ 8 w 483"/>
                <a:gd name="T3" fmla="*/ 259 h 401"/>
                <a:gd name="T4" fmla="*/ 7 w 483"/>
                <a:gd name="T5" fmla="*/ 235 h 401"/>
                <a:gd name="T6" fmla="*/ 28 w 483"/>
                <a:gd name="T7" fmla="*/ 207 h 401"/>
                <a:gd name="T8" fmla="*/ 34 w 483"/>
                <a:gd name="T9" fmla="*/ 200 h 401"/>
                <a:gd name="T10" fmla="*/ 34 w 483"/>
                <a:gd name="T11" fmla="*/ 200 h 401"/>
                <a:gd name="T12" fmla="*/ 32 w 483"/>
                <a:gd name="T13" fmla="*/ 198 h 401"/>
                <a:gd name="T14" fmla="*/ 44 w 483"/>
                <a:gd name="T15" fmla="*/ 180 h 401"/>
                <a:gd name="T16" fmla="*/ 43 w 483"/>
                <a:gd name="T17" fmla="*/ 180 h 401"/>
                <a:gd name="T18" fmla="*/ 57 w 483"/>
                <a:gd name="T19" fmla="*/ 144 h 401"/>
                <a:gd name="T20" fmla="*/ 67 w 483"/>
                <a:gd name="T21" fmla="*/ 128 h 401"/>
                <a:gd name="T22" fmla="*/ 71 w 483"/>
                <a:gd name="T23" fmla="*/ 112 h 401"/>
                <a:gd name="T24" fmla="*/ 81 w 483"/>
                <a:gd name="T25" fmla="*/ 83 h 401"/>
                <a:gd name="T26" fmla="*/ 90 w 483"/>
                <a:gd name="T27" fmla="*/ 65 h 401"/>
                <a:gd name="T28" fmla="*/ 92 w 483"/>
                <a:gd name="T29" fmla="*/ 51 h 401"/>
                <a:gd name="T30" fmla="*/ 96 w 483"/>
                <a:gd name="T31" fmla="*/ 42 h 401"/>
                <a:gd name="T32" fmla="*/ 98 w 483"/>
                <a:gd name="T33" fmla="*/ 30 h 401"/>
                <a:gd name="T34" fmla="*/ 101 w 483"/>
                <a:gd name="T35" fmla="*/ 20 h 401"/>
                <a:gd name="T36" fmla="*/ 108 w 483"/>
                <a:gd name="T37" fmla="*/ 0 h 401"/>
                <a:gd name="T38" fmla="*/ 116 w 483"/>
                <a:gd name="T39" fmla="*/ 6 h 401"/>
                <a:gd name="T40" fmla="*/ 119 w 483"/>
                <a:gd name="T41" fmla="*/ 2 h 401"/>
                <a:gd name="T42" fmla="*/ 129 w 483"/>
                <a:gd name="T43" fmla="*/ 3 h 401"/>
                <a:gd name="T44" fmla="*/ 137 w 483"/>
                <a:gd name="T45" fmla="*/ 12 h 401"/>
                <a:gd name="T46" fmla="*/ 151 w 483"/>
                <a:gd name="T47" fmla="*/ 14 h 401"/>
                <a:gd name="T48" fmla="*/ 161 w 483"/>
                <a:gd name="T49" fmla="*/ 32 h 401"/>
                <a:gd name="T50" fmla="*/ 168 w 483"/>
                <a:gd name="T51" fmla="*/ 64 h 401"/>
                <a:gd name="T52" fmla="*/ 180 w 483"/>
                <a:gd name="T53" fmla="*/ 70 h 401"/>
                <a:gd name="T54" fmla="*/ 199 w 483"/>
                <a:gd name="T55" fmla="*/ 69 h 401"/>
                <a:gd name="T56" fmla="*/ 214 w 483"/>
                <a:gd name="T57" fmla="*/ 68 h 401"/>
                <a:gd name="T58" fmla="*/ 232 w 483"/>
                <a:gd name="T59" fmla="*/ 73 h 401"/>
                <a:gd name="T60" fmla="*/ 248 w 483"/>
                <a:gd name="T61" fmla="*/ 80 h 401"/>
                <a:gd name="T62" fmla="*/ 273 w 483"/>
                <a:gd name="T63" fmla="*/ 80 h 401"/>
                <a:gd name="T64" fmla="*/ 287 w 483"/>
                <a:gd name="T65" fmla="*/ 85 h 401"/>
                <a:gd name="T66" fmla="*/ 322 w 483"/>
                <a:gd name="T67" fmla="*/ 81 h 401"/>
                <a:gd name="T68" fmla="*/ 342 w 483"/>
                <a:gd name="T69" fmla="*/ 81 h 401"/>
                <a:gd name="T70" fmla="*/ 358 w 483"/>
                <a:gd name="T71" fmla="*/ 80 h 401"/>
                <a:gd name="T72" fmla="*/ 467 w 483"/>
                <a:gd name="T73" fmla="*/ 112 h 401"/>
                <a:gd name="T74" fmla="*/ 481 w 483"/>
                <a:gd name="T75" fmla="*/ 128 h 401"/>
                <a:gd name="T76" fmla="*/ 469 w 483"/>
                <a:gd name="T77" fmla="*/ 156 h 401"/>
                <a:gd name="T78" fmla="*/ 452 w 483"/>
                <a:gd name="T79" fmla="*/ 183 h 401"/>
                <a:gd name="T80" fmla="*/ 438 w 483"/>
                <a:gd name="T81" fmla="*/ 198 h 401"/>
                <a:gd name="T82" fmla="*/ 423 w 483"/>
                <a:gd name="T83" fmla="*/ 227 h 401"/>
                <a:gd name="T84" fmla="*/ 434 w 483"/>
                <a:gd name="T85" fmla="*/ 235 h 401"/>
                <a:gd name="T86" fmla="*/ 433 w 483"/>
                <a:gd name="T87" fmla="*/ 251 h 401"/>
                <a:gd name="T88" fmla="*/ 424 w 483"/>
                <a:gd name="T89" fmla="*/ 266 h 401"/>
                <a:gd name="T90" fmla="*/ 233 w 483"/>
                <a:gd name="T91" fmla="*/ 364 h 401"/>
                <a:gd name="T92" fmla="*/ 7 w 483"/>
                <a:gd name="T93" fmla="*/ 304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83" h="401">
                  <a:moveTo>
                    <a:pt x="7" y="304"/>
                  </a:moveTo>
                  <a:lnTo>
                    <a:pt x="2" y="294"/>
                  </a:lnTo>
                  <a:lnTo>
                    <a:pt x="0" y="275"/>
                  </a:lnTo>
                  <a:lnTo>
                    <a:pt x="3" y="269"/>
                  </a:lnTo>
                  <a:lnTo>
                    <a:pt x="4" y="264"/>
                  </a:lnTo>
                  <a:lnTo>
                    <a:pt x="8" y="259"/>
                  </a:lnTo>
                  <a:lnTo>
                    <a:pt x="9" y="254"/>
                  </a:lnTo>
                  <a:lnTo>
                    <a:pt x="7" y="244"/>
                  </a:lnTo>
                  <a:lnTo>
                    <a:pt x="7" y="235"/>
                  </a:lnTo>
                  <a:lnTo>
                    <a:pt x="17" y="222"/>
                  </a:lnTo>
                  <a:lnTo>
                    <a:pt x="25" y="202"/>
                  </a:lnTo>
                  <a:lnTo>
                    <a:pt x="28" y="207"/>
                  </a:lnTo>
                  <a:lnTo>
                    <a:pt x="29" y="202"/>
                  </a:lnTo>
                  <a:lnTo>
                    <a:pt x="34" y="200"/>
                  </a:lnTo>
                  <a:lnTo>
                    <a:pt x="34" y="200"/>
                  </a:lnTo>
                  <a:lnTo>
                    <a:pt x="35" y="203"/>
                  </a:lnTo>
                  <a:lnTo>
                    <a:pt x="37" y="200"/>
                  </a:lnTo>
                  <a:lnTo>
                    <a:pt x="34" y="200"/>
                  </a:lnTo>
                  <a:lnTo>
                    <a:pt x="34" y="198"/>
                  </a:lnTo>
                  <a:lnTo>
                    <a:pt x="34" y="200"/>
                  </a:lnTo>
                  <a:lnTo>
                    <a:pt x="32" y="198"/>
                  </a:lnTo>
                  <a:lnTo>
                    <a:pt x="34" y="193"/>
                  </a:lnTo>
                  <a:lnTo>
                    <a:pt x="39" y="185"/>
                  </a:lnTo>
                  <a:lnTo>
                    <a:pt x="44" y="180"/>
                  </a:lnTo>
                  <a:lnTo>
                    <a:pt x="49" y="180"/>
                  </a:lnTo>
                  <a:lnTo>
                    <a:pt x="48" y="177"/>
                  </a:lnTo>
                  <a:lnTo>
                    <a:pt x="43" y="180"/>
                  </a:lnTo>
                  <a:lnTo>
                    <a:pt x="44" y="175"/>
                  </a:lnTo>
                  <a:lnTo>
                    <a:pt x="48" y="169"/>
                  </a:lnTo>
                  <a:lnTo>
                    <a:pt x="57" y="144"/>
                  </a:lnTo>
                  <a:lnTo>
                    <a:pt x="61" y="136"/>
                  </a:lnTo>
                  <a:lnTo>
                    <a:pt x="63" y="131"/>
                  </a:lnTo>
                  <a:lnTo>
                    <a:pt x="67" y="128"/>
                  </a:lnTo>
                  <a:lnTo>
                    <a:pt x="67" y="125"/>
                  </a:lnTo>
                  <a:lnTo>
                    <a:pt x="66" y="120"/>
                  </a:lnTo>
                  <a:lnTo>
                    <a:pt x="71" y="112"/>
                  </a:lnTo>
                  <a:lnTo>
                    <a:pt x="72" y="102"/>
                  </a:lnTo>
                  <a:lnTo>
                    <a:pt x="80" y="88"/>
                  </a:lnTo>
                  <a:lnTo>
                    <a:pt x="81" y="83"/>
                  </a:lnTo>
                  <a:lnTo>
                    <a:pt x="86" y="75"/>
                  </a:lnTo>
                  <a:lnTo>
                    <a:pt x="87" y="70"/>
                  </a:lnTo>
                  <a:lnTo>
                    <a:pt x="90" y="65"/>
                  </a:lnTo>
                  <a:lnTo>
                    <a:pt x="90" y="60"/>
                  </a:lnTo>
                  <a:lnTo>
                    <a:pt x="92" y="55"/>
                  </a:lnTo>
                  <a:lnTo>
                    <a:pt x="92" y="51"/>
                  </a:lnTo>
                  <a:lnTo>
                    <a:pt x="97" y="53"/>
                  </a:lnTo>
                  <a:lnTo>
                    <a:pt x="95" y="47"/>
                  </a:lnTo>
                  <a:lnTo>
                    <a:pt x="96" y="42"/>
                  </a:lnTo>
                  <a:lnTo>
                    <a:pt x="101" y="37"/>
                  </a:lnTo>
                  <a:lnTo>
                    <a:pt x="98" y="35"/>
                  </a:lnTo>
                  <a:lnTo>
                    <a:pt x="98" y="30"/>
                  </a:lnTo>
                  <a:lnTo>
                    <a:pt x="101" y="25"/>
                  </a:lnTo>
                  <a:lnTo>
                    <a:pt x="102" y="20"/>
                  </a:lnTo>
                  <a:lnTo>
                    <a:pt x="101" y="20"/>
                  </a:lnTo>
                  <a:lnTo>
                    <a:pt x="105" y="15"/>
                  </a:lnTo>
                  <a:lnTo>
                    <a:pt x="107" y="5"/>
                  </a:lnTo>
                  <a:lnTo>
                    <a:pt x="108" y="0"/>
                  </a:lnTo>
                  <a:lnTo>
                    <a:pt x="113" y="3"/>
                  </a:lnTo>
                  <a:lnTo>
                    <a:pt x="115" y="5"/>
                  </a:lnTo>
                  <a:lnTo>
                    <a:pt x="116" y="6"/>
                  </a:lnTo>
                  <a:lnTo>
                    <a:pt x="113" y="3"/>
                  </a:lnTo>
                  <a:lnTo>
                    <a:pt x="115" y="1"/>
                  </a:lnTo>
                  <a:lnTo>
                    <a:pt x="119" y="2"/>
                  </a:lnTo>
                  <a:lnTo>
                    <a:pt x="120" y="5"/>
                  </a:lnTo>
                  <a:lnTo>
                    <a:pt x="124" y="5"/>
                  </a:lnTo>
                  <a:lnTo>
                    <a:pt x="129" y="3"/>
                  </a:lnTo>
                  <a:lnTo>
                    <a:pt x="134" y="7"/>
                  </a:lnTo>
                  <a:lnTo>
                    <a:pt x="136" y="11"/>
                  </a:lnTo>
                  <a:lnTo>
                    <a:pt x="137" y="12"/>
                  </a:lnTo>
                  <a:lnTo>
                    <a:pt x="142" y="14"/>
                  </a:lnTo>
                  <a:lnTo>
                    <a:pt x="147" y="12"/>
                  </a:lnTo>
                  <a:lnTo>
                    <a:pt x="151" y="14"/>
                  </a:lnTo>
                  <a:lnTo>
                    <a:pt x="154" y="17"/>
                  </a:lnTo>
                  <a:lnTo>
                    <a:pt x="159" y="22"/>
                  </a:lnTo>
                  <a:lnTo>
                    <a:pt x="161" y="32"/>
                  </a:lnTo>
                  <a:lnTo>
                    <a:pt x="159" y="58"/>
                  </a:lnTo>
                  <a:lnTo>
                    <a:pt x="160" y="60"/>
                  </a:lnTo>
                  <a:lnTo>
                    <a:pt x="168" y="64"/>
                  </a:lnTo>
                  <a:lnTo>
                    <a:pt x="173" y="66"/>
                  </a:lnTo>
                  <a:lnTo>
                    <a:pt x="175" y="68"/>
                  </a:lnTo>
                  <a:lnTo>
                    <a:pt x="180" y="70"/>
                  </a:lnTo>
                  <a:lnTo>
                    <a:pt x="185" y="71"/>
                  </a:lnTo>
                  <a:lnTo>
                    <a:pt x="195" y="70"/>
                  </a:lnTo>
                  <a:lnTo>
                    <a:pt x="199" y="69"/>
                  </a:lnTo>
                  <a:lnTo>
                    <a:pt x="204" y="66"/>
                  </a:lnTo>
                  <a:lnTo>
                    <a:pt x="209" y="66"/>
                  </a:lnTo>
                  <a:lnTo>
                    <a:pt x="214" y="68"/>
                  </a:lnTo>
                  <a:lnTo>
                    <a:pt x="223" y="69"/>
                  </a:lnTo>
                  <a:lnTo>
                    <a:pt x="228" y="71"/>
                  </a:lnTo>
                  <a:lnTo>
                    <a:pt x="232" y="73"/>
                  </a:lnTo>
                  <a:lnTo>
                    <a:pt x="238" y="76"/>
                  </a:lnTo>
                  <a:lnTo>
                    <a:pt x="238" y="80"/>
                  </a:lnTo>
                  <a:lnTo>
                    <a:pt x="248" y="80"/>
                  </a:lnTo>
                  <a:lnTo>
                    <a:pt x="253" y="81"/>
                  </a:lnTo>
                  <a:lnTo>
                    <a:pt x="268" y="79"/>
                  </a:lnTo>
                  <a:lnTo>
                    <a:pt x="273" y="80"/>
                  </a:lnTo>
                  <a:lnTo>
                    <a:pt x="278" y="84"/>
                  </a:lnTo>
                  <a:lnTo>
                    <a:pt x="282" y="85"/>
                  </a:lnTo>
                  <a:lnTo>
                    <a:pt x="287" y="85"/>
                  </a:lnTo>
                  <a:lnTo>
                    <a:pt x="297" y="83"/>
                  </a:lnTo>
                  <a:lnTo>
                    <a:pt x="307" y="81"/>
                  </a:lnTo>
                  <a:lnTo>
                    <a:pt x="322" y="81"/>
                  </a:lnTo>
                  <a:lnTo>
                    <a:pt x="327" y="79"/>
                  </a:lnTo>
                  <a:lnTo>
                    <a:pt x="331" y="80"/>
                  </a:lnTo>
                  <a:lnTo>
                    <a:pt x="342" y="81"/>
                  </a:lnTo>
                  <a:lnTo>
                    <a:pt x="347" y="83"/>
                  </a:lnTo>
                  <a:lnTo>
                    <a:pt x="352" y="84"/>
                  </a:lnTo>
                  <a:lnTo>
                    <a:pt x="358" y="80"/>
                  </a:lnTo>
                  <a:lnTo>
                    <a:pt x="405" y="92"/>
                  </a:lnTo>
                  <a:lnTo>
                    <a:pt x="467" y="104"/>
                  </a:lnTo>
                  <a:lnTo>
                    <a:pt x="467" y="112"/>
                  </a:lnTo>
                  <a:lnTo>
                    <a:pt x="469" y="117"/>
                  </a:lnTo>
                  <a:lnTo>
                    <a:pt x="472" y="119"/>
                  </a:lnTo>
                  <a:lnTo>
                    <a:pt x="481" y="128"/>
                  </a:lnTo>
                  <a:lnTo>
                    <a:pt x="483" y="138"/>
                  </a:lnTo>
                  <a:lnTo>
                    <a:pt x="480" y="143"/>
                  </a:lnTo>
                  <a:lnTo>
                    <a:pt x="469" y="156"/>
                  </a:lnTo>
                  <a:lnTo>
                    <a:pt x="462" y="169"/>
                  </a:lnTo>
                  <a:lnTo>
                    <a:pt x="453" y="180"/>
                  </a:lnTo>
                  <a:lnTo>
                    <a:pt x="452" y="183"/>
                  </a:lnTo>
                  <a:lnTo>
                    <a:pt x="449" y="188"/>
                  </a:lnTo>
                  <a:lnTo>
                    <a:pt x="446" y="193"/>
                  </a:lnTo>
                  <a:lnTo>
                    <a:pt x="438" y="198"/>
                  </a:lnTo>
                  <a:lnTo>
                    <a:pt x="432" y="208"/>
                  </a:lnTo>
                  <a:lnTo>
                    <a:pt x="427" y="212"/>
                  </a:lnTo>
                  <a:lnTo>
                    <a:pt x="423" y="227"/>
                  </a:lnTo>
                  <a:lnTo>
                    <a:pt x="425" y="231"/>
                  </a:lnTo>
                  <a:lnTo>
                    <a:pt x="430" y="232"/>
                  </a:lnTo>
                  <a:lnTo>
                    <a:pt x="434" y="235"/>
                  </a:lnTo>
                  <a:lnTo>
                    <a:pt x="438" y="240"/>
                  </a:lnTo>
                  <a:lnTo>
                    <a:pt x="434" y="245"/>
                  </a:lnTo>
                  <a:lnTo>
                    <a:pt x="433" y="251"/>
                  </a:lnTo>
                  <a:lnTo>
                    <a:pt x="429" y="261"/>
                  </a:lnTo>
                  <a:lnTo>
                    <a:pt x="427" y="263"/>
                  </a:lnTo>
                  <a:lnTo>
                    <a:pt x="424" y="266"/>
                  </a:lnTo>
                  <a:lnTo>
                    <a:pt x="397" y="401"/>
                  </a:lnTo>
                  <a:lnTo>
                    <a:pt x="329" y="387"/>
                  </a:lnTo>
                  <a:lnTo>
                    <a:pt x="233" y="364"/>
                  </a:lnTo>
                  <a:lnTo>
                    <a:pt x="130" y="338"/>
                  </a:lnTo>
                  <a:lnTo>
                    <a:pt x="8" y="304"/>
                  </a:lnTo>
                  <a:lnTo>
                    <a:pt x="7" y="304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Freeform 3"/>
            <p:cNvSpPr>
              <a:spLocks/>
            </p:cNvSpPr>
            <p:nvPr/>
          </p:nvSpPr>
          <p:spPr bwMode="auto">
            <a:xfrm>
              <a:off x="656" y="1085"/>
              <a:ext cx="669" cy="556"/>
            </a:xfrm>
            <a:custGeom>
              <a:avLst/>
              <a:gdLst>
                <a:gd name="T0" fmla="*/ 0 w 483"/>
                <a:gd name="T1" fmla="*/ 275 h 401"/>
                <a:gd name="T2" fmla="*/ 8 w 483"/>
                <a:gd name="T3" fmla="*/ 259 h 401"/>
                <a:gd name="T4" fmla="*/ 7 w 483"/>
                <a:gd name="T5" fmla="*/ 235 h 401"/>
                <a:gd name="T6" fmla="*/ 28 w 483"/>
                <a:gd name="T7" fmla="*/ 207 h 401"/>
                <a:gd name="T8" fmla="*/ 34 w 483"/>
                <a:gd name="T9" fmla="*/ 200 h 401"/>
                <a:gd name="T10" fmla="*/ 34 w 483"/>
                <a:gd name="T11" fmla="*/ 200 h 401"/>
                <a:gd name="T12" fmla="*/ 32 w 483"/>
                <a:gd name="T13" fmla="*/ 198 h 401"/>
                <a:gd name="T14" fmla="*/ 44 w 483"/>
                <a:gd name="T15" fmla="*/ 180 h 401"/>
                <a:gd name="T16" fmla="*/ 43 w 483"/>
                <a:gd name="T17" fmla="*/ 180 h 401"/>
                <a:gd name="T18" fmla="*/ 57 w 483"/>
                <a:gd name="T19" fmla="*/ 144 h 401"/>
                <a:gd name="T20" fmla="*/ 67 w 483"/>
                <a:gd name="T21" fmla="*/ 128 h 401"/>
                <a:gd name="T22" fmla="*/ 71 w 483"/>
                <a:gd name="T23" fmla="*/ 112 h 401"/>
                <a:gd name="T24" fmla="*/ 81 w 483"/>
                <a:gd name="T25" fmla="*/ 83 h 401"/>
                <a:gd name="T26" fmla="*/ 90 w 483"/>
                <a:gd name="T27" fmla="*/ 65 h 401"/>
                <a:gd name="T28" fmla="*/ 92 w 483"/>
                <a:gd name="T29" fmla="*/ 51 h 401"/>
                <a:gd name="T30" fmla="*/ 96 w 483"/>
                <a:gd name="T31" fmla="*/ 42 h 401"/>
                <a:gd name="T32" fmla="*/ 98 w 483"/>
                <a:gd name="T33" fmla="*/ 30 h 401"/>
                <a:gd name="T34" fmla="*/ 101 w 483"/>
                <a:gd name="T35" fmla="*/ 20 h 401"/>
                <a:gd name="T36" fmla="*/ 108 w 483"/>
                <a:gd name="T37" fmla="*/ 0 h 401"/>
                <a:gd name="T38" fmla="*/ 116 w 483"/>
                <a:gd name="T39" fmla="*/ 6 h 401"/>
                <a:gd name="T40" fmla="*/ 119 w 483"/>
                <a:gd name="T41" fmla="*/ 2 h 401"/>
                <a:gd name="T42" fmla="*/ 129 w 483"/>
                <a:gd name="T43" fmla="*/ 3 h 401"/>
                <a:gd name="T44" fmla="*/ 137 w 483"/>
                <a:gd name="T45" fmla="*/ 12 h 401"/>
                <a:gd name="T46" fmla="*/ 151 w 483"/>
                <a:gd name="T47" fmla="*/ 14 h 401"/>
                <a:gd name="T48" fmla="*/ 161 w 483"/>
                <a:gd name="T49" fmla="*/ 32 h 401"/>
                <a:gd name="T50" fmla="*/ 168 w 483"/>
                <a:gd name="T51" fmla="*/ 64 h 401"/>
                <a:gd name="T52" fmla="*/ 180 w 483"/>
                <a:gd name="T53" fmla="*/ 70 h 401"/>
                <a:gd name="T54" fmla="*/ 199 w 483"/>
                <a:gd name="T55" fmla="*/ 69 h 401"/>
                <a:gd name="T56" fmla="*/ 214 w 483"/>
                <a:gd name="T57" fmla="*/ 68 h 401"/>
                <a:gd name="T58" fmla="*/ 232 w 483"/>
                <a:gd name="T59" fmla="*/ 73 h 401"/>
                <a:gd name="T60" fmla="*/ 248 w 483"/>
                <a:gd name="T61" fmla="*/ 80 h 401"/>
                <a:gd name="T62" fmla="*/ 273 w 483"/>
                <a:gd name="T63" fmla="*/ 80 h 401"/>
                <a:gd name="T64" fmla="*/ 287 w 483"/>
                <a:gd name="T65" fmla="*/ 85 h 401"/>
                <a:gd name="T66" fmla="*/ 322 w 483"/>
                <a:gd name="T67" fmla="*/ 81 h 401"/>
                <a:gd name="T68" fmla="*/ 342 w 483"/>
                <a:gd name="T69" fmla="*/ 81 h 401"/>
                <a:gd name="T70" fmla="*/ 358 w 483"/>
                <a:gd name="T71" fmla="*/ 80 h 401"/>
                <a:gd name="T72" fmla="*/ 467 w 483"/>
                <a:gd name="T73" fmla="*/ 112 h 401"/>
                <a:gd name="T74" fmla="*/ 481 w 483"/>
                <a:gd name="T75" fmla="*/ 128 h 401"/>
                <a:gd name="T76" fmla="*/ 469 w 483"/>
                <a:gd name="T77" fmla="*/ 156 h 401"/>
                <a:gd name="T78" fmla="*/ 452 w 483"/>
                <a:gd name="T79" fmla="*/ 183 h 401"/>
                <a:gd name="T80" fmla="*/ 438 w 483"/>
                <a:gd name="T81" fmla="*/ 198 h 401"/>
                <a:gd name="T82" fmla="*/ 423 w 483"/>
                <a:gd name="T83" fmla="*/ 227 h 401"/>
                <a:gd name="T84" fmla="*/ 434 w 483"/>
                <a:gd name="T85" fmla="*/ 235 h 401"/>
                <a:gd name="T86" fmla="*/ 433 w 483"/>
                <a:gd name="T87" fmla="*/ 251 h 401"/>
                <a:gd name="T88" fmla="*/ 424 w 483"/>
                <a:gd name="T89" fmla="*/ 266 h 401"/>
                <a:gd name="T90" fmla="*/ 233 w 483"/>
                <a:gd name="T91" fmla="*/ 364 h 401"/>
                <a:gd name="T92" fmla="*/ 7 w 483"/>
                <a:gd name="T93" fmla="*/ 304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83" h="401">
                  <a:moveTo>
                    <a:pt x="7" y="304"/>
                  </a:moveTo>
                  <a:lnTo>
                    <a:pt x="2" y="294"/>
                  </a:lnTo>
                  <a:lnTo>
                    <a:pt x="0" y="275"/>
                  </a:lnTo>
                  <a:lnTo>
                    <a:pt x="3" y="269"/>
                  </a:lnTo>
                  <a:lnTo>
                    <a:pt x="4" y="264"/>
                  </a:lnTo>
                  <a:lnTo>
                    <a:pt x="8" y="259"/>
                  </a:lnTo>
                  <a:lnTo>
                    <a:pt x="9" y="254"/>
                  </a:lnTo>
                  <a:lnTo>
                    <a:pt x="7" y="244"/>
                  </a:lnTo>
                  <a:lnTo>
                    <a:pt x="7" y="235"/>
                  </a:lnTo>
                  <a:lnTo>
                    <a:pt x="17" y="222"/>
                  </a:lnTo>
                  <a:lnTo>
                    <a:pt x="25" y="202"/>
                  </a:lnTo>
                  <a:lnTo>
                    <a:pt x="28" y="207"/>
                  </a:lnTo>
                  <a:lnTo>
                    <a:pt x="29" y="202"/>
                  </a:lnTo>
                  <a:lnTo>
                    <a:pt x="34" y="200"/>
                  </a:lnTo>
                  <a:lnTo>
                    <a:pt x="34" y="200"/>
                  </a:lnTo>
                  <a:lnTo>
                    <a:pt x="35" y="203"/>
                  </a:lnTo>
                  <a:lnTo>
                    <a:pt x="37" y="200"/>
                  </a:lnTo>
                  <a:lnTo>
                    <a:pt x="34" y="200"/>
                  </a:lnTo>
                  <a:lnTo>
                    <a:pt x="34" y="198"/>
                  </a:lnTo>
                  <a:lnTo>
                    <a:pt x="34" y="200"/>
                  </a:lnTo>
                  <a:lnTo>
                    <a:pt x="32" y="198"/>
                  </a:lnTo>
                  <a:lnTo>
                    <a:pt x="34" y="193"/>
                  </a:lnTo>
                  <a:lnTo>
                    <a:pt x="39" y="185"/>
                  </a:lnTo>
                  <a:lnTo>
                    <a:pt x="44" y="180"/>
                  </a:lnTo>
                  <a:lnTo>
                    <a:pt x="49" y="180"/>
                  </a:lnTo>
                  <a:lnTo>
                    <a:pt x="48" y="177"/>
                  </a:lnTo>
                  <a:lnTo>
                    <a:pt x="43" y="180"/>
                  </a:lnTo>
                  <a:lnTo>
                    <a:pt x="44" y="175"/>
                  </a:lnTo>
                  <a:lnTo>
                    <a:pt x="48" y="169"/>
                  </a:lnTo>
                  <a:lnTo>
                    <a:pt x="57" y="144"/>
                  </a:lnTo>
                  <a:lnTo>
                    <a:pt x="61" y="136"/>
                  </a:lnTo>
                  <a:lnTo>
                    <a:pt x="63" y="131"/>
                  </a:lnTo>
                  <a:lnTo>
                    <a:pt x="67" y="128"/>
                  </a:lnTo>
                  <a:lnTo>
                    <a:pt x="67" y="125"/>
                  </a:lnTo>
                  <a:lnTo>
                    <a:pt x="66" y="120"/>
                  </a:lnTo>
                  <a:lnTo>
                    <a:pt x="71" y="112"/>
                  </a:lnTo>
                  <a:lnTo>
                    <a:pt x="72" y="102"/>
                  </a:lnTo>
                  <a:lnTo>
                    <a:pt x="80" y="88"/>
                  </a:lnTo>
                  <a:lnTo>
                    <a:pt x="81" y="83"/>
                  </a:lnTo>
                  <a:lnTo>
                    <a:pt x="86" y="75"/>
                  </a:lnTo>
                  <a:lnTo>
                    <a:pt x="87" y="70"/>
                  </a:lnTo>
                  <a:lnTo>
                    <a:pt x="90" y="65"/>
                  </a:lnTo>
                  <a:lnTo>
                    <a:pt x="90" y="60"/>
                  </a:lnTo>
                  <a:lnTo>
                    <a:pt x="92" y="55"/>
                  </a:lnTo>
                  <a:lnTo>
                    <a:pt x="92" y="51"/>
                  </a:lnTo>
                  <a:lnTo>
                    <a:pt x="97" y="53"/>
                  </a:lnTo>
                  <a:lnTo>
                    <a:pt x="95" y="47"/>
                  </a:lnTo>
                  <a:lnTo>
                    <a:pt x="96" y="42"/>
                  </a:lnTo>
                  <a:lnTo>
                    <a:pt x="101" y="37"/>
                  </a:lnTo>
                  <a:lnTo>
                    <a:pt x="98" y="35"/>
                  </a:lnTo>
                  <a:lnTo>
                    <a:pt x="98" y="30"/>
                  </a:lnTo>
                  <a:lnTo>
                    <a:pt x="101" y="25"/>
                  </a:lnTo>
                  <a:lnTo>
                    <a:pt x="102" y="20"/>
                  </a:lnTo>
                  <a:lnTo>
                    <a:pt x="101" y="20"/>
                  </a:lnTo>
                  <a:lnTo>
                    <a:pt x="105" y="15"/>
                  </a:lnTo>
                  <a:lnTo>
                    <a:pt x="107" y="5"/>
                  </a:lnTo>
                  <a:lnTo>
                    <a:pt x="108" y="0"/>
                  </a:lnTo>
                  <a:lnTo>
                    <a:pt x="113" y="3"/>
                  </a:lnTo>
                  <a:lnTo>
                    <a:pt x="115" y="5"/>
                  </a:lnTo>
                  <a:lnTo>
                    <a:pt x="116" y="6"/>
                  </a:lnTo>
                  <a:lnTo>
                    <a:pt x="113" y="3"/>
                  </a:lnTo>
                  <a:lnTo>
                    <a:pt x="115" y="1"/>
                  </a:lnTo>
                  <a:lnTo>
                    <a:pt x="119" y="2"/>
                  </a:lnTo>
                  <a:lnTo>
                    <a:pt x="120" y="5"/>
                  </a:lnTo>
                  <a:lnTo>
                    <a:pt x="124" y="5"/>
                  </a:lnTo>
                  <a:lnTo>
                    <a:pt x="129" y="3"/>
                  </a:lnTo>
                  <a:lnTo>
                    <a:pt x="134" y="7"/>
                  </a:lnTo>
                  <a:lnTo>
                    <a:pt x="136" y="11"/>
                  </a:lnTo>
                  <a:lnTo>
                    <a:pt x="137" y="12"/>
                  </a:lnTo>
                  <a:lnTo>
                    <a:pt x="142" y="14"/>
                  </a:lnTo>
                  <a:lnTo>
                    <a:pt x="147" y="12"/>
                  </a:lnTo>
                  <a:lnTo>
                    <a:pt x="151" y="14"/>
                  </a:lnTo>
                  <a:lnTo>
                    <a:pt x="154" y="17"/>
                  </a:lnTo>
                  <a:lnTo>
                    <a:pt x="159" y="22"/>
                  </a:lnTo>
                  <a:lnTo>
                    <a:pt x="161" y="32"/>
                  </a:lnTo>
                  <a:lnTo>
                    <a:pt x="159" y="58"/>
                  </a:lnTo>
                  <a:lnTo>
                    <a:pt x="160" y="60"/>
                  </a:lnTo>
                  <a:lnTo>
                    <a:pt x="168" y="64"/>
                  </a:lnTo>
                  <a:lnTo>
                    <a:pt x="173" y="66"/>
                  </a:lnTo>
                  <a:lnTo>
                    <a:pt x="175" y="68"/>
                  </a:lnTo>
                  <a:lnTo>
                    <a:pt x="180" y="70"/>
                  </a:lnTo>
                  <a:lnTo>
                    <a:pt x="185" y="71"/>
                  </a:lnTo>
                  <a:lnTo>
                    <a:pt x="195" y="70"/>
                  </a:lnTo>
                  <a:lnTo>
                    <a:pt x="199" y="69"/>
                  </a:lnTo>
                  <a:lnTo>
                    <a:pt x="204" y="66"/>
                  </a:lnTo>
                  <a:lnTo>
                    <a:pt x="209" y="66"/>
                  </a:lnTo>
                  <a:lnTo>
                    <a:pt x="214" y="68"/>
                  </a:lnTo>
                  <a:lnTo>
                    <a:pt x="223" y="69"/>
                  </a:lnTo>
                  <a:lnTo>
                    <a:pt x="228" y="71"/>
                  </a:lnTo>
                  <a:lnTo>
                    <a:pt x="232" y="73"/>
                  </a:lnTo>
                  <a:lnTo>
                    <a:pt x="238" y="76"/>
                  </a:lnTo>
                  <a:lnTo>
                    <a:pt x="238" y="80"/>
                  </a:lnTo>
                  <a:lnTo>
                    <a:pt x="248" y="80"/>
                  </a:lnTo>
                  <a:lnTo>
                    <a:pt x="253" y="81"/>
                  </a:lnTo>
                  <a:lnTo>
                    <a:pt x="268" y="79"/>
                  </a:lnTo>
                  <a:lnTo>
                    <a:pt x="273" y="80"/>
                  </a:lnTo>
                  <a:lnTo>
                    <a:pt x="278" y="84"/>
                  </a:lnTo>
                  <a:lnTo>
                    <a:pt x="282" y="85"/>
                  </a:lnTo>
                  <a:lnTo>
                    <a:pt x="287" y="85"/>
                  </a:lnTo>
                  <a:lnTo>
                    <a:pt x="297" y="83"/>
                  </a:lnTo>
                  <a:lnTo>
                    <a:pt x="307" y="81"/>
                  </a:lnTo>
                  <a:lnTo>
                    <a:pt x="322" y="81"/>
                  </a:lnTo>
                  <a:lnTo>
                    <a:pt x="327" y="79"/>
                  </a:lnTo>
                  <a:lnTo>
                    <a:pt x="331" y="80"/>
                  </a:lnTo>
                  <a:lnTo>
                    <a:pt x="342" y="81"/>
                  </a:lnTo>
                  <a:lnTo>
                    <a:pt x="347" y="83"/>
                  </a:lnTo>
                  <a:lnTo>
                    <a:pt x="352" y="84"/>
                  </a:lnTo>
                  <a:lnTo>
                    <a:pt x="358" y="80"/>
                  </a:lnTo>
                  <a:lnTo>
                    <a:pt x="405" y="92"/>
                  </a:lnTo>
                  <a:lnTo>
                    <a:pt x="467" y="104"/>
                  </a:lnTo>
                  <a:lnTo>
                    <a:pt x="467" y="112"/>
                  </a:lnTo>
                  <a:lnTo>
                    <a:pt x="469" y="117"/>
                  </a:lnTo>
                  <a:lnTo>
                    <a:pt x="472" y="119"/>
                  </a:lnTo>
                  <a:lnTo>
                    <a:pt x="481" y="128"/>
                  </a:lnTo>
                  <a:lnTo>
                    <a:pt x="483" y="138"/>
                  </a:lnTo>
                  <a:lnTo>
                    <a:pt x="480" y="143"/>
                  </a:lnTo>
                  <a:lnTo>
                    <a:pt x="469" y="156"/>
                  </a:lnTo>
                  <a:lnTo>
                    <a:pt x="462" y="169"/>
                  </a:lnTo>
                  <a:lnTo>
                    <a:pt x="453" y="180"/>
                  </a:lnTo>
                  <a:lnTo>
                    <a:pt x="452" y="183"/>
                  </a:lnTo>
                  <a:lnTo>
                    <a:pt x="449" y="188"/>
                  </a:lnTo>
                  <a:lnTo>
                    <a:pt x="446" y="193"/>
                  </a:lnTo>
                  <a:lnTo>
                    <a:pt x="438" y="198"/>
                  </a:lnTo>
                  <a:lnTo>
                    <a:pt x="432" y="208"/>
                  </a:lnTo>
                  <a:lnTo>
                    <a:pt x="427" y="212"/>
                  </a:lnTo>
                  <a:lnTo>
                    <a:pt x="423" y="227"/>
                  </a:lnTo>
                  <a:lnTo>
                    <a:pt x="425" y="231"/>
                  </a:lnTo>
                  <a:lnTo>
                    <a:pt x="430" y="232"/>
                  </a:lnTo>
                  <a:lnTo>
                    <a:pt x="434" y="235"/>
                  </a:lnTo>
                  <a:lnTo>
                    <a:pt x="438" y="240"/>
                  </a:lnTo>
                  <a:lnTo>
                    <a:pt x="434" y="245"/>
                  </a:lnTo>
                  <a:lnTo>
                    <a:pt x="433" y="251"/>
                  </a:lnTo>
                  <a:lnTo>
                    <a:pt x="429" y="261"/>
                  </a:lnTo>
                  <a:lnTo>
                    <a:pt x="427" y="263"/>
                  </a:lnTo>
                  <a:lnTo>
                    <a:pt x="424" y="266"/>
                  </a:lnTo>
                  <a:lnTo>
                    <a:pt x="397" y="401"/>
                  </a:lnTo>
                  <a:lnTo>
                    <a:pt x="329" y="387"/>
                  </a:lnTo>
                  <a:lnTo>
                    <a:pt x="233" y="364"/>
                  </a:lnTo>
                  <a:lnTo>
                    <a:pt x="130" y="338"/>
                  </a:lnTo>
                  <a:lnTo>
                    <a:pt x="8" y="304"/>
                  </a:lnTo>
                  <a:lnTo>
                    <a:pt x="7" y="304"/>
                  </a:lnTo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Freeform 4"/>
            <p:cNvSpPr>
              <a:spLocks/>
            </p:cNvSpPr>
            <p:nvPr/>
          </p:nvSpPr>
          <p:spPr bwMode="auto">
            <a:xfrm>
              <a:off x="904" y="1589"/>
              <a:ext cx="529" cy="820"/>
            </a:xfrm>
            <a:custGeom>
              <a:avLst/>
              <a:gdLst>
                <a:gd name="T0" fmla="*/ 12 w 382"/>
                <a:gd name="T1" fmla="*/ 173 h 592"/>
                <a:gd name="T2" fmla="*/ 54 w 382"/>
                <a:gd name="T3" fmla="*/ 0 h 592"/>
                <a:gd name="T4" fmla="*/ 150 w 382"/>
                <a:gd name="T5" fmla="*/ 23 h 592"/>
                <a:gd name="T6" fmla="*/ 218 w 382"/>
                <a:gd name="T7" fmla="*/ 37 h 592"/>
                <a:gd name="T8" fmla="*/ 307 w 382"/>
                <a:gd name="T9" fmla="*/ 56 h 592"/>
                <a:gd name="T10" fmla="*/ 382 w 382"/>
                <a:gd name="T11" fmla="*/ 70 h 592"/>
                <a:gd name="T12" fmla="*/ 314 w 382"/>
                <a:gd name="T13" fmla="*/ 447 h 592"/>
                <a:gd name="T14" fmla="*/ 303 w 382"/>
                <a:gd name="T15" fmla="*/ 506 h 592"/>
                <a:gd name="T16" fmla="*/ 299 w 382"/>
                <a:gd name="T17" fmla="*/ 514 h 592"/>
                <a:gd name="T18" fmla="*/ 293 w 382"/>
                <a:gd name="T19" fmla="*/ 519 h 592"/>
                <a:gd name="T20" fmla="*/ 288 w 382"/>
                <a:gd name="T21" fmla="*/ 518 h 592"/>
                <a:gd name="T22" fmla="*/ 287 w 382"/>
                <a:gd name="T23" fmla="*/ 512 h 592"/>
                <a:gd name="T24" fmla="*/ 282 w 382"/>
                <a:gd name="T25" fmla="*/ 507 h 592"/>
                <a:gd name="T26" fmla="*/ 277 w 382"/>
                <a:gd name="T27" fmla="*/ 507 h 592"/>
                <a:gd name="T28" fmla="*/ 272 w 382"/>
                <a:gd name="T29" fmla="*/ 504 h 592"/>
                <a:gd name="T30" fmla="*/ 267 w 382"/>
                <a:gd name="T31" fmla="*/ 505 h 592"/>
                <a:gd name="T32" fmla="*/ 260 w 382"/>
                <a:gd name="T33" fmla="*/ 509 h 592"/>
                <a:gd name="T34" fmla="*/ 259 w 382"/>
                <a:gd name="T35" fmla="*/ 515 h 592"/>
                <a:gd name="T36" fmla="*/ 262 w 382"/>
                <a:gd name="T37" fmla="*/ 525 h 592"/>
                <a:gd name="T38" fmla="*/ 259 w 382"/>
                <a:gd name="T39" fmla="*/ 530 h 592"/>
                <a:gd name="T40" fmla="*/ 259 w 382"/>
                <a:gd name="T41" fmla="*/ 534 h 592"/>
                <a:gd name="T42" fmla="*/ 259 w 382"/>
                <a:gd name="T43" fmla="*/ 544 h 592"/>
                <a:gd name="T44" fmla="*/ 258 w 382"/>
                <a:gd name="T45" fmla="*/ 550 h 592"/>
                <a:gd name="T46" fmla="*/ 257 w 382"/>
                <a:gd name="T47" fmla="*/ 555 h 592"/>
                <a:gd name="T48" fmla="*/ 259 w 382"/>
                <a:gd name="T49" fmla="*/ 565 h 592"/>
                <a:gd name="T50" fmla="*/ 258 w 382"/>
                <a:gd name="T51" fmla="*/ 577 h 592"/>
                <a:gd name="T52" fmla="*/ 253 w 382"/>
                <a:gd name="T53" fmla="*/ 582 h 592"/>
                <a:gd name="T54" fmla="*/ 251 w 382"/>
                <a:gd name="T55" fmla="*/ 592 h 592"/>
                <a:gd name="T56" fmla="*/ 177 w 382"/>
                <a:gd name="T57" fmla="*/ 481 h 592"/>
                <a:gd name="T58" fmla="*/ 0 w 382"/>
                <a:gd name="T59" fmla="*/ 223 h 592"/>
                <a:gd name="T60" fmla="*/ 12 w 382"/>
                <a:gd name="T61" fmla="*/ 173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82" h="592">
                  <a:moveTo>
                    <a:pt x="12" y="173"/>
                  </a:moveTo>
                  <a:lnTo>
                    <a:pt x="54" y="0"/>
                  </a:lnTo>
                  <a:lnTo>
                    <a:pt x="150" y="23"/>
                  </a:lnTo>
                  <a:lnTo>
                    <a:pt x="218" y="37"/>
                  </a:lnTo>
                  <a:lnTo>
                    <a:pt x="307" y="56"/>
                  </a:lnTo>
                  <a:lnTo>
                    <a:pt x="382" y="70"/>
                  </a:lnTo>
                  <a:lnTo>
                    <a:pt x="314" y="447"/>
                  </a:lnTo>
                  <a:lnTo>
                    <a:pt x="303" y="506"/>
                  </a:lnTo>
                  <a:lnTo>
                    <a:pt x="299" y="514"/>
                  </a:lnTo>
                  <a:lnTo>
                    <a:pt x="293" y="519"/>
                  </a:lnTo>
                  <a:lnTo>
                    <a:pt x="288" y="518"/>
                  </a:lnTo>
                  <a:lnTo>
                    <a:pt x="287" y="512"/>
                  </a:lnTo>
                  <a:lnTo>
                    <a:pt x="282" y="507"/>
                  </a:lnTo>
                  <a:lnTo>
                    <a:pt x="277" y="507"/>
                  </a:lnTo>
                  <a:lnTo>
                    <a:pt x="272" y="504"/>
                  </a:lnTo>
                  <a:lnTo>
                    <a:pt x="267" y="505"/>
                  </a:lnTo>
                  <a:lnTo>
                    <a:pt x="260" y="509"/>
                  </a:lnTo>
                  <a:lnTo>
                    <a:pt x="259" y="515"/>
                  </a:lnTo>
                  <a:lnTo>
                    <a:pt x="262" y="525"/>
                  </a:lnTo>
                  <a:lnTo>
                    <a:pt x="259" y="530"/>
                  </a:lnTo>
                  <a:lnTo>
                    <a:pt x="259" y="534"/>
                  </a:lnTo>
                  <a:lnTo>
                    <a:pt x="259" y="544"/>
                  </a:lnTo>
                  <a:lnTo>
                    <a:pt x="258" y="550"/>
                  </a:lnTo>
                  <a:lnTo>
                    <a:pt x="257" y="555"/>
                  </a:lnTo>
                  <a:lnTo>
                    <a:pt x="259" y="565"/>
                  </a:lnTo>
                  <a:lnTo>
                    <a:pt x="258" y="577"/>
                  </a:lnTo>
                  <a:lnTo>
                    <a:pt x="253" y="582"/>
                  </a:lnTo>
                  <a:lnTo>
                    <a:pt x="251" y="592"/>
                  </a:lnTo>
                  <a:lnTo>
                    <a:pt x="177" y="481"/>
                  </a:lnTo>
                  <a:lnTo>
                    <a:pt x="0" y="223"/>
                  </a:lnTo>
                  <a:lnTo>
                    <a:pt x="12" y="173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Freeform 5"/>
            <p:cNvSpPr>
              <a:spLocks/>
            </p:cNvSpPr>
            <p:nvPr/>
          </p:nvSpPr>
          <p:spPr bwMode="auto">
            <a:xfrm>
              <a:off x="904" y="1589"/>
              <a:ext cx="529" cy="820"/>
            </a:xfrm>
            <a:custGeom>
              <a:avLst/>
              <a:gdLst>
                <a:gd name="T0" fmla="*/ 12 w 382"/>
                <a:gd name="T1" fmla="*/ 173 h 592"/>
                <a:gd name="T2" fmla="*/ 54 w 382"/>
                <a:gd name="T3" fmla="*/ 0 h 592"/>
                <a:gd name="T4" fmla="*/ 150 w 382"/>
                <a:gd name="T5" fmla="*/ 23 h 592"/>
                <a:gd name="T6" fmla="*/ 218 w 382"/>
                <a:gd name="T7" fmla="*/ 37 h 592"/>
                <a:gd name="T8" fmla="*/ 307 w 382"/>
                <a:gd name="T9" fmla="*/ 56 h 592"/>
                <a:gd name="T10" fmla="*/ 382 w 382"/>
                <a:gd name="T11" fmla="*/ 70 h 592"/>
                <a:gd name="T12" fmla="*/ 314 w 382"/>
                <a:gd name="T13" fmla="*/ 447 h 592"/>
                <a:gd name="T14" fmla="*/ 303 w 382"/>
                <a:gd name="T15" fmla="*/ 506 h 592"/>
                <a:gd name="T16" fmla="*/ 299 w 382"/>
                <a:gd name="T17" fmla="*/ 514 h 592"/>
                <a:gd name="T18" fmla="*/ 293 w 382"/>
                <a:gd name="T19" fmla="*/ 519 h 592"/>
                <a:gd name="T20" fmla="*/ 288 w 382"/>
                <a:gd name="T21" fmla="*/ 518 h 592"/>
                <a:gd name="T22" fmla="*/ 287 w 382"/>
                <a:gd name="T23" fmla="*/ 512 h 592"/>
                <a:gd name="T24" fmla="*/ 282 w 382"/>
                <a:gd name="T25" fmla="*/ 507 h 592"/>
                <a:gd name="T26" fmla="*/ 277 w 382"/>
                <a:gd name="T27" fmla="*/ 507 h 592"/>
                <a:gd name="T28" fmla="*/ 272 w 382"/>
                <a:gd name="T29" fmla="*/ 504 h 592"/>
                <a:gd name="T30" fmla="*/ 267 w 382"/>
                <a:gd name="T31" fmla="*/ 505 h 592"/>
                <a:gd name="T32" fmla="*/ 260 w 382"/>
                <a:gd name="T33" fmla="*/ 509 h 592"/>
                <a:gd name="T34" fmla="*/ 259 w 382"/>
                <a:gd name="T35" fmla="*/ 515 h 592"/>
                <a:gd name="T36" fmla="*/ 262 w 382"/>
                <a:gd name="T37" fmla="*/ 525 h 592"/>
                <a:gd name="T38" fmla="*/ 259 w 382"/>
                <a:gd name="T39" fmla="*/ 530 h 592"/>
                <a:gd name="T40" fmla="*/ 259 w 382"/>
                <a:gd name="T41" fmla="*/ 534 h 592"/>
                <a:gd name="T42" fmla="*/ 259 w 382"/>
                <a:gd name="T43" fmla="*/ 544 h 592"/>
                <a:gd name="T44" fmla="*/ 258 w 382"/>
                <a:gd name="T45" fmla="*/ 550 h 592"/>
                <a:gd name="T46" fmla="*/ 257 w 382"/>
                <a:gd name="T47" fmla="*/ 555 h 592"/>
                <a:gd name="T48" fmla="*/ 259 w 382"/>
                <a:gd name="T49" fmla="*/ 565 h 592"/>
                <a:gd name="T50" fmla="*/ 258 w 382"/>
                <a:gd name="T51" fmla="*/ 577 h 592"/>
                <a:gd name="T52" fmla="*/ 253 w 382"/>
                <a:gd name="T53" fmla="*/ 582 h 592"/>
                <a:gd name="T54" fmla="*/ 251 w 382"/>
                <a:gd name="T55" fmla="*/ 592 h 592"/>
                <a:gd name="T56" fmla="*/ 177 w 382"/>
                <a:gd name="T57" fmla="*/ 481 h 592"/>
                <a:gd name="T58" fmla="*/ 0 w 382"/>
                <a:gd name="T59" fmla="*/ 223 h 592"/>
                <a:gd name="T60" fmla="*/ 12 w 382"/>
                <a:gd name="T61" fmla="*/ 173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82" h="592">
                  <a:moveTo>
                    <a:pt x="12" y="173"/>
                  </a:moveTo>
                  <a:lnTo>
                    <a:pt x="54" y="0"/>
                  </a:lnTo>
                  <a:lnTo>
                    <a:pt x="150" y="23"/>
                  </a:lnTo>
                  <a:lnTo>
                    <a:pt x="218" y="37"/>
                  </a:lnTo>
                  <a:lnTo>
                    <a:pt x="307" y="56"/>
                  </a:lnTo>
                  <a:lnTo>
                    <a:pt x="382" y="70"/>
                  </a:lnTo>
                  <a:lnTo>
                    <a:pt x="314" y="447"/>
                  </a:lnTo>
                  <a:lnTo>
                    <a:pt x="303" y="506"/>
                  </a:lnTo>
                  <a:lnTo>
                    <a:pt x="299" y="514"/>
                  </a:lnTo>
                  <a:lnTo>
                    <a:pt x="293" y="519"/>
                  </a:lnTo>
                  <a:lnTo>
                    <a:pt x="288" y="518"/>
                  </a:lnTo>
                  <a:lnTo>
                    <a:pt x="287" y="512"/>
                  </a:lnTo>
                  <a:lnTo>
                    <a:pt x="282" y="507"/>
                  </a:lnTo>
                  <a:lnTo>
                    <a:pt x="277" y="507"/>
                  </a:lnTo>
                  <a:lnTo>
                    <a:pt x="272" y="504"/>
                  </a:lnTo>
                  <a:lnTo>
                    <a:pt x="267" y="505"/>
                  </a:lnTo>
                  <a:lnTo>
                    <a:pt x="260" y="509"/>
                  </a:lnTo>
                  <a:lnTo>
                    <a:pt x="259" y="515"/>
                  </a:lnTo>
                  <a:lnTo>
                    <a:pt x="262" y="525"/>
                  </a:lnTo>
                  <a:lnTo>
                    <a:pt x="259" y="530"/>
                  </a:lnTo>
                  <a:lnTo>
                    <a:pt x="259" y="534"/>
                  </a:lnTo>
                  <a:lnTo>
                    <a:pt x="259" y="544"/>
                  </a:lnTo>
                  <a:lnTo>
                    <a:pt x="258" y="550"/>
                  </a:lnTo>
                  <a:lnTo>
                    <a:pt x="257" y="555"/>
                  </a:lnTo>
                  <a:lnTo>
                    <a:pt x="259" y="565"/>
                  </a:lnTo>
                  <a:lnTo>
                    <a:pt x="258" y="577"/>
                  </a:lnTo>
                  <a:lnTo>
                    <a:pt x="253" y="582"/>
                  </a:lnTo>
                  <a:lnTo>
                    <a:pt x="251" y="592"/>
                  </a:lnTo>
                  <a:lnTo>
                    <a:pt x="177" y="481"/>
                  </a:lnTo>
                  <a:lnTo>
                    <a:pt x="0" y="223"/>
                  </a:lnTo>
                  <a:lnTo>
                    <a:pt x="12" y="173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6"/>
            <p:cNvSpPr>
              <a:spLocks/>
            </p:cNvSpPr>
            <p:nvPr/>
          </p:nvSpPr>
          <p:spPr bwMode="auto">
            <a:xfrm>
              <a:off x="1188" y="2208"/>
              <a:ext cx="562" cy="657"/>
            </a:xfrm>
            <a:custGeom>
              <a:avLst/>
              <a:gdLst>
                <a:gd name="T0" fmla="*/ 11 w 406"/>
                <a:gd name="T1" fmla="*/ 315 h 474"/>
                <a:gd name="T2" fmla="*/ 16 w 406"/>
                <a:gd name="T3" fmla="*/ 315 h 474"/>
                <a:gd name="T4" fmla="*/ 23 w 406"/>
                <a:gd name="T5" fmla="*/ 311 h 474"/>
                <a:gd name="T6" fmla="*/ 28 w 406"/>
                <a:gd name="T7" fmla="*/ 299 h 474"/>
                <a:gd name="T8" fmla="*/ 23 w 406"/>
                <a:gd name="T9" fmla="*/ 292 h 474"/>
                <a:gd name="T10" fmla="*/ 16 w 406"/>
                <a:gd name="T11" fmla="*/ 286 h 474"/>
                <a:gd name="T12" fmla="*/ 19 w 406"/>
                <a:gd name="T13" fmla="*/ 276 h 474"/>
                <a:gd name="T14" fmla="*/ 19 w 406"/>
                <a:gd name="T15" fmla="*/ 266 h 474"/>
                <a:gd name="T16" fmla="*/ 33 w 406"/>
                <a:gd name="T17" fmla="*/ 252 h 474"/>
                <a:gd name="T18" fmla="*/ 38 w 406"/>
                <a:gd name="T19" fmla="*/ 240 h 474"/>
                <a:gd name="T20" fmla="*/ 40 w 406"/>
                <a:gd name="T21" fmla="*/ 223 h 474"/>
                <a:gd name="T22" fmla="*/ 48 w 406"/>
                <a:gd name="T23" fmla="*/ 215 h 474"/>
                <a:gd name="T24" fmla="*/ 68 w 406"/>
                <a:gd name="T25" fmla="*/ 201 h 474"/>
                <a:gd name="T26" fmla="*/ 55 w 406"/>
                <a:gd name="T27" fmla="*/ 188 h 474"/>
                <a:gd name="T28" fmla="*/ 54 w 406"/>
                <a:gd name="T29" fmla="*/ 176 h 474"/>
                <a:gd name="T30" fmla="*/ 52 w 406"/>
                <a:gd name="T31" fmla="*/ 165 h 474"/>
                <a:gd name="T32" fmla="*/ 46 w 406"/>
                <a:gd name="T33" fmla="*/ 150 h 474"/>
                <a:gd name="T34" fmla="*/ 48 w 406"/>
                <a:gd name="T35" fmla="*/ 135 h 474"/>
                <a:gd name="T36" fmla="*/ 54 w 406"/>
                <a:gd name="T37" fmla="*/ 118 h 474"/>
                <a:gd name="T38" fmla="*/ 53 w 406"/>
                <a:gd name="T39" fmla="*/ 103 h 474"/>
                <a:gd name="T40" fmla="*/ 54 w 406"/>
                <a:gd name="T41" fmla="*/ 87 h 474"/>
                <a:gd name="T42" fmla="*/ 57 w 406"/>
                <a:gd name="T43" fmla="*/ 78 h 474"/>
                <a:gd name="T44" fmla="*/ 55 w 406"/>
                <a:gd name="T45" fmla="*/ 62 h 474"/>
                <a:gd name="T46" fmla="*/ 67 w 406"/>
                <a:gd name="T47" fmla="*/ 57 h 474"/>
                <a:gd name="T48" fmla="*/ 77 w 406"/>
                <a:gd name="T49" fmla="*/ 60 h 474"/>
                <a:gd name="T50" fmla="*/ 83 w 406"/>
                <a:gd name="T51" fmla="*/ 71 h 474"/>
                <a:gd name="T52" fmla="*/ 94 w 406"/>
                <a:gd name="T53" fmla="*/ 67 h 474"/>
                <a:gd name="T54" fmla="*/ 109 w 406"/>
                <a:gd name="T55" fmla="*/ 0 h 474"/>
                <a:gd name="T56" fmla="*/ 245 w 406"/>
                <a:gd name="T57" fmla="*/ 23 h 474"/>
                <a:gd name="T58" fmla="*/ 406 w 406"/>
                <a:gd name="T59" fmla="*/ 45 h 474"/>
                <a:gd name="T60" fmla="*/ 352 w 406"/>
                <a:gd name="T61" fmla="*/ 474 h 474"/>
                <a:gd name="T62" fmla="*/ 224 w 406"/>
                <a:gd name="T63" fmla="*/ 458 h 474"/>
                <a:gd name="T64" fmla="*/ 15 w 406"/>
                <a:gd name="T65" fmla="*/ 338 h 474"/>
                <a:gd name="T66" fmla="*/ 2 w 406"/>
                <a:gd name="T67" fmla="*/ 325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06" h="474">
                  <a:moveTo>
                    <a:pt x="10" y="315"/>
                  </a:moveTo>
                  <a:lnTo>
                    <a:pt x="11" y="315"/>
                  </a:lnTo>
                  <a:lnTo>
                    <a:pt x="14" y="313"/>
                  </a:lnTo>
                  <a:lnTo>
                    <a:pt x="16" y="315"/>
                  </a:lnTo>
                  <a:lnTo>
                    <a:pt x="20" y="316"/>
                  </a:lnTo>
                  <a:lnTo>
                    <a:pt x="23" y="311"/>
                  </a:lnTo>
                  <a:lnTo>
                    <a:pt x="28" y="308"/>
                  </a:lnTo>
                  <a:lnTo>
                    <a:pt x="28" y="299"/>
                  </a:lnTo>
                  <a:lnTo>
                    <a:pt x="26" y="296"/>
                  </a:lnTo>
                  <a:lnTo>
                    <a:pt x="23" y="292"/>
                  </a:lnTo>
                  <a:lnTo>
                    <a:pt x="18" y="291"/>
                  </a:lnTo>
                  <a:lnTo>
                    <a:pt x="16" y="286"/>
                  </a:lnTo>
                  <a:lnTo>
                    <a:pt x="19" y="281"/>
                  </a:lnTo>
                  <a:lnTo>
                    <a:pt x="19" y="276"/>
                  </a:lnTo>
                  <a:lnTo>
                    <a:pt x="18" y="271"/>
                  </a:lnTo>
                  <a:lnTo>
                    <a:pt x="19" y="266"/>
                  </a:lnTo>
                  <a:lnTo>
                    <a:pt x="24" y="263"/>
                  </a:lnTo>
                  <a:lnTo>
                    <a:pt x="33" y="252"/>
                  </a:lnTo>
                  <a:lnTo>
                    <a:pt x="35" y="245"/>
                  </a:lnTo>
                  <a:lnTo>
                    <a:pt x="38" y="240"/>
                  </a:lnTo>
                  <a:lnTo>
                    <a:pt x="38" y="232"/>
                  </a:lnTo>
                  <a:lnTo>
                    <a:pt x="40" y="223"/>
                  </a:lnTo>
                  <a:lnTo>
                    <a:pt x="45" y="220"/>
                  </a:lnTo>
                  <a:lnTo>
                    <a:pt x="48" y="215"/>
                  </a:lnTo>
                  <a:lnTo>
                    <a:pt x="64" y="206"/>
                  </a:lnTo>
                  <a:lnTo>
                    <a:pt x="68" y="201"/>
                  </a:lnTo>
                  <a:lnTo>
                    <a:pt x="64" y="196"/>
                  </a:lnTo>
                  <a:lnTo>
                    <a:pt x="55" y="188"/>
                  </a:lnTo>
                  <a:lnTo>
                    <a:pt x="55" y="181"/>
                  </a:lnTo>
                  <a:lnTo>
                    <a:pt x="54" y="176"/>
                  </a:lnTo>
                  <a:lnTo>
                    <a:pt x="54" y="171"/>
                  </a:lnTo>
                  <a:lnTo>
                    <a:pt x="52" y="165"/>
                  </a:lnTo>
                  <a:lnTo>
                    <a:pt x="46" y="155"/>
                  </a:lnTo>
                  <a:lnTo>
                    <a:pt x="46" y="150"/>
                  </a:lnTo>
                  <a:lnTo>
                    <a:pt x="46" y="145"/>
                  </a:lnTo>
                  <a:lnTo>
                    <a:pt x="48" y="135"/>
                  </a:lnTo>
                  <a:lnTo>
                    <a:pt x="53" y="130"/>
                  </a:lnTo>
                  <a:lnTo>
                    <a:pt x="54" y="118"/>
                  </a:lnTo>
                  <a:lnTo>
                    <a:pt x="52" y="108"/>
                  </a:lnTo>
                  <a:lnTo>
                    <a:pt x="53" y="103"/>
                  </a:lnTo>
                  <a:lnTo>
                    <a:pt x="54" y="97"/>
                  </a:lnTo>
                  <a:lnTo>
                    <a:pt x="54" y="87"/>
                  </a:lnTo>
                  <a:lnTo>
                    <a:pt x="54" y="83"/>
                  </a:lnTo>
                  <a:lnTo>
                    <a:pt x="57" y="78"/>
                  </a:lnTo>
                  <a:lnTo>
                    <a:pt x="54" y="68"/>
                  </a:lnTo>
                  <a:lnTo>
                    <a:pt x="55" y="62"/>
                  </a:lnTo>
                  <a:lnTo>
                    <a:pt x="62" y="58"/>
                  </a:lnTo>
                  <a:lnTo>
                    <a:pt x="67" y="57"/>
                  </a:lnTo>
                  <a:lnTo>
                    <a:pt x="72" y="60"/>
                  </a:lnTo>
                  <a:lnTo>
                    <a:pt x="77" y="60"/>
                  </a:lnTo>
                  <a:lnTo>
                    <a:pt x="82" y="65"/>
                  </a:lnTo>
                  <a:lnTo>
                    <a:pt x="83" y="71"/>
                  </a:lnTo>
                  <a:lnTo>
                    <a:pt x="88" y="72"/>
                  </a:lnTo>
                  <a:lnTo>
                    <a:pt x="94" y="67"/>
                  </a:lnTo>
                  <a:lnTo>
                    <a:pt x="98" y="59"/>
                  </a:lnTo>
                  <a:lnTo>
                    <a:pt x="109" y="0"/>
                  </a:lnTo>
                  <a:lnTo>
                    <a:pt x="163" y="9"/>
                  </a:lnTo>
                  <a:lnTo>
                    <a:pt x="245" y="23"/>
                  </a:lnTo>
                  <a:lnTo>
                    <a:pt x="324" y="34"/>
                  </a:lnTo>
                  <a:lnTo>
                    <a:pt x="406" y="45"/>
                  </a:lnTo>
                  <a:lnTo>
                    <a:pt x="352" y="472"/>
                  </a:lnTo>
                  <a:lnTo>
                    <a:pt x="352" y="474"/>
                  </a:lnTo>
                  <a:lnTo>
                    <a:pt x="319" y="471"/>
                  </a:lnTo>
                  <a:lnTo>
                    <a:pt x="224" y="458"/>
                  </a:lnTo>
                  <a:lnTo>
                    <a:pt x="142" y="411"/>
                  </a:lnTo>
                  <a:lnTo>
                    <a:pt x="15" y="338"/>
                  </a:lnTo>
                  <a:lnTo>
                    <a:pt x="0" y="330"/>
                  </a:lnTo>
                  <a:lnTo>
                    <a:pt x="2" y="325"/>
                  </a:lnTo>
                  <a:lnTo>
                    <a:pt x="10" y="315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7"/>
            <p:cNvSpPr>
              <a:spLocks/>
            </p:cNvSpPr>
            <p:nvPr/>
          </p:nvSpPr>
          <p:spPr bwMode="auto">
            <a:xfrm>
              <a:off x="1188" y="2208"/>
              <a:ext cx="562" cy="657"/>
            </a:xfrm>
            <a:custGeom>
              <a:avLst/>
              <a:gdLst>
                <a:gd name="T0" fmla="*/ 11 w 406"/>
                <a:gd name="T1" fmla="*/ 315 h 474"/>
                <a:gd name="T2" fmla="*/ 16 w 406"/>
                <a:gd name="T3" fmla="*/ 315 h 474"/>
                <a:gd name="T4" fmla="*/ 23 w 406"/>
                <a:gd name="T5" fmla="*/ 311 h 474"/>
                <a:gd name="T6" fmla="*/ 28 w 406"/>
                <a:gd name="T7" fmla="*/ 299 h 474"/>
                <a:gd name="T8" fmla="*/ 23 w 406"/>
                <a:gd name="T9" fmla="*/ 292 h 474"/>
                <a:gd name="T10" fmla="*/ 16 w 406"/>
                <a:gd name="T11" fmla="*/ 286 h 474"/>
                <a:gd name="T12" fmla="*/ 19 w 406"/>
                <a:gd name="T13" fmla="*/ 276 h 474"/>
                <a:gd name="T14" fmla="*/ 19 w 406"/>
                <a:gd name="T15" fmla="*/ 266 h 474"/>
                <a:gd name="T16" fmla="*/ 33 w 406"/>
                <a:gd name="T17" fmla="*/ 252 h 474"/>
                <a:gd name="T18" fmla="*/ 38 w 406"/>
                <a:gd name="T19" fmla="*/ 240 h 474"/>
                <a:gd name="T20" fmla="*/ 40 w 406"/>
                <a:gd name="T21" fmla="*/ 223 h 474"/>
                <a:gd name="T22" fmla="*/ 48 w 406"/>
                <a:gd name="T23" fmla="*/ 215 h 474"/>
                <a:gd name="T24" fmla="*/ 68 w 406"/>
                <a:gd name="T25" fmla="*/ 201 h 474"/>
                <a:gd name="T26" fmla="*/ 55 w 406"/>
                <a:gd name="T27" fmla="*/ 188 h 474"/>
                <a:gd name="T28" fmla="*/ 54 w 406"/>
                <a:gd name="T29" fmla="*/ 176 h 474"/>
                <a:gd name="T30" fmla="*/ 52 w 406"/>
                <a:gd name="T31" fmla="*/ 165 h 474"/>
                <a:gd name="T32" fmla="*/ 46 w 406"/>
                <a:gd name="T33" fmla="*/ 150 h 474"/>
                <a:gd name="T34" fmla="*/ 48 w 406"/>
                <a:gd name="T35" fmla="*/ 135 h 474"/>
                <a:gd name="T36" fmla="*/ 54 w 406"/>
                <a:gd name="T37" fmla="*/ 118 h 474"/>
                <a:gd name="T38" fmla="*/ 53 w 406"/>
                <a:gd name="T39" fmla="*/ 103 h 474"/>
                <a:gd name="T40" fmla="*/ 54 w 406"/>
                <a:gd name="T41" fmla="*/ 87 h 474"/>
                <a:gd name="T42" fmla="*/ 57 w 406"/>
                <a:gd name="T43" fmla="*/ 78 h 474"/>
                <a:gd name="T44" fmla="*/ 55 w 406"/>
                <a:gd name="T45" fmla="*/ 62 h 474"/>
                <a:gd name="T46" fmla="*/ 67 w 406"/>
                <a:gd name="T47" fmla="*/ 57 h 474"/>
                <a:gd name="T48" fmla="*/ 77 w 406"/>
                <a:gd name="T49" fmla="*/ 60 h 474"/>
                <a:gd name="T50" fmla="*/ 83 w 406"/>
                <a:gd name="T51" fmla="*/ 71 h 474"/>
                <a:gd name="T52" fmla="*/ 94 w 406"/>
                <a:gd name="T53" fmla="*/ 67 h 474"/>
                <a:gd name="T54" fmla="*/ 109 w 406"/>
                <a:gd name="T55" fmla="*/ 0 h 474"/>
                <a:gd name="T56" fmla="*/ 245 w 406"/>
                <a:gd name="T57" fmla="*/ 23 h 474"/>
                <a:gd name="T58" fmla="*/ 406 w 406"/>
                <a:gd name="T59" fmla="*/ 45 h 474"/>
                <a:gd name="T60" fmla="*/ 352 w 406"/>
                <a:gd name="T61" fmla="*/ 474 h 474"/>
                <a:gd name="T62" fmla="*/ 224 w 406"/>
                <a:gd name="T63" fmla="*/ 458 h 474"/>
                <a:gd name="T64" fmla="*/ 15 w 406"/>
                <a:gd name="T65" fmla="*/ 338 h 474"/>
                <a:gd name="T66" fmla="*/ 2 w 406"/>
                <a:gd name="T67" fmla="*/ 325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06" h="474">
                  <a:moveTo>
                    <a:pt x="10" y="315"/>
                  </a:moveTo>
                  <a:lnTo>
                    <a:pt x="11" y="315"/>
                  </a:lnTo>
                  <a:lnTo>
                    <a:pt x="14" y="313"/>
                  </a:lnTo>
                  <a:lnTo>
                    <a:pt x="16" y="315"/>
                  </a:lnTo>
                  <a:lnTo>
                    <a:pt x="20" y="316"/>
                  </a:lnTo>
                  <a:lnTo>
                    <a:pt x="23" y="311"/>
                  </a:lnTo>
                  <a:lnTo>
                    <a:pt x="28" y="308"/>
                  </a:lnTo>
                  <a:lnTo>
                    <a:pt x="28" y="299"/>
                  </a:lnTo>
                  <a:lnTo>
                    <a:pt x="26" y="296"/>
                  </a:lnTo>
                  <a:lnTo>
                    <a:pt x="23" y="292"/>
                  </a:lnTo>
                  <a:lnTo>
                    <a:pt x="18" y="291"/>
                  </a:lnTo>
                  <a:lnTo>
                    <a:pt x="16" y="286"/>
                  </a:lnTo>
                  <a:lnTo>
                    <a:pt x="19" y="281"/>
                  </a:lnTo>
                  <a:lnTo>
                    <a:pt x="19" y="276"/>
                  </a:lnTo>
                  <a:lnTo>
                    <a:pt x="18" y="271"/>
                  </a:lnTo>
                  <a:lnTo>
                    <a:pt x="19" y="266"/>
                  </a:lnTo>
                  <a:lnTo>
                    <a:pt x="24" y="263"/>
                  </a:lnTo>
                  <a:lnTo>
                    <a:pt x="33" y="252"/>
                  </a:lnTo>
                  <a:lnTo>
                    <a:pt x="35" y="245"/>
                  </a:lnTo>
                  <a:lnTo>
                    <a:pt x="38" y="240"/>
                  </a:lnTo>
                  <a:lnTo>
                    <a:pt x="38" y="232"/>
                  </a:lnTo>
                  <a:lnTo>
                    <a:pt x="40" y="223"/>
                  </a:lnTo>
                  <a:lnTo>
                    <a:pt x="45" y="220"/>
                  </a:lnTo>
                  <a:lnTo>
                    <a:pt x="48" y="215"/>
                  </a:lnTo>
                  <a:lnTo>
                    <a:pt x="64" y="206"/>
                  </a:lnTo>
                  <a:lnTo>
                    <a:pt x="68" y="201"/>
                  </a:lnTo>
                  <a:lnTo>
                    <a:pt x="64" y="196"/>
                  </a:lnTo>
                  <a:lnTo>
                    <a:pt x="55" y="188"/>
                  </a:lnTo>
                  <a:lnTo>
                    <a:pt x="55" y="181"/>
                  </a:lnTo>
                  <a:lnTo>
                    <a:pt x="54" y="176"/>
                  </a:lnTo>
                  <a:lnTo>
                    <a:pt x="54" y="171"/>
                  </a:lnTo>
                  <a:lnTo>
                    <a:pt x="52" y="165"/>
                  </a:lnTo>
                  <a:lnTo>
                    <a:pt x="46" y="155"/>
                  </a:lnTo>
                  <a:lnTo>
                    <a:pt x="46" y="150"/>
                  </a:lnTo>
                  <a:lnTo>
                    <a:pt x="46" y="145"/>
                  </a:lnTo>
                  <a:lnTo>
                    <a:pt x="48" y="135"/>
                  </a:lnTo>
                  <a:lnTo>
                    <a:pt x="53" y="130"/>
                  </a:lnTo>
                  <a:lnTo>
                    <a:pt x="54" y="118"/>
                  </a:lnTo>
                  <a:lnTo>
                    <a:pt x="52" y="108"/>
                  </a:lnTo>
                  <a:lnTo>
                    <a:pt x="53" y="103"/>
                  </a:lnTo>
                  <a:lnTo>
                    <a:pt x="54" y="97"/>
                  </a:lnTo>
                  <a:lnTo>
                    <a:pt x="54" y="87"/>
                  </a:lnTo>
                  <a:lnTo>
                    <a:pt x="54" y="83"/>
                  </a:lnTo>
                  <a:lnTo>
                    <a:pt x="57" y="78"/>
                  </a:lnTo>
                  <a:lnTo>
                    <a:pt x="54" y="68"/>
                  </a:lnTo>
                  <a:lnTo>
                    <a:pt x="55" y="62"/>
                  </a:lnTo>
                  <a:lnTo>
                    <a:pt x="62" y="58"/>
                  </a:lnTo>
                  <a:lnTo>
                    <a:pt x="67" y="57"/>
                  </a:lnTo>
                  <a:lnTo>
                    <a:pt x="72" y="60"/>
                  </a:lnTo>
                  <a:lnTo>
                    <a:pt x="77" y="60"/>
                  </a:lnTo>
                  <a:lnTo>
                    <a:pt x="82" y="65"/>
                  </a:lnTo>
                  <a:lnTo>
                    <a:pt x="83" y="71"/>
                  </a:lnTo>
                  <a:lnTo>
                    <a:pt x="88" y="72"/>
                  </a:lnTo>
                  <a:lnTo>
                    <a:pt x="94" y="67"/>
                  </a:lnTo>
                  <a:lnTo>
                    <a:pt x="98" y="59"/>
                  </a:lnTo>
                  <a:lnTo>
                    <a:pt x="109" y="0"/>
                  </a:lnTo>
                  <a:lnTo>
                    <a:pt x="163" y="9"/>
                  </a:lnTo>
                  <a:lnTo>
                    <a:pt x="245" y="23"/>
                  </a:lnTo>
                  <a:lnTo>
                    <a:pt x="324" y="34"/>
                  </a:lnTo>
                  <a:lnTo>
                    <a:pt x="406" y="45"/>
                  </a:lnTo>
                  <a:lnTo>
                    <a:pt x="352" y="472"/>
                  </a:lnTo>
                  <a:lnTo>
                    <a:pt x="352" y="474"/>
                  </a:lnTo>
                  <a:lnTo>
                    <a:pt x="319" y="471"/>
                  </a:lnTo>
                  <a:lnTo>
                    <a:pt x="224" y="458"/>
                  </a:lnTo>
                  <a:lnTo>
                    <a:pt x="142" y="411"/>
                  </a:lnTo>
                  <a:lnTo>
                    <a:pt x="15" y="338"/>
                  </a:lnTo>
                  <a:lnTo>
                    <a:pt x="0" y="330"/>
                  </a:lnTo>
                  <a:lnTo>
                    <a:pt x="2" y="325"/>
                  </a:lnTo>
                  <a:lnTo>
                    <a:pt x="10" y="315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8"/>
            <p:cNvSpPr>
              <a:spLocks/>
            </p:cNvSpPr>
            <p:nvPr/>
          </p:nvSpPr>
          <p:spPr bwMode="auto">
            <a:xfrm>
              <a:off x="1206" y="921"/>
              <a:ext cx="494" cy="801"/>
            </a:xfrm>
            <a:custGeom>
              <a:avLst/>
              <a:gdLst>
                <a:gd name="T0" fmla="*/ 27 w 357"/>
                <a:gd name="T1" fmla="*/ 385 h 579"/>
                <a:gd name="T2" fmla="*/ 32 w 357"/>
                <a:gd name="T3" fmla="*/ 380 h 579"/>
                <a:gd name="T4" fmla="*/ 37 w 357"/>
                <a:gd name="T5" fmla="*/ 364 h 579"/>
                <a:gd name="T6" fmla="*/ 37 w 357"/>
                <a:gd name="T7" fmla="*/ 354 h 579"/>
                <a:gd name="T8" fmla="*/ 28 w 357"/>
                <a:gd name="T9" fmla="*/ 350 h 579"/>
                <a:gd name="T10" fmla="*/ 30 w 357"/>
                <a:gd name="T11" fmla="*/ 331 h 579"/>
                <a:gd name="T12" fmla="*/ 41 w 357"/>
                <a:gd name="T13" fmla="*/ 317 h 579"/>
                <a:gd name="T14" fmla="*/ 52 w 357"/>
                <a:gd name="T15" fmla="*/ 307 h 579"/>
                <a:gd name="T16" fmla="*/ 56 w 357"/>
                <a:gd name="T17" fmla="*/ 299 h 579"/>
                <a:gd name="T18" fmla="*/ 72 w 357"/>
                <a:gd name="T19" fmla="*/ 275 h 579"/>
                <a:gd name="T20" fmla="*/ 86 w 357"/>
                <a:gd name="T21" fmla="*/ 257 h 579"/>
                <a:gd name="T22" fmla="*/ 75 w 357"/>
                <a:gd name="T23" fmla="*/ 238 h 579"/>
                <a:gd name="T24" fmla="*/ 70 w 357"/>
                <a:gd name="T25" fmla="*/ 231 h 579"/>
                <a:gd name="T26" fmla="*/ 69 w 357"/>
                <a:gd name="T27" fmla="*/ 219 h 579"/>
                <a:gd name="T28" fmla="*/ 67 w 357"/>
                <a:gd name="T29" fmla="*/ 194 h 579"/>
                <a:gd name="T30" fmla="*/ 71 w 357"/>
                <a:gd name="T31" fmla="*/ 174 h 579"/>
                <a:gd name="T32" fmla="*/ 109 w 357"/>
                <a:gd name="T33" fmla="*/ 0 h 579"/>
                <a:gd name="T34" fmla="*/ 158 w 357"/>
                <a:gd name="T35" fmla="*/ 10 h 579"/>
                <a:gd name="T36" fmla="*/ 143 w 357"/>
                <a:gd name="T37" fmla="*/ 85 h 579"/>
                <a:gd name="T38" fmla="*/ 150 w 357"/>
                <a:gd name="T39" fmla="*/ 102 h 579"/>
                <a:gd name="T40" fmla="*/ 156 w 357"/>
                <a:gd name="T41" fmla="*/ 117 h 579"/>
                <a:gd name="T42" fmla="*/ 157 w 357"/>
                <a:gd name="T43" fmla="*/ 127 h 579"/>
                <a:gd name="T44" fmla="*/ 159 w 357"/>
                <a:gd name="T45" fmla="*/ 138 h 579"/>
                <a:gd name="T46" fmla="*/ 168 w 357"/>
                <a:gd name="T47" fmla="*/ 146 h 579"/>
                <a:gd name="T48" fmla="*/ 173 w 357"/>
                <a:gd name="T49" fmla="*/ 155 h 579"/>
                <a:gd name="T50" fmla="*/ 181 w 357"/>
                <a:gd name="T51" fmla="*/ 170 h 579"/>
                <a:gd name="T52" fmla="*/ 184 w 357"/>
                <a:gd name="T53" fmla="*/ 178 h 579"/>
                <a:gd name="T54" fmla="*/ 189 w 357"/>
                <a:gd name="T55" fmla="*/ 187 h 579"/>
                <a:gd name="T56" fmla="*/ 197 w 357"/>
                <a:gd name="T57" fmla="*/ 192 h 579"/>
                <a:gd name="T58" fmla="*/ 201 w 357"/>
                <a:gd name="T59" fmla="*/ 199 h 579"/>
                <a:gd name="T60" fmla="*/ 211 w 357"/>
                <a:gd name="T61" fmla="*/ 200 h 579"/>
                <a:gd name="T62" fmla="*/ 201 w 357"/>
                <a:gd name="T63" fmla="*/ 226 h 579"/>
                <a:gd name="T64" fmla="*/ 196 w 357"/>
                <a:gd name="T65" fmla="*/ 236 h 579"/>
                <a:gd name="T66" fmla="*/ 195 w 357"/>
                <a:gd name="T67" fmla="*/ 244 h 579"/>
                <a:gd name="T68" fmla="*/ 196 w 357"/>
                <a:gd name="T69" fmla="*/ 260 h 579"/>
                <a:gd name="T70" fmla="*/ 188 w 357"/>
                <a:gd name="T71" fmla="*/ 265 h 579"/>
                <a:gd name="T72" fmla="*/ 186 w 357"/>
                <a:gd name="T73" fmla="*/ 275 h 579"/>
                <a:gd name="T74" fmla="*/ 191 w 357"/>
                <a:gd name="T75" fmla="*/ 282 h 579"/>
                <a:gd name="T76" fmla="*/ 200 w 357"/>
                <a:gd name="T77" fmla="*/ 287 h 579"/>
                <a:gd name="T78" fmla="*/ 221 w 357"/>
                <a:gd name="T79" fmla="*/ 281 h 579"/>
                <a:gd name="T80" fmla="*/ 225 w 357"/>
                <a:gd name="T81" fmla="*/ 296 h 579"/>
                <a:gd name="T82" fmla="*/ 231 w 357"/>
                <a:gd name="T83" fmla="*/ 319 h 579"/>
                <a:gd name="T84" fmla="*/ 236 w 357"/>
                <a:gd name="T85" fmla="*/ 329 h 579"/>
                <a:gd name="T86" fmla="*/ 234 w 357"/>
                <a:gd name="T87" fmla="*/ 340 h 579"/>
                <a:gd name="T88" fmla="*/ 239 w 357"/>
                <a:gd name="T89" fmla="*/ 350 h 579"/>
                <a:gd name="T90" fmla="*/ 250 w 357"/>
                <a:gd name="T91" fmla="*/ 353 h 579"/>
                <a:gd name="T92" fmla="*/ 251 w 357"/>
                <a:gd name="T93" fmla="*/ 366 h 579"/>
                <a:gd name="T94" fmla="*/ 252 w 357"/>
                <a:gd name="T95" fmla="*/ 375 h 579"/>
                <a:gd name="T96" fmla="*/ 260 w 357"/>
                <a:gd name="T97" fmla="*/ 385 h 579"/>
                <a:gd name="T98" fmla="*/ 262 w 357"/>
                <a:gd name="T99" fmla="*/ 379 h 579"/>
                <a:gd name="T100" fmla="*/ 278 w 357"/>
                <a:gd name="T101" fmla="*/ 379 h 579"/>
                <a:gd name="T102" fmla="*/ 288 w 357"/>
                <a:gd name="T103" fmla="*/ 380 h 579"/>
                <a:gd name="T104" fmla="*/ 295 w 357"/>
                <a:gd name="T105" fmla="*/ 375 h 579"/>
                <a:gd name="T106" fmla="*/ 314 w 357"/>
                <a:gd name="T107" fmla="*/ 379 h 579"/>
                <a:gd name="T108" fmla="*/ 324 w 357"/>
                <a:gd name="T109" fmla="*/ 380 h 579"/>
                <a:gd name="T110" fmla="*/ 334 w 357"/>
                <a:gd name="T111" fmla="*/ 380 h 579"/>
                <a:gd name="T112" fmla="*/ 347 w 357"/>
                <a:gd name="T113" fmla="*/ 372 h 579"/>
                <a:gd name="T114" fmla="*/ 353 w 357"/>
                <a:gd name="T115" fmla="*/ 387 h 579"/>
                <a:gd name="T116" fmla="*/ 329 w 357"/>
                <a:gd name="T117" fmla="*/ 579 h 579"/>
                <a:gd name="T118" fmla="*/ 186 w 357"/>
                <a:gd name="T119" fmla="*/ 556 h 579"/>
                <a:gd name="T120" fmla="*/ 89 w 357"/>
                <a:gd name="T121" fmla="*/ 53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57" h="579">
                  <a:moveTo>
                    <a:pt x="0" y="520"/>
                  </a:moveTo>
                  <a:lnTo>
                    <a:pt x="27" y="385"/>
                  </a:lnTo>
                  <a:lnTo>
                    <a:pt x="30" y="382"/>
                  </a:lnTo>
                  <a:lnTo>
                    <a:pt x="32" y="380"/>
                  </a:lnTo>
                  <a:lnTo>
                    <a:pt x="36" y="370"/>
                  </a:lnTo>
                  <a:lnTo>
                    <a:pt x="37" y="364"/>
                  </a:lnTo>
                  <a:lnTo>
                    <a:pt x="41" y="359"/>
                  </a:lnTo>
                  <a:lnTo>
                    <a:pt x="37" y="354"/>
                  </a:lnTo>
                  <a:lnTo>
                    <a:pt x="33" y="351"/>
                  </a:lnTo>
                  <a:lnTo>
                    <a:pt x="28" y="350"/>
                  </a:lnTo>
                  <a:lnTo>
                    <a:pt x="26" y="346"/>
                  </a:lnTo>
                  <a:lnTo>
                    <a:pt x="30" y="331"/>
                  </a:lnTo>
                  <a:lnTo>
                    <a:pt x="35" y="327"/>
                  </a:lnTo>
                  <a:lnTo>
                    <a:pt x="41" y="317"/>
                  </a:lnTo>
                  <a:lnTo>
                    <a:pt x="49" y="312"/>
                  </a:lnTo>
                  <a:lnTo>
                    <a:pt x="52" y="307"/>
                  </a:lnTo>
                  <a:lnTo>
                    <a:pt x="55" y="302"/>
                  </a:lnTo>
                  <a:lnTo>
                    <a:pt x="56" y="299"/>
                  </a:lnTo>
                  <a:lnTo>
                    <a:pt x="65" y="288"/>
                  </a:lnTo>
                  <a:lnTo>
                    <a:pt x="72" y="275"/>
                  </a:lnTo>
                  <a:lnTo>
                    <a:pt x="83" y="262"/>
                  </a:lnTo>
                  <a:lnTo>
                    <a:pt x="86" y="257"/>
                  </a:lnTo>
                  <a:lnTo>
                    <a:pt x="84" y="247"/>
                  </a:lnTo>
                  <a:lnTo>
                    <a:pt x="75" y="238"/>
                  </a:lnTo>
                  <a:lnTo>
                    <a:pt x="72" y="236"/>
                  </a:lnTo>
                  <a:lnTo>
                    <a:pt x="70" y="231"/>
                  </a:lnTo>
                  <a:lnTo>
                    <a:pt x="70" y="223"/>
                  </a:lnTo>
                  <a:lnTo>
                    <a:pt x="69" y="219"/>
                  </a:lnTo>
                  <a:lnTo>
                    <a:pt x="70" y="204"/>
                  </a:lnTo>
                  <a:lnTo>
                    <a:pt x="67" y="194"/>
                  </a:lnTo>
                  <a:lnTo>
                    <a:pt x="70" y="189"/>
                  </a:lnTo>
                  <a:lnTo>
                    <a:pt x="71" y="174"/>
                  </a:lnTo>
                  <a:lnTo>
                    <a:pt x="108" y="3"/>
                  </a:lnTo>
                  <a:lnTo>
                    <a:pt x="109" y="0"/>
                  </a:lnTo>
                  <a:lnTo>
                    <a:pt x="147" y="8"/>
                  </a:lnTo>
                  <a:lnTo>
                    <a:pt x="158" y="10"/>
                  </a:lnTo>
                  <a:lnTo>
                    <a:pt x="157" y="13"/>
                  </a:lnTo>
                  <a:lnTo>
                    <a:pt x="143" y="85"/>
                  </a:lnTo>
                  <a:lnTo>
                    <a:pt x="150" y="100"/>
                  </a:lnTo>
                  <a:lnTo>
                    <a:pt x="150" y="102"/>
                  </a:lnTo>
                  <a:lnTo>
                    <a:pt x="154" y="112"/>
                  </a:lnTo>
                  <a:lnTo>
                    <a:pt x="156" y="117"/>
                  </a:lnTo>
                  <a:lnTo>
                    <a:pt x="153" y="122"/>
                  </a:lnTo>
                  <a:lnTo>
                    <a:pt x="157" y="127"/>
                  </a:lnTo>
                  <a:lnTo>
                    <a:pt x="150" y="127"/>
                  </a:lnTo>
                  <a:lnTo>
                    <a:pt x="159" y="138"/>
                  </a:lnTo>
                  <a:lnTo>
                    <a:pt x="161" y="143"/>
                  </a:lnTo>
                  <a:lnTo>
                    <a:pt x="168" y="146"/>
                  </a:lnTo>
                  <a:lnTo>
                    <a:pt x="169" y="151"/>
                  </a:lnTo>
                  <a:lnTo>
                    <a:pt x="173" y="155"/>
                  </a:lnTo>
                  <a:lnTo>
                    <a:pt x="174" y="160"/>
                  </a:lnTo>
                  <a:lnTo>
                    <a:pt x="181" y="170"/>
                  </a:lnTo>
                  <a:lnTo>
                    <a:pt x="184" y="175"/>
                  </a:lnTo>
                  <a:lnTo>
                    <a:pt x="184" y="178"/>
                  </a:lnTo>
                  <a:lnTo>
                    <a:pt x="184" y="183"/>
                  </a:lnTo>
                  <a:lnTo>
                    <a:pt x="189" y="187"/>
                  </a:lnTo>
                  <a:lnTo>
                    <a:pt x="192" y="192"/>
                  </a:lnTo>
                  <a:lnTo>
                    <a:pt x="197" y="192"/>
                  </a:lnTo>
                  <a:lnTo>
                    <a:pt x="196" y="197"/>
                  </a:lnTo>
                  <a:lnTo>
                    <a:pt x="201" y="199"/>
                  </a:lnTo>
                  <a:lnTo>
                    <a:pt x="207" y="199"/>
                  </a:lnTo>
                  <a:lnTo>
                    <a:pt x="211" y="200"/>
                  </a:lnTo>
                  <a:lnTo>
                    <a:pt x="206" y="216"/>
                  </a:lnTo>
                  <a:lnTo>
                    <a:pt x="201" y="226"/>
                  </a:lnTo>
                  <a:lnTo>
                    <a:pt x="200" y="231"/>
                  </a:lnTo>
                  <a:lnTo>
                    <a:pt x="196" y="236"/>
                  </a:lnTo>
                  <a:lnTo>
                    <a:pt x="197" y="239"/>
                  </a:lnTo>
                  <a:lnTo>
                    <a:pt x="195" y="244"/>
                  </a:lnTo>
                  <a:lnTo>
                    <a:pt x="198" y="250"/>
                  </a:lnTo>
                  <a:lnTo>
                    <a:pt x="196" y="260"/>
                  </a:lnTo>
                  <a:lnTo>
                    <a:pt x="191" y="261"/>
                  </a:lnTo>
                  <a:lnTo>
                    <a:pt x="188" y="265"/>
                  </a:lnTo>
                  <a:lnTo>
                    <a:pt x="189" y="271"/>
                  </a:lnTo>
                  <a:lnTo>
                    <a:pt x="186" y="275"/>
                  </a:lnTo>
                  <a:lnTo>
                    <a:pt x="184" y="280"/>
                  </a:lnTo>
                  <a:lnTo>
                    <a:pt x="191" y="282"/>
                  </a:lnTo>
                  <a:lnTo>
                    <a:pt x="195" y="288"/>
                  </a:lnTo>
                  <a:lnTo>
                    <a:pt x="200" y="287"/>
                  </a:lnTo>
                  <a:lnTo>
                    <a:pt x="220" y="277"/>
                  </a:lnTo>
                  <a:lnTo>
                    <a:pt x="221" y="281"/>
                  </a:lnTo>
                  <a:lnTo>
                    <a:pt x="225" y="286"/>
                  </a:lnTo>
                  <a:lnTo>
                    <a:pt x="225" y="296"/>
                  </a:lnTo>
                  <a:lnTo>
                    <a:pt x="227" y="309"/>
                  </a:lnTo>
                  <a:lnTo>
                    <a:pt x="231" y="319"/>
                  </a:lnTo>
                  <a:lnTo>
                    <a:pt x="235" y="324"/>
                  </a:lnTo>
                  <a:lnTo>
                    <a:pt x="236" y="329"/>
                  </a:lnTo>
                  <a:lnTo>
                    <a:pt x="236" y="334"/>
                  </a:lnTo>
                  <a:lnTo>
                    <a:pt x="234" y="340"/>
                  </a:lnTo>
                  <a:lnTo>
                    <a:pt x="235" y="345"/>
                  </a:lnTo>
                  <a:lnTo>
                    <a:pt x="239" y="350"/>
                  </a:lnTo>
                  <a:lnTo>
                    <a:pt x="245" y="348"/>
                  </a:lnTo>
                  <a:lnTo>
                    <a:pt x="250" y="353"/>
                  </a:lnTo>
                  <a:lnTo>
                    <a:pt x="252" y="361"/>
                  </a:lnTo>
                  <a:lnTo>
                    <a:pt x="251" y="366"/>
                  </a:lnTo>
                  <a:lnTo>
                    <a:pt x="254" y="372"/>
                  </a:lnTo>
                  <a:lnTo>
                    <a:pt x="252" y="375"/>
                  </a:lnTo>
                  <a:lnTo>
                    <a:pt x="256" y="380"/>
                  </a:lnTo>
                  <a:lnTo>
                    <a:pt x="260" y="385"/>
                  </a:lnTo>
                  <a:lnTo>
                    <a:pt x="262" y="384"/>
                  </a:lnTo>
                  <a:lnTo>
                    <a:pt x="262" y="379"/>
                  </a:lnTo>
                  <a:lnTo>
                    <a:pt x="267" y="378"/>
                  </a:lnTo>
                  <a:lnTo>
                    <a:pt x="278" y="379"/>
                  </a:lnTo>
                  <a:lnTo>
                    <a:pt x="283" y="380"/>
                  </a:lnTo>
                  <a:lnTo>
                    <a:pt x="288" y="380"/>
                  </a:lnTo>
                  <a:lnTo>
                    <a:pt x="293" y="377"/>
                  </a:lnTo>
                  <a:lnTo>
                    <a:pt x="295" y="375"/>
                  </a:lnTo>
                  <a:lnTo>
                    <a:pt x="305" y="379"/>
                  </a:lnTo>
                  <a:lnTo>
                    <a:pt x="314" y="379"/>
                  </a:lnTo>
                  <a:lnTo>
                    <a:pt x="320" y="383"/>
                  </a:lnTo>
                  <a:lnTo>
                    <a:pt x="324" y="380"/>
                  </a:lnTo>
                  <a:lnTo>
                    <a:pt x="334" y="384"/>
                  </a:lnTo>
                  <a:lnTo>
                    <a:pt x="334" y="380"/>
                  </a:lnTo>
                  <a:lnTo>
                    <a:pt x="342" y="370"/>
                  </a:lnTo>
                  <a:lnTo>
                    <a:pt x="347" y="372"/>
                  </a:lnTo>
                  <a:lnTo>
                    <a:pt x="349" y="380"/>
                  </a:lnTo>
                  <a:lnTo>
                    <a:pt x="353" y="387"/>
                  </a:lnTo>
                  <a:lnTo>
                    <a:pt x="357" y="390"/>
                  </a:lnTo>
                  <a:lnTo>
                    <a:pt x="329" y="579"/>
                  </a:lnTo>
                  <a:lnTo>
                    <a:pt x="264" y="570"/>
                  </a:lnTo>
                  <a:lnTo>
                    <a:pt x="186" y="556"/>
                  </a:lnTo>
                  <a:lnTo>
                    <a:pt x="164" y="553"/>
                  </a:lnTo>
                  <a:lnTo>
                    <a:pt x="89" y="539"/>
                  </a:lnTo>
                  <a:lnTo>
                    <a:pt x="0" y="520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9"/>
            <p:cNvSpPr>
              <a:spLocks/>
            </p:cNvSpPr>
            <p:nvPr/>
          </p:nvSpPr>
          <p:spPr bwMode="auto">
            <a:xfrm>
              <a:off x="1206" y="921"/>
              <a:ext cx="494" cy="801"/>
            </a:xfrm>
            <a:custGeom>
              <a:avLst/>
              <a:gdLst>
                <a:gd name="T0" fmla="*/ 27 w 357"/>
                <a:gd name="T1" fmla="*/ 385 h 579"/>
                <a:gd name="T2" fmla="*/ 32 w 357"/>
                <a:gd name="T3" fmla="*/ 380 h 579"/>
                <a:gd name="T4" fmla="*/ 37 w 357"/>
                <a:gd name="T5" fmla="*/ 364 h 579"/>
                <a:gd name="T6" fmla="*/ 37 w 357"/>
                <a:gd name="T7" fmla="*/ 354 h 579"/>
                <a:gd name="T8" fmla="*/ 28 w 357"/>
                <a:gd name="T9" fmla="*/ 350 h 579"/>
                <a:gd name="T10" fmla="*/ 30 w 357"/>
                <a:gd name="T11" fmla="*/ 331 h 579"/>
                <a:gd name="T12" fmla="*/ 41 w 357"/>
                <a:gd name="T13" fmla="*/ 317 h 579"/>
                <a:gd name="T14" fmla="*/ 52 w 357"/>
                <a:gd name="T15" fmla="*/ 307 h 579"/>
                <a:gd name="T16" fmla="*/ 56 w 357"/>
                <a:gd name="T17" fmla="*/ 299 h 579"/>
                <a:gd name="T18" fmla="*/ 72 w 357"/>
                <a:gd name="T19" fmla="*/ 275 h 579"/>
                <a:gd name="T20" fmla="*/ 86 w 357"/>
                <a:gd name="T21" fmla="*/ 257 h 579"/>
                <a:gd name="T22" fmla="*/ 75 w 357"/>
                <a:gd name="T23" fmla="*/ 238 h 579"/>
                <a:gd name="T24" fmla="*/ 70 w 357"/>
                <a:gd name="T25" fmla="*/ 231 h 579"/>
                <a:gd name="T26" fmla="*/ 69 w 357"/>
                <a:gd name="T27" fmla="*/ 219 h 579"/>
                <a:gd name="T28" fmla="*/ 67 w 357"/>
                <a:gd name="T29" fmla="*/ 194 h 579"/>
                <a:gd name="T30" fmla="*/ 71 w 357"/>
                <a:gd name="T31" fmla="*/ 174 h 579"/>
                <a:gd name="T32" fmla="*/ 109 w 357"/>
                <a:gd name="T33" fmla="*/ 0 h 579"/>
                <a:gd name="T34" fmla="*/ 158 w 357"/>
                <a:gd name="T35" fmla="*/ 10 h 579"/>
                <a:gd name="T36" fmla="*/ 143 w 357"/>
                <a:gd name="T37" fmla="*/ 85 h 579"/>
                <a:gd name="T38" fmla="*/ 150 w 357"/>
                <a:gd name="T39" fmla="*/ 102 h 579"/>
                <a:gd name="T40" fmla="*/ 156 w 357"/>
                <a:gd name="T41" fmla="*/ 117 h 579"/>
                <a:gd name="T42" fmla="*/ 157 w 357"/>
                <a:gd name="T43" fmla="*/ 127 h 579"/>
                <a:gd name="T44" fmla="*/ 159 w 357"/>
                <a:gd name="T45" fmla="*/ 138 h 579"/>
                <a:gd name="T46" fmla="*/ 168 w 357"/>
                <a:gd name="T47" fmla="*/ 146 h 579"/>
                <a:gd name="T48" fmla="*/ 173 w 357"/>
                <a:gd name="T49" fmla="*/ 155 h 579"/>
                <a:gd name="T50" fmla="*/ 181 w 357"/>
                <a:gd name="T51" fmla="*/ 170 h 579"/>
                <a:gd name="T52" fmla="*/ 184 w 357"/>
                <a:gd name="T53" fmla="*/ 178 h 579"/>
                <a:gd name="T54" fmla="*/ 189 w 357"/>
                <a:gd name="T55" fmla="*/ 187 h 579"/>
                <a:gd name="T56" fmla="*/ 197 w 357"/>
                <a:gd name="T57" fmla="*/ 192 h 579"/>
                <a:gd name="T58" fmla="*/ 201 w 357"/>
                <a:gd name="T59" fmla="*/ 199 h 579"/>
                <a:gd name="T60" fmla="*/ 211 w 357"/>
                <a:gd name="T61" fmla="*/ 200 h 579"/>
                <a:gd name="T62" fmla="*/ 201 w 357"/>
                <a:gd name="T63" fmla="*/ 226 h 579"/>
                <a:gd name="T64" fmla="*/ 196 w 357"/>
                <a:gd name="T65" fmla="*/ 236 h 579"/>
                <a:gd name="T66" fmla="*/ 195 w 357"/>
                <a:gd name="T67" fmla="*/ 244 h 579"/>
                <a:gd name="T68" fmla="*/ 196 w 357"/>
                <a:gd name="T69" fmla="*/ 260 h 579"/>
                <a:gd name="T70" fmla="*/ 188 w 357"/>
                <a:gd name="T71" fmla="*/ 265 h 579"/>
                <a:gd name="T72" fmla="*/ 186 w 357"/>
                <a:gd name="T73" fmla="*/ 275 h 579"/>
                <a:gd name="T74" fmla="*/ 191 w 357"/>
                <a:gd name="T75" fmla="*/ 282 h 579"/>
                <a:gd name="T76" fmla="*/ 200 w 357"/>
                <a:gd name="T77" fmla="*/ 287 h 579"/>
                <a:gd name="T78" fmla="*/ 221 w 357"/>
                <a:gd name="T79" fmla="*/ 281 h 579"/>
                <a:gd name="T80" fmla="*/ 225 w 357"/>
                <a:gd name="T81" fmla="*/ 296 h 579"/>
                <a:gd name="T82" fmla="*/ 231 w 357"/>
                <a:gd name="T83" fmla="*/ 319 h 579"/>
                <a:gd name="T84" fmla="*/ 236 w 357"/>
                <a:gd name="T85" fmla="*/ 329 h 579"/>
                <a:gd name="T86" fmla="*/ 234 w 357"/>
                <a:gd name="T87" fmla="*/ 340 h 579"/>
                <a:gd name="T88" fmla="*/ 239 w 357"/>
                <a:gd name="T89" fmla="*/ 350 h 579"/>
                <a:gd name="T90" fmla="*/ 250 w 357"/>
                <a:gd name="T91" fmla="*/ 353 h 579"/>
                <a:gd name="T92" fmla="*/ 251 w 357"/>
                <a:gd name="T93" fmla="*/ 366 h 579"/>
                <a:gd name="T94" fmla="*/ 252 w 357"/>
                <a:gd name="T95" fmla="*/ 375 h 579"/>
                <a:gd name="T96" fmla="*/ 260 w 357"/>
                <a:gd name="T97" fmla="*/ 385 h 579"/>
                <a:gd name="T98" fmla="*/ 262 w 357"/>
                <a:gd name="T99" fmla="*/ 379 h 579"/>
                <a:gd name="T100" fmla="*/ 278 w 357"/>
                <a:gd name="T101" fmla="*/ 379 h 579"/>
                <a:gd name="T102" fmla="*/ 288 w 357"/>
                <a:gd name="T103" fmla="*/ 380 h 579"/>
                <a:gd name="T104" fmla="*/ 295 w 357"/>
                <a:gd name="T105" fmla="*/ 375 h 579"/>
                <a:gd name="T106" fmla="*/ 314 w 357"/>
                <a:gd name="T107" fmla="*/ 379 h 579"/>
                <a:gd name="T108" fmla="*/ 324 w 357"/>
                <a:gd name="T109" fmla="*/ 380 h 579"/>
                <a:gd name="T110" fmla="*/ 334 w 357"/>
                <a:gd name="T111" fmla="*/ 380 h 579"/>
                <a:gd name="T112" fmla="*/ 347 w 357"/>
                <a:gd name="T113" fmla="*/ 372 h 579"/>
                <a:gd name="T114" fmla="*/ 353 w 357"/>
                <a:gd name="T115" fmla="*/ 387 h 579"/>
                <a:gd name="T116" fmla="*/ 329 w 357"/>
                <a:gd name="T117" fmla="*/ 579 h 579"/>
                <a:gd name="T118" fmla="*/ 186 w 357"/>
                <a:gd name="T119" fmla="*/ 556 h 579"/>
                <a:gd name="T120" fmla="*/ 89 w 357"/>
                <a:gd name="T121" fmla="*/ 53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57" h="579">
                  <a:moveTo>
                    <a:pt x="0" y="520"/>
                  </a:moveTo>
                  <a:lnTo>
                    <a:pt x="27" y="385"/>
                  </a:lnTo>
                  <a:lnTo>
                    <a:pt x="30" y="382"/>
                  </a:lnTo>
                  <a:lnTo>
                    <a:pt x="32" y="380"/>
                  </a:lnTo>
                  <a:lnTo>
                    <a:pt x="36" y="370"/>
                  </a:lnTo>
                  <a:lnTo>
                    <a:pt x="37" y="364"/>
                  </a:lnTo>
                  <a:lnTo>
                    <a:pt x="41" y="359"/>
                  </a:lnTo>
                  <a:lnTo>
                    <a:pt x="37" y="354"/>
                  </a:lnTo>
                  <a:lnTo>
                    <a:pt x="33" y="351"/>
                  </a:lnTo>
                  <a:lnTo>
                    <a:pt x="28" y="350"/>
                  </a:lnTo>
                  <a:lnTo>
                    <a:pt x="26" y="346"/>
                  </a:lnTo>
                  <a:lnTo>
                    <a:pt x="30" y="331"/>
                  </a:lnTo>
                  <a:lnTo>
                    <a:pt x="35" y="327"/>
                  </a:lnTo>
                  <a:lnTo>
                    <a:pt x="41" y="317"/>
                  </a:lnTo>
                  <a:lnTo>
                    <a:pt x="49" y="312"/>
                  </a:lnTo>
                  <a:lnTo>
                    <a:pt x="52" y="307"/>
                  </a:lnTo>
                  <a:lnTo>
                    <a:pt x="55" y="302"/>
                  </a:lnTo>
                  <a:lnTo>
                    <a:pt x="56" y="299"/>
                  </a:lnTo>
                  <a:lnTo>
                    <a:pt x="65" y="288"/>
                  </a:lnTo>
                  <a:lnTo>
                    <a:pt x="72" y="275"/>
                  </a:lnTo>
                  <a:lnTo>
                    <a:pt x="83" y="262"/>
                  </a:lnTo>
                  <a:lnTo>
                    <a:pt x="86" y="257"/>
                  </a:lnTo>
                  <a:lnTo>
                    <a:pt x="84" y="247"/>
                  </a:lnTo>
                  <a:lnTo>
                    <a:pt x="75" y="238"/>
                  </a:lnTo>
                  <a:lnTo>
                    <a:pt x="72" y="236"/>
                  </a:lnTo>
                  <a:lnTo>
                    <a:pt x="70" y="231"/>
                  </a:lnTo>
                  <a:lnTo>
                    <a:pt x="70" y="223"/>
                  </a:lnTo>
                  <a:lnTo>
                    <a:pt x="69" y="219"/>
                  </a:lnTo>
                  <a:lnTo>
                    <a:pt x="70" y="204"/>
                  </a:lnTo>
                  <a:lnTo>
                    <a:pt x="67" y="194"/>
                  </a:lnTo>
                  <a:lnTo>
                    <a:pt x="70" y="189"/>
                  </a:lnTo>
                  <a:lnTo>
                    <a:pt x="71" y="174"/>
                  </a:lnTo>
                  <a:lnTo>
                    <a:pt x="108" y="3"/>
                  </a:lnTo>
                  <a:lnTo>
                    <a:pt x="109" y="0"/>
                  </a:lnTo>
                  <a:lnTo>
                    <a:pt x="147" y="8"/>
                  </a:lnTo>
                  <a:lnTo>
                    <a:pt x="158" y="10"/>
                  </a:lnTo>
                  <a:lnTo>
                    <a:pt x="157" y="13"/>
                  </a:lnTo>
                  <a:lnTo>
                    <a:pt x="143" y="85"/>
                  </a:lnTo>
                  <a:lnTo>
                    <a:pt x="150" y="100"/>
                  </a:lnTo>
                  <a:lnTo>
                    <a:pt x="150" y="102"/>
                  </a:lnTo>
                  <a:lnTo>
                    <a:pt x="154" y="112"/>
                  </a:lnTo>
                  <a:lnTo>
                    <a:pt x="156" y="117"/>
                  </a:lnTo>
                  <a:lnTo>
                    <a:pt x="153" y="122"/>
                  </a:lnTo>
                  <a:lnTo>
                    <a:pt x="157" y="127"/>
                  </a:lnTo>
                  <a:lnTo>
                    <a:pt x="150" y="127"/>
                  </a:lnTo>
                  <a:lnTo>
                    <a:pt x="159" y="138"/>
                  </a:lnTo>
                  <a:lnTo>
                    <a:pt x="161" y="143"/>
                  </a:lnTo>
                  <a:lnTo>
                    <a:pt x="168" y="146"/>
                  </a:lnTo>
                  <a:lnTo>
                    <a:pt x="169" y="151"/>
                  </a:lnTo>
                  <a:lnTo>
                    <a:pt x="173" y="155"/>
                  </a:lnTo>
                  <a:lnTo>
                    <a:pt x="174" y="160"/>
                  </a:lnTo>
                  <a:lnTo>
                    <a:pt x="181" y="170"/>
                  </a:lnTo>
                  <a:lnTo>
                    <a:pt x="184" y="175"/>
                  </a:lnTo>
                  <a:lnTo>
                    <a:pt x="184" y="178"/>
                  </a:lnTo>
                  <a:lnTo>
                    <a:pt x="184" y="183"/>
                  </a:lnTo>
                  <a:lnTo>
                    <a:pt x="189" y="187"/>
                  </a:lnTo>
                  <a:lnTo>
                    <a:pt x="192" y="192"/>
                  </a:lnTo>
                  <a:lnTo>
                    <a:pt x="197" y="192"/>
                  </a:lnTo>
                  <a:lnTo>
                    <a:pt x="196" y="197"/>
                  </a:lnTo>
                  <a:lnTo>
                    <a:pt x="201" y="199"/>
                  </a:lnTo>
                  <a:lnTo>
                    <a:pt x="207" y="199"/>
                  </a:lnTo>
                  <a:lnTo>
                    <a:pt x="211" y="200"/>
                  </a:lnTo>
                  <a:lnTo>
                    <a:pt x="206" y="216"/>
                  </a:lnTo>
                  <a:lnTo>
                    <a:pt x="201" y="226"/>
                  </a:lnTo>
                  <a:lnTo>
                    <a:pt x="200" y="231"/>
                  </a:lnTo>
                  <a:lnTo>
                    <a:pt x="196" y="236"/>
                  </a:lnTo>
                  <a:lnTo>
                    <a:pt x="197" y="239"/>
                  </a:lnTo>
                  <a:lnTo>
                    <a:pt x="195" y="244"/>
                  </a:lnTo>
                  <a:lnTo>
                    <a:pt x="198" y="250"/>
                  </a:lnTo>
                  <a:lnTo>
                    <a:pt x="196" y="260"/>
                  </a:lnTo>
                  <a:lnTo>
                    <a:pt x="191" y="261"/>
                  </a:lnTo>
                  <a:lnTo>
                    <a:pt x="188" y="265"/>
                  </a:lnTo>
                  <a:lnTo>
                    <a:pt x="189" y="271"/>
                  </a:lnTo>
                  <a:lnTo>
                    <a:pt x="186" y="275"/>
                  </a:lnTo>
                  <a:lnTo>
                    <a:pt x="184" y="280"/>
                  </a:lnTo>
                  <a:lnTo>
                    <a:pt x="191" y="282"/>
                  </a:lnTo>
                  <a:lnTo>
                    <a:pt x="195" y="288"/>
                  </a:lnTo>
                  <a:lnTo>
                    <a:pt x="200" y="287"/>
                  </a:lnTo>
                  <a:lnTo>
                    <a:pt x="220" y="277"/>
                  </a:lnTo>
                  <a:lnTo>
                    <a:pt x="221" y="281"/>
                  </a:lnTo>
                  <a:lnTo>
                    <a:pt x="225" y="286"/>
                  </a:lnTo>
                  <a:lnTo>
                    <a:pt x="225" y="296"/>
                  </a:lnTo>
                  <a:lnTo>
                    <a:pt x="227" y="309"/>
                  </a:lnTo>
                  <a:lnTo>
                    <a:pt x="231" y="319"/>
                  </a:lnTo>
                  <a:lnTo>
                    <a:pt x="235" y="324"/>
                  </a:lnTo>
                  <a:lnTo>
                    <a:pt x="236" y="329"/>
                  </a:lnTo>
                  <a:lnTo>
                    <a:pt x="236" y="334"/>
                  </a:lnTo>
                  <a:lnTo>
                    <a:pt x="234" y="340"/>
                  </a:lnTo>
                  <a:lnTo>
                    <a:pt x="235" y="345"/>
                  </a:lnTo>
                  <a:lnTo>
                    <a:pt x="239" y="350"/>
                  </a:lnTo>
                  <a:lnTo>
                    <a:pt x="245" y="348"/>
                  </a:lnTo>
                  <a:lnTo>
                    <a:pt x="250" y="353"/>
                  </a:lnTo>
                  <a:lnTo>
                    <a:pt x="252" y="361"/>
                  </a:lnTo>
                  <a:lnTo>
                    <a:pt x="251" y="366"/>
                  </a:lnTo>
                  <a:lnTo>
                    <a:pt x="254" y="372"/>
                  </a:lnTo>
                  <a:lnTo>
                    <a:pt x="252" y="375"/>
                  </a:lnTo>
                  <a:lnTo>
                    <a:pt x="256" y="380"/>
                  </a:lnTo>
                  <a:lnTo>
                    <a:pt x="260" y="385"/>
                  </a:lnTo>
                  <a:lnTo>
                    <a:pt x="262" y="384"/>
                  </a:lnTo>
                  <a:lnTo>
                    <a:pt x="262" y="379"/>
                  </a:lnTo>
                  <a:lnTo>
                    <a:pt x="267" y="378"/>
                  </a:lnTo>
                  <a:lnTo>
                    <a:pt x="278" y="379"/>
                  </a:lnTo>
                  <a:lnTo>
                    <a:pt x="283" y="380"/>
                  </a:lnTo>
                  <a:lnTo>
                    <a:pt x="288" y="380"/>
                  </a:lnTo>
                  <a:lnTo>
                    <a:pt x="293" y="377"/>
                  </a:lnTo>
                  <a:lnTo>
                    <a:pt x="295" y="375"/>
                  </a:lnTo>
                  <a:lnTo>
                    <a:pt x="305" y="379"/>
                  </a:lnTo>
                  <a:lnTo>
                    <a:pt x="314" y="379"/>
                  </a:lnTo>
                  <a:lnTo>
                    <a:pt x="320" y="383"/>
                  </a:lnTo>
                  <a:lnTo>
                    <a:pt x="324" y="380"/>
                  </a:lnTo>
                  <a:lnTo>
                    <a:pt x="334" y="384"/>
                  </a:lnTo>
                  <a:lnTo>
                    <a:pt x="334" y="380"/>
                  </a:lnTo>
                  <a:lnTo>
                    <a:pt x="342" y="370"/>
                  </a:lnTo>
                  <a:lnTo>
                    <a:pt x="347" y="372"/>
                  </a:lnTo>
                  <a:lnTo>
                    <a:pt x="349" y="380"/>
                  </a:lnTo>
                  <a:lnTo>
                    <a:pt x="353" y="387"/>
                  </a:lnTo>
                  <a:lnTo>
                    <a:pt x="357" y="390"/>
                  </a:lnTo>
                  <a:lnTo>
                    <a:pt x="329" y="579"/>
                  </a:lnTo>
                  <a:lnTo>
                    <a:pt x="264" y="570"/>
                  </a:lnTo>
                  <a:lnTo>
                    <a:pt x="186" y="556"/>
                  </a:lnTo>
                  <a:lnTo>
                    <a:pt x="164" y="553"/>
                  </a:lnTo>
                  <a:lnTo>
                    <a:pt x="89" y="539"/>
                  </a:lnTo>
                  <a:lnTo>
                    <a:pt x="0" y="520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Freeform 10"/>
            <p:cNvSpPr>
              <a:spLocks/>
            </p:cNvSpPr>
            <p:nvPr/>
          </p:nvSpPr>
          <p:spPr bwMode="auto">
            <a:xfrm>
              <a:off x="1339" y="1686"/>
              <a:ext cx="465" cy="585"/>
            </a:xfrm>
            <a:custGeom>
              <a:avLst/>
              <a:gdLst>
                <a:gd name="T0" fmla="*/ 0 w 336"/>
                <a:gd name="T1" fmla="*/ 377 h 422"/>
                <a:gd name="T2" fmla="*/ 68 w 336"/>
                <a:gd name="T3" fmla="*/ 0 h 422"/>
                <a:gd name="T4" fmla="*/ 90 w 336"/>
                <a:gd name="T5" fmla="*/ 3 h 422"/>
                <a:gd name="T6" fmla="*/ 168 w 336"/>
                <a:gd name="T7" fmla="*/ 17 h 422"/>
                <a:gd name="T8" fmla="*/ 233 w 336"/>
                <a:gd name="T9" fmla="*/ 26 h 422"/>
                <a:gd name="T10" fmla="*/ 222 w 336"/>
                <a:gd name="T11" fmla="*/ 103 h 422"/>
                <a:gd name="T12" fmla="*/ 336 w 336"/>
                <a:gd name="T13" fmla="*/ 118 h 422"/>
                <a:gd name="T14" fmla="*/ 297 w 336"/>
                <a:gd name="T15" fmla="*/ 422 h 422"/>
                <a:gd name="T16" fmla="*/ 215 w 336"/>
                <a:gd name="T17" fmla="*/ 411 h 422"/>
                <a:gd name="T18" fmla="*/ 136 w 336"/>
                <a:gd name="T19" fmla="*/ 400 h 422"/>
                <a:gd name="T20" fmla="*/ 54 w 336"/>
                <a:gd name="T21" fmla="*/ 386 h 422"/>
                <a:gd name="T22" fmla="*/ 0 w 336"/>
                <a:gd name="T23" fmla="*/ 377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6" h="422">
                  <a:moveTo>
                    <a:pt x="0" y="377"/>
                  </a:moveTo>
                  <a:lnTo>
                    <a:pt x="68" y="0"/>
                  </a:lnTo>
                  <a:lnTo>
                    <a:pt x="90" y="3"/>
                  </a:lnTo>
                  <a:lnTo>
                    <a:pt x="168" y="17"/>
                  </a:lnTo>
                  <a:lnTo>
                    <a:pt x="233" y="26"/>
                  </a:lnTo>
                  <a:lnTo>
                    <a:pt x="222" y="103"/>
                  </a:lnTo>
                  <a:lnTo>
                    <a:pt x="336" y="118"/>
                  </a:lnTo>
                  <a:lnTo>
                    <a:pt x="297" y="422"/>
                  </a:lnTo>
                  <a:lnTo>
                    <a:pt x="215" y="411"/>
                  </a:lnTo>
                  <a:lnTo>
                    <a:pt x="136" y="400"/>
                  </a:lnTo>
                  <a:lnTo>
                    <a:pt x="54" y="386"/>
                  </a:lnTo>
                  <a:lnTo>
                    <a:pt x="0" y="377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Freeform 11"/>
            <p:cNvSpPr>
              <a:spLocks/>
            </p:cNvSpPr>
            <p:nvPr/>
          </p:nvSpPr>
          <p:spPr bwMode="auto">
            <a:xfrm>
              <a:off x="1339" y="1686"/>
              <a:ext cx="465" cy="585"/>
            </a:xfrm>
            <a:custGeom>
              <a:avLst/>
              <a:gdLst>
                <a:gd name="T0" fmla="*/ 0 w 336"/>
                <a:gd name="T1" fmla="*/ 377 h 422"/>
                <a:gd name="T2" fmla="*/ 68 w 336"/>
                <a:gd name="T3" fmla="*/ 0 h 422"/>
                <a:gd name="T4" fmla="*/ 90 w 336"/>
                <a:gd name="T5" fmla="*/ 3 h 422"/>
                <a:gd name="T6" fmla="*/ 168 w 336"/>
                <a:gd name="T7" fmla="*/ 17 h 422"/>
                <a:gd name="T8" fmla="*/ 233 w 336"/>
                <a:gd name="T9" fmla="*/ 26 h 422"/>
                <a:gd name="T10" fmla="*/ 222 w 336"/>
                <a:gd name="T11" fmla="*/ 103 h 422"/>
                <a:gd name="T12" fmla="*/ 336 w 336"/>
                <a:gd name="T13" fmla="*/ 118 h 422"/>
                <a:gd name="T14" fmla="*/ 297 w 336"/>
                <a:gd name="T15" fmla="*/ 422 h 422"/>
                <a:gd name="T16" fmla="*/ 215 w 336"/>
                <a:gd name="T17" fmla="*/ 411 h 422"/>
                <a:gd name="T18" fmla="*/ 136 w 336"/>
                <a:gd name="T19" fmla="*/ 400 h 422"/>
                <a:gd name="T20" fmla="*/ 54 w 336"/>
                <a:gd name="T21" fmla="*/ 386 h 422"/>
                <a:gd name="T22" fmla="*/ 0 w 336"/>
                <a:gd name="T23" fmla="*/ 377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6" h="422">
                  <a:moveTo>
                    <a:pt x="0" y="377"/>
                  </a:moveTo>
                  <a:lnTo>
                    <a:pt x="68" y="0"/>
                  </a:lnTo>
                  <a:lnTo>
                    <a:pt x="90" y="3"/>
                  </a:lnTo>
                  <a:lnTo>
                    <a:pt x="168" y="17"/>
                  </a:lnTo>
                  <a:lnTo>
                    <a:pt x="233" y="26"/>
                  </a:lnTo>
                  <a:lnTo>
                    <a:pt x="222" y="103"/>
                  </a:lnTo>
                  <a:lnTo>
                    <a:pt x="336" y="118"/>
                  </a:lnTo>
                  <a:lnTo>
                    <a:pt x="297" y="422"/>
                  </a:lnTo>
                  <a:lnTo>
                    <a:pt x="215" y="411"/>
                  </a:lnTo>
                  <a:lnTo>
                    <a:pt x="136" y="400"/>
                  </a:lnTo>
                  <a:lnTo>
                    <a:pt x="54" y="386"/>
                  </a:lnTo>
                  <a:lnTo>
                    <a:pt x="0" y="377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Freeform 12"/>
            <p:cNvSpPr>
              <a:spLocks/>
            </p:cNvSpPr>
            <p:nvPr/>
          </p:nvSpPr>
          <p:spPr bwMode="auto">
            <a:xfrm>
              <a:off x="1404" y="935"/>
              <a:ext cx="855" cy="531"/>
            </a:xfrm>
            <a:custGeom>
              <a:avLst/>
              <a:gdLst>
                <a:gd name="T0" fmla="*/ 13 w 618"/>
                <a:gd name="T1" fmla="*/ 107 h 384"/>
                <a:gd name="T2" fmla="*/ 7 w 618"/>
                <a:gd name="T3" fmla="*/ 92 h 384"/>
                <a:gd name="T4" fmla="*/ 0 w 618"/>
                <a:gd name="T5" fmla="*/ 75 h 384"/>
                <a:gd name="T6" fmla="*/ 15 w 618"/>
                <a:gd name="T7" fmla="*/ 0 h 384"/>
                <a:gd name="T8" fmla="*/ 218 w 618"/>
                <a:gd name="T9" fmla="*/ 37 h 384"/>
                <a:gd name="T10" fmla="*/ 405 w 618"/>
                <a:gd name="T11" fmla="*/ 62 h 384"/>
                <a:gd name="T12" fmla="*/ 581 w 618"/>
                <a:gd name="T13" fmla="*/ 81 h 384"/>
                <a:gd name="T14" fmla="*/ 618 w 618"/>
                <a:gd name="T15" fmla="*/ 85 h 384"/>
                <a:gd name="T16" fmla="*/ 597 w 618"/>
                <a:gd name="T17" fmla="*/ 379 h 384"/>
                <a:gd name="T18" fmla="*/ 522 w 618"/>
                <a:gd name="T19" fmla="*/ 379 h 384"/>
                <a:gd name="T20" fmla="*/ 322 w 618"/>
                <a:gd name="T21" fmla="*/ 358 h 384"/>
                <a:gd name="T22" fmla="*/ 219 w 618"/>
                <a:gd name="T23" fmla="*/ 348 h 384"/>
                <a:gd name="T24" fmla="*/ 210 w 618"/>
                <a:gd name="T25" fmla="*/ 377 h 384"/>
                <a:gd name="T26" fmla="*/ 204 w 618"/>
                <a:gd name="T27" fmla="*/ 362 h 384"/>
                <a:gd name="T28" fmla="*/ 191 w 618"/>
                <a:gd name="T29" fmla="*/ 370 h 384"/>
                <a:gd name="T30" fmla="*/ 181 w 618"/>
                <a:gd name="T31" fmla="*/ 370 h 384"/>
                <a:gd name="T32" fmla="*/ 171 w 618"/>
                <a:gd name="T33" fmla="*/ 369 h 384"/>
                <a:gd name="T34" fmla="*/ 152 w 618"/>
                <a:gd name="T35" fmla="*/ 365 h 384"/>
                <a:gd name="T36" fmla="*/ 145 w 618"/>
                <a:gd name="T37" fmla="*/ 370 h 384"/>
                <a:gd name="T38" fmla="*/ 135 w 618"/>
                <a:gd name="T39" fmla="*/ 369 h 384"/>
                <a:gd name="T40" fmla="*/ 119 w 618"/>
                <a:gd name="T41" fmla="*/ 369 h 384"/>
                <a:gd name="T42" fmla="*/ 117 w 618"/>
                <a:gd name="T43" fmla="*/ 375 h 384"/>
                <a:gd name="T44" fmla="*/ 109 w 618"/>
                <a:gd name="T45" fmla="*/ 365 h 384"/>
                <a:gd name="T46" fmla="*/ 108 w 618"/>
                <a:gd name="T47" fmla="*/ 356 h 384"/>
                <a:gd name="T48" fmla="*/ 107 w 618"/>
                <a:gd name="T49" fmla="*/ 343 h 384"/>
                <a:gd name="T50" fmla="*/ 96 w 618"/>
                <a:gd name="T51" fmla="*/ 340 h 384"/>
                <a:gd name="T52" fmla="*/ 91 w 618"/>
                <a:gd name="T53" fmla="*/ 330 h 384"/>
                <a:gd name="T54" fmla="*/ 93 w 618"/>
                <a:gd name="T55" fmla="*/ 319 h 384"/>
                <a:gd name="T56" fmla="*/ 88 w 618"/>
                <a:gd name="T57" fmla="*/ 309 h 384"/>
                <a:gd name="T58" fmla="*/ 82 w 618"/>
                <a:gd name="T59" fmla="*/ 286 h 384"/>
                <a:gd name="T60" fmla="*/ 78 w 618"/>
                <a:gd name="T61" fmla="*/ 271 h 384"/>
                <a:gd name="T62" fmla="*/ 57 w 618"/>
                <a:gd name="T63" fmla="*/ 277 h 384"/>
                <a:gd name="T64" fmla="*/ 48 w 618"/>
                <a:gd name="T65" fmla="*/ 272 h 384"/>
                <a:gd name="T66" fmla="*/ 43 w 618"/>
                <a:gd name="T67" fmla="*/ 265 h 384"/>
                <a:gd name="T68" fmla="*/ 45 w 618"/>
                <a:gd name="T69" fmla="*/ 255 h 384"/>
                <a:gd name="T70" fmla="*/ 53 w 618"/>
                <a:gd name="T71" fmla="*/ 250 h 384"/>
                <a:gd name="T72" fmla="*/ 52 w 618"/>
                <a:gd name="T73" fmla="*/ 234 h 384"/>
                <a:gd name="T74" fmla="*/ 53 w 618"/>
                <a:gd name="T75" fmla="*/ 226 h 384"/>
                <a:gd name="T76" fmla="*/ 58 w 618"/>
                <a:gd name="T77" fmla="*/ 216 h 384"/>
                <a:gd name="T78" fmla="*/ 68 w 618"/>
                <a:gd name="T79" fmla="*/ 190 h 384"/>
                <a:gd name="T80" fmla="*/ 58 w 618"/>
                <a:gd name="T81" fmla="*/ 189 h 384"/>
                <a:gd name="T82" fmla="*/ 54 w 618"/>
                <a:gd name="T83" fmla="*/ 182 h 384"/>
                <a:gd name="T84" fmla="*/ 46 w 618"/>
                <a:gd name="T85" fmla="*/ 177 h 384"/>
                <a:gd name="T86" fmla="*/ 41 w 618"/>
                <a:gd name="T87" fmla="*/ 168 h 384"/>
                <a:gd name="T88" fmla="*/ 38 w 618"/>
                <a:gd name="T89" fmla="*/ 160 h 384"/>
                <a:gd name="T90" fmla="*/ 30 w 618"/>
                <a:gd name="T91" fmla="*/ 145 h 384"/>
                <a:gd name="T92" fmla="*/ 25 w 618"/>
                <a:gd name="T93" fmla="*/ 136 h 384"/>
                <a:gd name="T94" fmla="*/ 16 w 618"/>
                <a:gd name="T95" fmla="*/ 128 h 384"/>
                <a:gd name="T96" fmla="*/ 14 w 618"/>
                <a:gd name="T97" fmla="*/ 117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18" h="384">
                  <a:moveTo>
                    <a:pt x="10" y="112"/>
                  </a:moveTo>
                  <a:lnTo>
                    <a:pt x="13" y="107"/>
                  </a:lnTo>
                  <a:lnTo>
                    <a:pt x="11" y="102"/>
                  </a:lnTo>
                  <a:lnTo>
                    <a:pt x="7" y="92"/>
                  </a:lnTo>
                  <a:lnTo>
                    <a:pt x="7" y="90"/>
                  </a:lnTo>
                  <a:lnTo>
                    <a:pt x="0" y="75"/>
                  </a:lnTo>
                  <a:lnTo>
                    <a:pt x="14" y="3"/>
                  </a:lnTo>
                  <a:lnTo>
                    <a:pt x="15" y="0"/>
                  </a:lnTo>
                  <a:lnTo>
                    <a:pt x="88" y="16"/>
                  </a:lnTo>
                  <a:lnTo>
                    <a:pt x="218" y="37"/>
                  </a:lnTo>
                  <a:lnTo>
                    <a:pt x="331" y="53"/>
                  </a:lnTo>
                  <a:lnTo>
                    <a:pt x="405" y="62"/>
                  </a:lnTo>
                  <a:lnTo>
                    <a:pt x="483" y="71"/>
                  </a:lnTo>
                  <a:lnTo>
                    <a:pt x="581" y="81"/>
                  </a:lnTo>
                  <a:lnTo>
                    <a:pt x="618" y="84"/>
                  </a:lnTo>
                  <a:lnTo>
                    <a:pt x="618" y="85"/>
                  </a:lnTo>
                  <a:lnTo>
                    <a:pt x="601" y="314"/>
                  </a:lnTo>
                  <a:lnTo>
                    <a:pt x="597" y="379"/>
                  </a:lnTo>
                  <a:lnTo>
                    <a:pt x="595" y="384"/>
                  </a:lnTo>
                  <a:lnTo>
                    <a:pt x="522" y="379"/>
                  </a:lnTo>
                  <a:lnTo>
                    <a:pt x="418" y="369"/>
                  </a:lnTo>
                  <a:lnTo>
                    <a:pt x="322" y="358"/>
                  </a:lnTo>
                  <a:lnTo>
                    <a:pt x="224" y="344"/>
                  </a:lnTo>
                  <a:lnTo>
                    <a:pt x="219" y="348"/>
                  </a:lnTo>
                  <a:lnTo>
                    <a:pt x="214" y="380"/>
                  </a:lnTo>
                  <a:lnTo>
                    <a:pt x="210" y="377"/>
                  </a:lnTo>
                  <a:lnTo>
                    <a:pt x="206" y="370"/>
                  </a:lnTo>
                  <a:lnTo>
                    <a:pt x="204" y="362"/>
                  </a:lnTo>
                  <a:lnTo>
                    <a:pt x="199" y="360"/>
                  </a:lnTo>
                  <a:lnTo>
                    <a:pt x="191" y="370"/>
                  </a:lnTo>
                  <a:lnTo>
                    <a:pt x="191" y="374"/>
                  </a:lnTo>
                  <a:lnTo>
                    <a:pt x="181" y="370"/>
                  </a:lnTo>
                  <a:lnTo>
                    <a:pt x="177" y="373"/>
                  </a:lnTo>
                  <a:lnTo>
                    <a:pt x="171" y="369"/>
                  </a:lnTo>
                  <a:lnTo>
                    <a:pt x="162" y="369"/>
                  </a:lnTo>
                  <a:lnTo>
                    <a:pt x="152" y="365"/>
                  </a:lnTo>
                  <a:lnTo>
                    <a:pt x="150" y="367"/>
                  </a:lnTo>
                  <a:lnTo>
                    <a:pt x="145" y="370"/>
                  </a:lnTo>
                  <a:lnTo>
                    <a:pt x="140" y="370"/>
                  </a:lnTo>
                  <a:lnTo>
                    <a:pt x="135" y="369"/>
                  </a:lnTo>
                  <a:lnTo>
                    <a:pt x="124" y="368"/>
                  </a:lnTo>
                  <a:lnTo>
                    <a:pt x="119" y="369"/>
                  </a:lnTo>
                  <a:lnTo>
                    <a:pt x="119" y="374"/>
                  </a:lnTo>
                  <a:lnTo>
                    <a:pt x="117" y="375"/>
                  </a:lnTo>
                  <a:lnTo>
                    <a:pt x="113" y="370"/>
                  </a:lnTo>
                  <a:lnTo>
                    <a:pt x="109" y="365"/>
                  </a:lnTo>
                  <a:lnTo>
                    <a:pt x="111" y="362"/>
                  </a:lnTo>
                  <a:lnTo>
                    <a:pt x="108" y="356"/>
                  </a:lnTo>
                  <a:lnTo>
                    <a:pt x="109" y="351"/>
                  </a:lnTo>
                  <a:lnTo>
                    <a:pt x="107" y="343"/>
                  </a:lnTo>
                  <a:lnTo>
                    <a:pt x="102" y="338"/>
                  </a:lnTo>
                  <a:lnTo>
                    <a:pt x="96" y="340"/>
                  </a:lnTo>
                  <a:lnTo>
                    <a:pt x="92" y="335"/>
                  </a:lnTo>
                  <a:lnTo>
                    <a:pt x="91" y="330"/>
                  </a:lnTo>
                  <a:lnTo>
                    <a:pt x="93" y="324"/>
                  </a:lnTo>
                  <a:lnTo>
                    <a:pt x="93" y="319"/>
                  </a:lnTo>
                  <a:lnTo>
                    <a:pt x="92" y="314"/>
                  </a:lnTo>
                  <a:lnTo>
                    <a:pt x="88" y="309"/>
                  </a:lnTo>
                  <a:lnTo>
                    <a:pt x="84" y="299"/>
                  </a:lnTo>
                  <a:lnTo>
                    <a:pt x="82" y="286"/>
                  </a:lnTo>
                  <a:lnTo>
                    <a:pt x="82" y="276"/>
                  </a:lnTo>
                  <a:lnTo>
                    <a:pt x="78" y="271"/>
                  </a:lnTo>
                  <a:lnTo>
                    <a:pt x="77" y="267"/>
                  </a:lnTo>
                  <a:lnTo>
                    <a:pt x="57" y="277"/>
                  </a:lnTo>
                  <a:lnTo>
                    <a:pt x="52" y="278"/>
                  </a:lnTo>
                  <a:lnTo>
                    <a:pt x="48" y="272"/>
                  </a:lnTo>
                  <a:lnTo>
                    <a:pt x="41" y="270"/>
                  </a:lnTo>
                  <a:lnTo>
                    <a:pt x="43" y="265"/>
                  </a:lnTo>
                  <a:lnTo>
                    <a:pt x="46" y="261"/>
                  </a:lnTo>
                  <a:lnTo>
                    <a:pt x="45" y="255"/>
                  </a:lnTo>
                  <a:lnTo>
                    <a:pt x="48" y="251"/>
                  </a:lnTo>
                  <a:lnTo>
                    <a:pt x="53" y="250"/>
                  </a:lnTo>
                  <a:lnTo>
                    <a:pt x="55" y="240"/>
                  </a:lnTo>
                  <a:lnTo>
                    <a:pt x="52" y="234"/>
                  </a:lnTo>
                  <a:lnTo>
                    <a:pt x="54" y="229"/>
                  </a:lnTo>
                  <a:lnTo>
                    <a:pt x="53" y="226"/>
                  </a:lnTo>
                  <a:lnTo>
                    <a:pt x="57" y="221"/>
                  </a:lnTo>
                  <a:lnTo>
                    <a:pt x="58" y="216"/>
                  </a:lnTo>
                  <a:lnTo>
                    <a:pt x="63" y="206"/>
                  </a:lnTo>
                  <a:lnTo>
                    <a:pt x="68" y="190"/>
                  </a:lnTo>
                  <a:lnTo>
                    <a:pt x="64" y="189"/>
                  </a:lnTo>
                  <a:lnTo>
                    <a:pt x="58" y="189"/>
                  </a:lnTo>
                  <a:lnTo>
                    <a:pt x="53" y="187"/>
                  </a:lnTo>
                  <a:lnTo>
                    <a:pt x="54" y="182"/>
                  </a:lnTo>
                  <a:lnTo>
                    <a:pt x="49" y="182"/>
                  </a:lnTo>
                  <a:lnTo>
                    <a:pt x="46" y="177"/>
                  </a:lnTo>
                  <a:lnTo>
                    <a:pt x="41" y="173"/>
                  </a:lnTo>
                  <a:lnTo>
                    <a:pt x="41" y="168"/>
                  </a:lnTo>
                  <a:lnTo>
                    <a:pt x="41" y="165"/>
                  </a:lnTo>
                  <a:lnTo>
                    <a:pt x="38" y="160"/>
                  </a:lnTo>
                  <a:lnTo>
                    <a:pt x="31" y="150"/>
                  </a:lnTo>
                  <a:lnTo>
                    <a:pt x="30" y="145"/>
                  </a:lnTo>
                  <a:lnTo>
                    <a:pt x="26" y="141"/>
                  </a:lnTo>
                  <a:lnTo>
                    <a:pt x="25" y="136"/>
                  </a:lnTo>
                  <a:lnTo>
                    <a:pt x="18" y="133"/>
                  </a:lnTo>
                  <a:lnTo>
                    <a:pt x="16" y="128"/>
                  </a:lnTo>
                  <a:lnTo>
                    <a:pt x="7" y="117"/>
                  </a:lnTo>
                  <a:lnTo>
                    <a:pt x="14" y="117"/>
                  </a:lnTo>
                  <a:lnTo>
                    <a:pt x="10" y="112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8" name="Freeform 13"/>
            <p:cNvSpPr>
              <a:spLocks/>
            </p:cNvSpPr>
            <p:nvPr/>
          </p:nvSpPr>
          <p:spPr bwMode="auto">
            <a:xfrm>
              <a:off x="1404" y="935"/>
              <a:ext cx="855" cy="531"/>
            </a:xfrm>
            <a:custGeom>
              <a:avLst/>
              <a:gdLst>
                <a:gd name="T0" fmla="*/ 13 w 618"/>
                <a:gd name="T1" fmla="*/ 107 h 384"/>
                <a:gd name="T2" fmla="*/ 7 w 618"/>
                <a:gd name="T3" fmla="*/ 92 h 384"/>
                <a:gd name="T4" fmla="*/ 0 w 618"/>
                <a:gd name="T5" fmla="*/ 75 h 384"/>
                <a:gd name="T6" fmla="*/ 15 w 618"/>
                <a:gd name="T7" fmla="*/ 0 h 384"/>
                <a:gd name="T8" fmla="*/ 218 w 618"/>
                <a:gd name="T9" fmla="*/ 37 h 384"/>
                <a:gd name="T10" fmla="*/ 405 w 618"/>
                <a:gd name="T11" fmla="*/ 62 h 384"/>
                <a:gd name="T12" fmla="*/ 581 w 618"/>
                <a:gd name="T13" fmla="*/ 81 h 384"/>
                <a:gd name="T14" fmla="*/ 618 w 618"/>
                <a:gd name="T15" fmla="*/ 85 h 384"/>
                <a:gd name="T16" fmla="*/ 597 w 618"/>
                <a:gd name="T17" fmla="*/ 379 h 384"/>
                <a:gd name="T18" fmla="*/ 522 w 618"/>
                <a:gd name="T19" fmla="*/ 379 h 384"/>
                <a:gd name="T20" fmla="*/ 322 w 618"/>
                <a:gd name="T21" fmla="*/ 358 h 384"/>
                <a:gd name="T22" fmla="*/ 219 w 618"/>
                <a:gd name="T23" fmla="*/ 348 h 384"/>
                <a:gd name="T24" fmla="*/ 210 w 618"/>
                <a:gd name="T25" fmla="*/ 377 h 384"/>
                <a:gd name="T26" fmla="*/ 204 w 618"/>
                <a:gd name="T27" fmla="*/ 362 h 384"/>
                <a:gd name="T28" fmla="*/ 191 w 618"/>
                <a:gd name="T29" fmla="*/ 370 h 384"/>
                <a:gd name="T30" fmla="*/ 181 w 618"/>
                <a:gd name="T31" fmla="*/ 370 h 384"/>
                <a:gd name="T32" fmla="*/ 171 w 618"/>
                <a:gd name="T33" fmla="*/ 369 h 384"/>
                <a:gd name="T34" fmla="*/ 152 w 618"/>
                <a:gd name="T35" fmla="*/ 365 h 384"/>
                <a:gd name="T36" fmla="*/ 145 w 618"/>
                <a:gd name="T37" fmla="*/ 370 h 384"/>
                <a:gd name="T38" fmla="*/ 135 w 618"/>
                <a:gd name="T39" fmla="*/ 369 h 384"/>
                <a:gd name="T40" fmla="*/ 119 w 618"/>
                <a:gd name="T41" fmla="*/ 369 h 384"/>
                <a:gd name="T42" fmla="*/ 117 w 618"/>
                <a:gd name="T43" fmla="*/ 375 h 384"/>
                <a:gd name="T44" fmla="*/ 109 w 618"/>
                <a:gd name="T45" fmla="*/ 365 h 384"/>
                <a:gd name="T46" fmla="*/ 108 w 618"/>
                <a:gd name="T47" fmla="*/ 356 h 384"/>
                <a:gd name="T48" fmla="*/ 107 w 618"/>
                <a:gd name="T49" fmla="*/ 343 h 384"/>
                <a:gd name="T50" fmla="*/ 96 w 618"/>
                <a:gd name="T51" fmla="*/ 340 h 384"/>
                <a:gd name="T52" fmla="*/ 91 w 618"/>
                <a:gd name="T53" fmla="*/ 330 h 384"/>
                <a:gd name="T54" fmla="*/ 93 w 618"/>
                <a:gd name="T55" fmla="*/ 319 h 384"/>
                <a:gd name="T56" fmla="*/ 88 w 618"/>
                <a:gd name="T57" fmla="*/ 309 h 384"/>
                <a:gd name="T58" fmla="*/ 82 w 618"/>
                <a:gd name="T59" fmla="*/ 286 h 384"/>
                <a:gd name="T60" fmla="*/ 78 w 618"/>
                <a:gd name="T61" fmla="*/ 271 h 384"/>
                <a:gd name="T62" fmla="*/ 57 w 618"/>
                <a:gd name="T63" fmla="*/ 277 h 384"/>
                <a:gd name="T64" fmla="*/ 48 w 618"/>
                <a:gd name="T65" fmla="*/ 272 h 384"/>
                <a:gd name="T66" fmla="*/ 43 w 618"/>
                <a:gd name="T67" fmla="*/ 265 h 384"/>
                <a:gd name="T68" fmla="*/ 45 w 618"/>
                <a:gd name="T69" fmla="*/ 255 h 384"/>
                <a:gd name="T70" fmla="*/ 53 w 618"/>
                <a:gd name="T71" fmla="*/ 250 h 384"/>
                <a:gd name="T72" fmla="*/ 52 w 618"/>
                <a:gd name="T73" fmla="*/ 234 h 384"/>
                <a:gd name="T74" fmla="*/ 53 w 618"/>
                <a:gd name="T75" fmla="*/ 226 h 384"/>
                <a:gd name="T76" fmla="*/ 58 w 618"/>
                <a:gd name="T77" fmla="*/ 216 h 384"/>
                <a:gd name="T78" fmla="*/ 68 w 618"/>
                <a:gd name="T79" fmla="*/ 190 h 384"/>
                <a:gd name="T80" fmla="*/ 58 w 618"/>
                <a:gd name="T81" fmla="*/ 189 h 384"/>
                <a:gd name="T82" fmla="*/ 54 w 618"/>
                <a:gd name="T83" fmla="*/ 182 h 384"/>
                <a:gd name="T84" fmla="*/ 46 w 618"/>
                <a:gd name="T85" fmla="*/ 177 h 384"/>
                <a:gd name="T86" fmla="*/ 41 w 618"/>
                <a:gd name="T87" fmla="*/ 168 h 384"/>
                <a:gd name="T88" fmla="*/ 38 w 618"/>
                <a:gd name="T89" fmla="*/ 160 h 384"/>
                <a:gd name="T90" fmla="*/ 30 w 618"/>
                <a:gd name="T91" fmla="*/ 145 h 384"/>
                <a:gd name="T92" fmla="*/ 25 w 618"/>
                <a:gd name="T93" fmla="*/ 136 h 384"/>
                <a:gd name="T94" fmla="*/ 16 w 618"/>
                <a:gd name="T95" fmla="*/ 128 h 384"/>
                <a:gd name="T96" fmla="*/ 14 w 618"/>
                <a:gd name="T97" fmla="*/ 117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18" h="384">
                  <a:moveTo>
                    <a:pt x="10" y="112"/>
                  </a:moveTo>
                  <a:lnTo>
                    <a:pt x="13" y="107"/>
                  </a:lnTo>
                  <a:lnTo>
                    <a:pt x="11" y="102"/>
                  </a:lnTo>
                  <a:lnTo>
                    <a:pt x="7" y="92"/>
                  </a:lnTo>
                  <a:lnTo>
                    <a:pt x="7" y="90"/>
                  </a:lnTo>
                  <a:lnTo>
                    <a:pt x="0" y="75"/>
                  </a:lnTo>
                  <a:lnTo>
                    <a:pt x="14" y="3"/>
                  </a:lnTo>
                  <a:lnTo>
                    <a:pt x="15" y="0"/>
                  </a:lnTo>
                  <a:lnTo>
                    <a:pt x="88" y="16"/>
                  </a:lnTo>
                  <a:lnTo>
                    <a:pt x="218" y="37"/>
                  </a:lnTo>
                  <a:lnTo>
                    <a:pt x="331" y="53"/>
                  </a:lnTo>
                  <a:lnTo>
                    <a:pt x="405" y="62"/>
                  </a:lnTo>
                  <a:lnTo>
                    <a:pt x="483" y="71"/>
                  </a:lnTo>
                  <a:lnTo>
                    <a:pt x="581" y="81"/>
                  </a:lnTo>
                  <a:lnTo>
                    <a:pt x="618" y="84"/>
                  </a:lnTo>
                  <a:lnTo>
                    <a:pt x="618" y="85"/>
                  </a:lnTo>
                  <a:lnTo>
                    <a:pt x="601" y="314"/>
                  </a:lnTo>
                  <a:lnTo>
                    <a:pt x="597" y="379"/>
                  </a:lnTo>
                  <a:lnTo>
                    <a:pt x="595" y="384"/>
                  </a:lnTo>
                  <a:lnTo>
                    <a:pt x="522" y="379"/>
                  </a:lnTo>
                  <a:lnTo>
                    <a:pt x="418" y="369"/>
                  </a:lnTo>
                  <a:lnTo>
                    <a:pt x="322" y="358"/>
                  </a:lnTo>
                  <a:lnTo>
                    <a:pt x="224" y="344"/>
                  </a:lnTo>
                  <a:lnTo>
                    <a:pt x="219" y="348"/>
                  </a:lnTo>
                  <a:lnTo>
                    <a:pt x="214" y="380"/>
                  </a:lnTo>
                  <a:lnTo>
                    <a:pt x="210" y="377"/>
                  </a:lnTo>
                  <a:lnTo>
                    <a:pt x="206" y="370"/>
                  </a:lnTo>
                  <a:lnTo>
                    <a:pt x="204" y="362"/>
                  </a:lnTo>
                  <a:lnTo>
                    <a:pt x="199" y="360"/>
                  </a:lnTo>
                  <a:lnTo>
                    <a:pt x="191" y="370"/>
                  </a:lnTo>
                  <a:lnTo>
                    <a:pt x="191" y="374"/>
                  </a:lnTo>
                  <a:lnTo>
                    <a:pt x="181" y="370"/>
                  </a:lnTo>
                  <a:lnTo>
                    <a:pt x="177" y="373"/>
                  </a:lnTo>
                  <a:lnTo>
                    <a:pt x="171" y="369"/>
                  </a:lnTo>
                  <a:lnTo>
                    <a:pt x="162" y="369"/>
                  </a:lnTo>
                  <a:lnTo>
                    <a:pt x="152" y="365"/>
                  </a:lnTo>
                  <a:lnTo>
                    <a:pt x="150" y="367"/>
                  </a:lnTo>
                  <a:lnTo>
                    <a:pt x="145" y="370"/>
                  </a:lnTo>
                  <a:lnTo>
                    <a:pt x="140" y="370"/>
                  </a:lnTo>
                  <a:lnTo>
                    <a:pt x="135" y="369"/>
                  </a:lnTo>
                  <a:lnTo>
                    <a:pt x="124" y="368"/>
                  </a:lnTo>
                  <a:lnTo>
                    <a:pt x="119" y="369"/>
                  </a:lnTo>
                  <a:lnTo>
                    <a:pt x="119" y="374"/>
                  </a:lnTo>
                  <a:lnTo>
                    <a:pt x="117" y="375"/>
                  </a:lnTo>
                  <a:lnTo>
                    <a:pt x="113" y="370"/>
                  </a:lnTo>
                  <a:lnTo>
                    <a:pt x="109" y="365"/>
                  </a:lnTo>
                  <a:lnTo>
                    <a:pt x="111" y="362"/>
                  </a:lnTo>
                  <a:lnTo>
                    <a:pt x="108" y="356"/>
                  </a:lnTo>
                  <a:lnTo>
                    <a:pt x="109" y="351"/>
                  </a:lnTo>
                  <a:lnTo>
                    <a:pt x="107" y="343"/>
                  </a:lnTo>
                  <a:lnTo>
                    <a:pt x="102" y="338"/>
                  </a:lnTo>
                  <a:lnTo>
                    <a:pt x="96" y="340"/>
                  </a:lnTo>
                  <a:lnTo>
                    <a:pt x="92" y="335"/>
                  </a:lnTo>
                  <a:lnTo>
                    <a:pt x="91" y="330"/>
                  </a:lnTo>
                  <a:lnTo>
                    <a:pt x="93" y="324"/>
                  </a:lnTo>
                  <a:lnTo>
                    <a:pt x="93" y="319"/>
                  </a:lnTo>
                  <a:lnTo>
                    <a:pt x="92" y="314"/>
                  </a:lnTo>
                  <a:lnTo>
                    <a:pt x="88" y="309"/>
                  </a:lnTo>
                  <a:lnTo>
                    <a:pt x="84" y="299"/>
                  </a:lnTo>
                  <a:lnTo>
                    <a:pt x="82" y="286"/>
                  </a:lnTo>
                  <a:lnTo>
                    <a:pt x="82" y="276"/>
                  </a:lnTo>
                  <a:lnTo>
                    <a:pt x="78" y="271"/>
                  </a:lnTo>
                  <a:lnTo>
                    <a:pt x="77" y="267"/>
                  </a:lnTo>
                  <a:lnTo>
                    <a:pt x="57" y="277"/>
                  </a:lnTo>
                  <a:lnTo>
                    <a:pt x="52" y="278"/>
                  </a:lnTo>
                  <a:lnTo>
                    <a:pt x="48" y="272"/>
                  </a:lnTo>
                  <a:lnTo>
                    <a:pt x="41" y="270"/>
                  </a:lnTo>
                  <a:lnTo>
                    <a:pt x="43" y="265"/>
                  </a:lnTo>
                  <a:lnTo>
                    <a:pt x="46" y="261"/>
                  </a:lnTo>
                  <a:lnTo>
                    <a:pt x="45" y="255"/>
                  </a:lnTo>
                  <a:lnTo>
                    <a:pt x="48" y="251"/>
                  </a:lnTo>
                  <a:lnTo>
                    <a:pt x="53" y="250"/>
                  </a:lnTo>
                  <a:lnTo>
                    <a:pt x="55" y="240"/>
                  </a:lnTo>
                  <a:lnTo>
                    <a:pt x="52" y="234"/>
                  </a:lnTo>
                  <a:lnTo>
                    <a:pt x="54" y="229"/>
                  </a:lnTo>
                  <a:lnTo>
                    <a:pt x="53" y="226"/>
                  </a:lnTo>
                  <a:lnTo>
                    <a:pt x="57" y="221"/>
                  </a:lnTo>
                  <a:lnTo>
                    <a:pt x="58" y="216"/>
                  </a:lnTo>
                  <a:lnTo>
                    <a:pt x="63" y="206"/>
                  </a:lnTo>
                  <a:lnTo>
                    <a:pt x="68" y="190"/>
                  </a:lnTo>
                  <a:lnTo>
                    <a:pt x="64" y="189"/>
                  </a:lnTo>
                  <a:lnTo>
                    <a:pt x="58" y="189"/>
                  </a:lnTo>
                  <a:lnTo>
                    <a:pt x="53" y="187"/>
                  </a:lnTo>
                  <a:lnTo>
                    <a:pt x="54" y="182"/>
                  </a:lnTo>
                  <a:lnTo>
                    <a:pt x="49" y="182"/>
                  </a:lnTo>
                  <a:lnTo>
                    <a:pt x="46" y="177"/>
                  </a:lnTo>
                  <a:lnTo>
                    <a:pt x="41" y="173"/>
                  </a:lnTo>
                  <a:lnTo>
                    <a:pt x="41" y="168"/>
                  </a:lnTo>
                  <a:lnTo>
                    <a:pt x="41" y="165"/>
                  </a:lnTo>
                  <a:lnTo>
                    <a:pt x="38" y="160"/>
                  </a:lnTo>
                  <a:lnTo>
                    <a:pt x="31" y="150"/>
                  </a:lnTo>
                  <a:lnTo>
                    <a:pt x="30" y="145"/>
                  </a:lnTo>
                  <a:lnTo>
                    <a:pt x="26" y="141"/>
                  </a:lnTo>
                  <a:lnTo>
                    <a:pt x="25" y="136"/>
                  </a:lnTo>
                  <a:lnTo>
                    <a:pt x="18" y="133"/>
                  </a:lnTo>
                  <a:lnTo>
                    <a:pt x="16" y="128"/>
                  </a:lnTo>
                  <a:lnTo>
                    <a:pt x="7" y="117"/>
                  </a:lnTo>
                  <a:lnTo>
                    <a:pt x="14" y="117"/>
                  </a:lnTo>
                  <a:lnTo>
                    <a:pt x="10" y="112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99" name="Freeform 14"/>
            <p:cNvSpPr>
              <a:spLocks/>
            </p:cNvSpPr>
            <p:nvPr/>
          </p:nvSpPr>
          <p:spPr bwMode="auto">
            <a:xfrm>
              <a:off x="1646" y="1411"/>
              <a:ext cx="581" cy="478"/>
            </a:xfrm>
            <a:custGeom>
              <a:avLst/>
              <a:gdLst>
                <a:gd name="T0" fmla="*/ 11 w 420"/>
                <a:gd name="T1" fmla="*/ 225 h 345"/>
                <a:gd name="T2" fmla="*/ 39 w 420"/>
                <a:gd name="T3" fmla="*/ 36 h 345"/>
                <a:gd name="T4" fmla="*/ 44 w 420"/>
                <a:gd name="T5" fmla="*/ 4 h 345"/>
                <a:gd name="T6" fmla="*/ 49 w 420"/>
                <a:gd name="T7" fmla="*/ 0 h 345"/>
                <a:gd name="T8" fmla="*/ 147 w 420"/>
                <a:gd name="T9" fmla="*/ 14 h 345"/>
                <a:gd name="T10" fmla="*/ 243 w 420"/>
                <a:gd name="T11" fmla="*/ 25 h 345"/>
                <a:gd name="T12" fmla="*/ 347 w 420"/>
                <a:gd name="T13" fmla="*/ 35 h 345"/>
                <a:gd name="T14" fmla="*/ 420 w 420"/>
                <a:gd name="T15" fmla="*/ 40 h 345"/>
                <a:gd name="T16" fmla="*/ 409 w 420"/>
                <a:gd name="T17" fmla="*/ 192 h 345"/>
                <a:gd name="T18" fmla="*/ 399 w 420"/>
                <a:gd name="T19" fmla="*/ 345 h 345"/>
                <a:gd name="T20" fmla="*/ 309 w 420"/>
                <a:gd name="T21" fmla="*/ 338 h 345"/>
                <a:gd name="T22" fmla="*/ 260 w 420"/>
                <a:gd name="T23" fmla="*/ 333 h 345"/>
                <a:gd name="T24" fmla="*/ 168 w 420"/>
                <a:gd name="T25" fmla="*/ 323 h 345"/>
                <a:gd name="T26" fmla="*/ 114 w 420"/>
                <a:gd name="T27" fmla="*/ 317 h 345"/>
                <a:gd name="T28" fmla="*/ 0 w 420"/>
                <a:gd name="T29" fmla="*/ 302 h 345"/>
                <a:gd name="T30" fmla="*/ 11 w 420"/>
                <a:gd name="T31" fmla="*/ 22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20" h="345">
                  <a:moveTo>
                    <a:pt x="11" y="225"/>
                  </a:moveTo>
                  <a:lnTo>
                    <a:pt x="39" y="36"/>
                  </a:lnTo>
                  <a:lnTo>
                    <a:pt x="44" y="4"/>
                  </a:lnTo>
                  <a:lnTo>
                    <a:pt x="49" y="0"/>
                  </a:lnTo>
                  <a:lnTo>
                    <a:pt x="147" y="14"/>
                  </a:lnTo>
                  <a:lnTo>
                    <a:pt x="243" y="25"/>
                  </a:lnTo>
                  <a:lnTo>
                    <a:pt x="347" y="35"/>
                  </a:lnTo>
                  <a:lnTo>
                    <a:pt x="420" y="40"/>
                  </a:lnTo>
                  <a:lnTo>
                    <a:pt x="409" y="192"/>
                  </a:lnTo>
                  <a:lnTo>
                    <a:pt x="399" y="345"/>
                  </a:lnTo>
                  <a:lnTo>
                    <a:pt x="309" y="338"/>
                  </a:lnTo>
                  <a:lnTo>
                    <a:pt x="260" y="333"/>
                  </a:lnTo>
                  <a:lnTo>
                    <a:pt x="168" y="323"/>
                  </a:lnTo>
                  <a:lnTo>
                    <a:pt x="114" y="317"/>
                  </a:lnTo>
                  <a:lnTo>
                    <a:pt x="0" y="302"/>
                  </a:lnTo>
                  <a:lnTo>
                    <a:pt x="11" y="225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0" name="Freeform 15"/>
            <p:cNvSpPr>
              <a:spLocks/>
            </p:cNvSpPr>
            <p:nvPr/>
          </p:nvSpPr>
          <p:spPr bwMode="auto">
            <a:xfrm>
              <a:off x="1646" y="1411"/>
              <a:ext cx="581" cy="478"/>
            </a:xfrm>
            <a:custGeom>
              <a:avLst/>
              <a:gdLst>
                <a:gd name="T0" fmla="*/ 11 w 420"/>
                <a:gd name="T1" fmla="*/ 225 h 345"/>
                <a:gd name="T2" fmla="*/ 39 w 420"/>
                <a:gd name="T3" fmla="*/ 36 h 345"/>
                <a:gd name="T4" fmla="*/ 44 w 420"/>
                <a:gd name="T5" fmla="*/ 4 h 345"/>
                <a:gd name="T6" fmla="*/ 49 w 420"/>
                <a:gd name="T7" fmla="*/ 0 h 345"/>
                <a:gd name="T8" fmla="*/ 147 w 420"/>
                <a:gd name="T9" fmla="*/ 14 h 345"/>
                <a:gd name="T10" fmla="*/ 243 w 420"/>
                <a:gd name="T11" fmla="*/ 25 h 345"/>
                <a:gd name="T12" fmla="*/ 347 w 420"/>
                <a:gd name="T13" fmla="*/ 35 h 345"/>
                <a:gd name="T14" fmla="*/ 420 w 420"/>
                <a:gd name="T15" fmla="*/ 40 h 345"/>
                <a:gd name="T16" fmla="*/ 409 w 420"/>
                <a:gd name="T17" fmla="*/ 192 h 345"/>
                <a:gd name="T18" fmla="*/ 399 w 420"/>
                <a:gd name="T19" fmla="*/ 345 h 345"/>
                <a:gd name="T20" fmla="*/ 309 w 420"/>
                <a:gd name="T21" fmla="*/ 338 h 345"/>
                <a:gd name="T22" fmla="*/ 260 w 420"/>
                <a:gd name="T23" fmla="*/ 333 h 345"/>
                <a:gd name="T24" fmla="*/ 168 w 420"/>
                <a:gd name="T25" fmla="*/ 323 h 345"/>
                <a:gd name="T26" fmla="*/ 114 w 420"/>
                <a:gd name="T27" fmla="*/ 317 h 345"/>
                <a:gd name="T28" fmla="*/ 0 w 420"/>
                <a:gd name="T29" fmla="*/ 302 h 345"/>
                <a:gd name="T30" fmla="*/ 11 w 420"/>
                <a:gd name="T31" fmla="*/ 22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20" h="345">
                  <a:moveTo>
                    <a:pt x="11" y="225"/>
                  </a:moveTo>
                  <a:lnTo>
                    <a:pt x="39" y="36"/>
                  </a:lnTo>
                  <a:lnTo>
                    <a:pt x="44" y="4"/>
                  </a:lnTo>
                  <a:lnTo>
                    <a:pt x="49" y="0"/>
                  </a:lnTo>
                  <a:lnTo>
                    <a:pt x="147" y="14"/>
                  </a:lnTo>
                  <a:lnTo>
                    <a:pt x="243" y="25"/>
                  </a:lnTo>
                  <a:lnTo>
                    <a:pt x="347" y="35"/>
                  </a:lnTo>
                  <a:lnTo>
                    <a:pt x="420" y="40"/>
                  </a:lnTo>
                  <a:lnTo>
                    <a:pt x="409" y="192"/>
                  </a:lnTo>
                  <a:lnTo>
                    <a:pt x="399" y="345"/>
                  </a:lnTo>
                  <a:lnTo>
                    <a:pt x="309" y="338"/>
                  </a:lnTo>
                  <a:lnTo>
                    <a:pt x="260" y="333"/>
                  </a:lnTo>
                  <a:lnTo>
                    <a:pt x="168" y="323"/>
                  </a:lnTo>
                  <a:lnTo>
                    <a:pt x="114" y="317"/>
                  </a:lnTo>
                  <a:lnTo>
                    <a:pt x="0" y="302"/>
                  </a:lnTo>
                  <a:lnTo>
                    <a:pt x="11" y="225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01" name="Freeform 16"/>
            <p:cNvSpPr>
              <a:spLocks/>
            </p:cNvSpPr>
            <p:nvPr/>
          </p:nvSpPr>
          <p:spPr bwMode="auto">
            <a:xfrm>
              <a:off x="1675" y="2271"/>
              <a:ext cx="577" cy="603"/>
            </a:xfrm>
            <a:custGeom>
              <a:avLst/>
              <a:gdLst>
                <a:gd name="T0" fmla="*/ 0 w 417"/>
                <a:gd name="T1" fmla="*/ 429 h 436"/>
                <a:gd name="T2" fmla="*/ 0 w 417"/>
                <a:gd name="T3" fmla="*/ 427 h 436"/>
                <a:gd name="T4" fmla="*/ 54 w 417"/>
                <a:gd name="T5" fmla="*/ 0 h 436"/>
                <a:gd name="T6" fmla="*/ 154 w 417"/>
                <a:gd name="T7" fmla="*/ 12 h 436"/>
                <a:gd name="T8" fmla="*/ 242 w 417"/>
                <a:gd name="T9" fmla="*/ 20 h 436"/>
                <a:gd name="T10" fmla="*/ 349 w 417"/>
                <a:gd name="T11" fmla="*/ 29 h 436"/>
                <a:gd name="T12" fmla="*/ 417 w 417"/>
                <a:gd name="T13" fmla="*/ 34 h 436"/>
                <a:gd name="T14" fmla="*/ 414 w 417"/>
                <a:gd name="T15" fmla="*/ 72 h 436"/>
                <a:gd name="T16" fmla="*/ 412 w 417"/>
                <a:gd name="T17" fmla="*/ 73 h 436"/>
                <a:gd name="T18" fmla="*/ 410 w 417"/>
                <a:gd name="T19" fmla="*/ 78 h 436"/>
                <a:gd name="T20" fmla="*/ 400 w 417"/>
                <a:gd name="T21" fmla="*/ 262 h 436"/>
                <a:gd name="T22" fmla="*/ 394 w 417"/>
                <a:gd name="T23" fmla="*/ 331 h 436"/>
                <a:gd name="T24" fmla="*/ 389 w 417"/>
                <a:gd name="T25" fmla="*/ 410 h 436"/>
                <a:gd name="T26" fmla="*/ 384 w 417"/>
                <a:gd name="T27" fmla="*/ 416 h 436"/>
                <a:gd name="T28" fmla="*/ 381 w 417"/>
                <a:gd name="T29" fmla="*/ 416 h 436"/>
                <a:gd name="T30" fmla="*/ 326 w 417"/>
                <a:gd name="T31" fmla="*/ 412 h 436"/>
                <a:gd name="T32" fmla="*/ 269 w 417"/>
                <a:gd name="T33" fmla="*/ 407 h 436"/>
                <a:gd name="T34" fmla="*/ 206 w 417"/>
                <a:gd name="T35" fmla="*/ 402 h 436"/>
                <a:gd name="T36" fmla="*/ 159 w 417"/>
                <a:gd name="T37" fmla="*/ 397 h 436"/>
                <a:gd name="T38" fmla="*/ 159 w 417"/>
                <a:gd name="T39" fmla="*/ 399 h 436"/>
                <a:gd name="T40" fmla="*/ 161 w 417"/>
                <a:gd name="T41" fmla="*/ 408 h 436"/>
                <a:gd name="T42" fmla="*/ 164 w 417"/>
                <a:gd name="T43" fmla="*/ 412 h 436"/>
                <a:gd name="T44" fmla="*/ 164 w 417"/>
                <a:gd name="T45" fmla="*/ 414 h 436"/>
                <a:gd name="T46" fmla="*/ 164 w 417"/>
                <a:gd name="T47" fmla="*/ 414 h 436"/>
                <a:gd name="T48" fmla="*/ 59 w 417"/>
                <a:gd name="T49" fmla="*/ 403 h 436"/>
                <a:gd name="T50" fmla="*/ 57 w 417"/>
                <a:gd name="T51" fmla="*/ 409 h 436"/>
                <a:gd name="T52" fmla="*/ 54 w 417"/>
                <a:gd name="T53" fmla="*/ 434 h 436"/>
                <a:gd name="T54" fmla="*/ 49 w 417"/>
                <a:gd name="T55" fmla="*/ 436 h 436"/>
                <a:gd name="T56" fmla="*/ 0 w 417"/>
                <a:gd name="T57" fmla="*/ 429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7" h="436">
                  <a:moveTo>
                    <a:pt x="0" y="429"/>
                  </a:moveTo>
                  <a:lnTo>
                    <a:pt x="0" y="427"/>
                  </a:lnTo>
                  <a:lnTo>
                    <a:pt x="54" y="0"/>
                  </a:lnTo>
                  <a:lnTo>
                    <a:pt x="154" y="12"/>
                  </a:lnTo>
                  <a:lnTo>
                    <a:pt x="242" y="20"/>
                  </a:lnTo>
                  <a:lnTo>
                    <a:pt x="349" y="29"/>
                  </a:lnTo>
                  <a:lnTo>
                    <a:pt x="417" y="34"/>
                  </a:lnTo>
                  <a:lnTo>
                    <a:pt x="414" y="72"/>
                  </a:lnTo>
                  <a:lnTo>
                    <a:pt x="412" y="73"/>
                  </a:lnTo>
                  <a:lnTo>
                    <a:pt x="410" y="78"/>
                  </a:lnTo>
                  <a:lnTo>
                    <a:pt x="400" y="262"/>
                  </a:lnTo>
                  <a:lnTo>
                    <a:pt x="394" y="331"/>
                  </a:lnTo>
                  <a:lnTo>
                    <a:pt x="389" y="410"/>
                  </a:lnTo>
                  <a:lnTo>
                    <a:pt x="384" y="416"/>
                  </a:lnTo>
                  <a:lnTo>
                    <a:pt x="381" y="416"/>
                  </a:lnTo>
                  <a:lnTo>
                    <a:pt x="326" y="412"/>
                  </a:lnTo>
                  <a:lnTo>
                    <a:pt x="269" y="407"/>
                  </a:lnTo>
                  <a:lnTo>
                    <a:pt x="206" y="402"/>
                  </a:lnTo>
                  <a:lnTo>
                    <a:pt x="159" y="397"/>
                  </a:lnTo>
                  <a:lnTo>
                    <a:pt x="159" y="399"/>
                  </a:lnTo>
                  <a:lnTo>
                    <a:pt x="161" y="408"/>
                  </a:lnTo>
                  <a:lnTo>
                    <a:pt x="164" y="412"/>
                  </a:lnTo>
                  <a:lnTo>
                    <a:pt x="164" y="414"/>
                  </a:lnTo>
                  <a:lnTo>
                    <a:pt x="164" y="414"/>
                  </a:lnTo>
                  <a:lnTo>
                    <a:pt x="59" y="403"/>
                  </a:lnTo>
                  <a:lnTo>
                    <a:pt x="57" y="409"/>
                  </a:lnTo>
                  <a:lnTo>
                    <a:pt x="54" y="434"/>
                  </a:lnTo>
                  <a:lnTo>
                    <a:pt x="49" y="436"/>
                  </a:lnTo>
                  <a:lnTo>
                    <a:pt x="0" y="429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Freeform 17"/>
            <p:cNvSpPr>
              <a:spLocks/>
            </p:cNvSpPr>
            <p:nvPr/>
          </p:nvSpPr>
          <p:spPr bwMode="auto">
            <a:xfrm>
              <a:off x="1675" y="2271"/>
              <a:ext cx="577" cy="603"/>
            </a:xfrm>
            <a:custGeom>
              <a:avLst/>
              <a:gdLst>
                <a:gd name="T0" fmla="*/ 0 w 417"/>
                <a:gd name="T1" fmla="*/ 429 h 436"/>
                <a:gd name="T2" fmla="*/ 0 w 417"/>
                <a:gd name="T3" fmla="*/ 427 h 436"/>
                <a:gd name="T4" fmla="*/ 54 w 417"/>
                <a:gd name="T5" fmla="*/ 0 h 436"/>
                <a:gd name="T6" fmla="*/ 154 w 417"/>
                <a:gd name="T7" fmla="*/ 12 h 436"/>
                <a:gd name="T8" fmla="*/ 242 w 417"/>
                <a:gd name="T9" fmla="*/ 20 h 436"/>
                <a:gd name="T10" fmla="*/ 349 w 417"/>
                <a:gd name="T11" fmla="*/ 29 h 436"/>
                <a:gd name="T12" fmla="*/ 417 w 417"/>
                <a:gd name="T13" fmla="*/ 34 h 436"/>
                <a:gd name="T14" fmla="*/ 414 w 417"/>
                <a:gd name="T15" fmla="*/ 72 h 436"/>
                <a:gd name="T16" fmla="*/ 412 w 417"/>
                <a:gd name="T17" fmla="*/ 73 h 436"/>
                <a:gd name="T18" fmla="*/ 410 w 417"/>
                <a:gd name="T19" fmla="*/ 78 h 436"/>
                <a:gd name="T20" fmla="*/ 400 w 417"/>
                <a:gd name="T21" fmla="*/ 262 h 436"/>
                <a:gd name="T22" fmla="*/ 394 w 417"/>
                <a:gd name="T23" fmla="*/ 331 h 436"/>
                <a:gd name="T24" fmla="*/ 389 w 417"/>
                <a:gd name="T25" fmla="*/ 410 h 436"/>
                <a:gd name="T26" fmla="*/ 384 w 417"/>
                <a:gd name="T27" fmla="*/ 416 h 436"/>
                <a:gd name="T28" fmla="*/ 381 w 417"/>
                <a:gd name="T29" fmla="*/ 416 h 436"/>
                <a:gd name="T30" fmla="*/ 326 w 417"/>
                <a:gd name="T31" fmla="*/ 412 h 436"/>
                <a:gd name="T32" fmla="*/ 269 w 417"/>
                <a:gd name="T33" fmla="*/ 407 h 436"/>
                <a:gd name="T34" fmla="*/ 206 w 417"/>
                <a:gd name="T35" fmla="*/ 402 h 436"/>
                <a:gd name="T36" fmla="*/ 159 w 417"/>
                <a:gd name="T37" fmla="*/ 397 h 436"/>
                <a:gd name="T38" fmla="*/ 159 w 417"/>
                <a:gd name="T39" fmla="*/ 399 h 436"/>
                <a:gd name="T40" fmla="*/ 161 w 417"/>
                <a:gd name="T41" fmla="*/ 408 h 436"/>
                <a:gd name="T42" fmla="*/ 164 w 417"/>
                <a:gd name="T43" fmla="*/ 412 h 436"/>
                <a:gd name="T44" fmla="*/ 164 w 417"/>
                <a:gd name="T45" fmla="*/ 414 h 436"/>
                <a:gd name="T46" fmla="*/ 164 w 417"/>
                <a:gd name="T47" fmla="*/ 414 h 436"/>
                <a:gd name="T48" fmla="*/ 59 w 417"/>
                <a:gd name="T49" fmla="*/ 403 h 436"/>
                <a:gd name="T50" fmla="*/ 57 w 417"/>
                <a:gd name="T51" fmla="*/ 409 h 436"/>
                <a:gd name="T52" fmla="*/ 54 w 417"/>
                <a:gd name="T53" fmla="*/ 434 h 436"/>
                <a:gd name="T54" fmla="*/ 49 w 417"/>
                <a:gd name="T55" fmla="*/ 436 h 436"/>
                <a:gd name="T56" fmla="*/ 0 w 417"/>
                <a:gd name="T57" fmla="*/ 429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7" h="436">
                  <a:moveTo>
                    <a:pt x="0" y="429"/>
                  </a:moveTo>
                  <a:lnTo>
                    <a:pt x="0" y="427"/>
                  </a:lnTo>
                  <a:lnTo>
                    <a:pt x="54" y="0"/>
                  </a:lnTo>
                  <a:lnTo>
                    <a:pt x="154" y="12"/>
                  </a:lnTo>
                  <a:lnTo>
                    <a:pt x="242" y="20"/>
                  </a:lnTo>
                  <a:lnTo>
                    <a:pt x="349" y="29"/>
                  </a:lnTo>
                  <a:lnTo>
                    <a:pt x="417" y="34"/>
                  </a:lnTo>
                  <a:lnTo>
                    <a:pt x="414" y="72"/>
                  </a:lnTo>
                  <a:lnTo>
                    <a:pt x="412" y="73"/>
                  </a:lnTo>
                  <a:lnTo>
                    <a:pt x="410" y="78"/>
                  </a:lnTo>
                  <a:lnTo>
                    <a:pt x="400" y="262"/>
                  </a:lnTo>
                  <a:lnTo>
                    <a:pt x="394" y="331"/>
                  </a:lnTo>
                  <a:lnTo>
                    <a:pt x="389" y="410"/>
                  </a:lnTo>
                  <a:lnTo>
                    <a:pt x="384" y="416"/>
                  </a:lnTo>
                  <a:lnTo>
                    <a:pt x="381" y="416"/>
                  </a:lnTo>
                  <a:lnTo>
                    <a:pt x="326" y="412"/>
                  </a:lnTo>
                  <a:lnTo>
                    <a:pt x="269" y="407"/>
                  </a:lnTo>
                  <a:lnTo>
                    <a:pt x="206" y="402"/>
                  </a:lnTo>
                  <a:lnTo>
                    <a:pt x="159" y="397"/>
                  </a:lnTo>
                  <a:lnTo>
                    <a:pt x="159" y="399"/>
                  </a:lnTo>
                  <a:lnTo>
                    <a:pt x="161" y="408"/>
                  </a:lnTo>
                  <a:lnTo>
                    <a:pt x="164" y="412"/>
                  </a:lnTo>
                  <a:lnTo>
                    <a:pt x="164" y="414"/>
                  </a:lnTo>
                  <a:lnTo>
                    <a:pt x="164" y="414"/>
                  </a:lnTo>
                  <a:lnTo>
                    <a:pt x="59" y="403"/>
                  </a:lnTo>
                  <a:lnTo>
                    <a:pt x="57" y="409"/>
                  </a:lnTo>
                  <a:lnTo>
                    <a:pt x="54" y="434"/>
                  </a:lnTo>
                  <a:lnTo>
                    <a:pt x="49" y="436"/>
                  </a:lnTo>
                  <a:lnTo>
                    <a:pt x="0" y="429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03" name="Freeform 18"/>
            <p:cNvSpPr>
              <a:spLocks/>
            </p:cNvSpPr>
            <p:nvPr/>
          </p:nvSpPr>
          <p:spPr bwMode="auto">
            <a:xfrm>
              <a:off x="1750" y="1850"/>
              <a:ext cx="605" cy="473"/>
            </a:xfrm>
            <a:custGeom>
              <a:avLst/>
              <a:gdLst>
                <a:gd name="T0" fmla="*/ 0 w 437"/>
                <a:gd name="T1" fmla="*/ 304 h 342"/>
                <a:gd name="T2" fmla="*/ 39 w 437"/>
                <a:gd name="T3" fmla="*/ 0 h 342"/>
                <a:gd name="T4" fmla="*/ 93 w 437"/>
                <a:gd name="T5" fmla="*/ 6 h 342"/>
                <a:gd name="T6" fmla="*/ 185 w 437"/>
                <a:gd name="T7" fmla="*/ 16 h 342"/>
                <a:gd name="T8" fmla="*/ 234 w 437"/>
                <a:gd name="T9" fmla="*/ 21 h 342"/>
                <a:gd name="T10" fmla="*/ 324 w 437"/>
                <a:gd name="T11" fmla="*/ 28 h 342"/>
                <a:gd name="T12" fmla="*/ 375 w 437"/>
                <a:gd name="T13" fmla="*/ 31 h 342"/>
                <a:gd name="T14" fmla="*/ 432 w 437"/>
                <a:gd name="T15" fmla="*/ 35 h 342"/>
                <a:gd name="T16" fmla="*/ 437 w 437"/>
                <a:gd name="T17" fmla="*/ 38 h 342"/>
                <a:gd name="T18" fmla="*/ 433 w 437"/>
                <a:gd name="T19" fmla="*/ 112 h 342"/>
                <a:gd name="T20" fmla="*/ 422 w 437"/>
                <a:gd name="T21" fmla="*/ 342 h 342"/>
                <a:gd name="T22" fmla="*/ 363 w 437"/>
                <a:gd name="T23" fmla="*/ 338 h 342"/>
                <a:gd name="T24" fmla="*/ 295 w 437"/>
                <a:gd name="T25" fmla="*/ 333 h 342"/>
                <a:gd name="T26" fmla="*/ 188 w 437"/>
                <a:gd name="T27" fmla="*/ 324 h 342"/>
                <a:gd name="T28" fmla="*/ 100 w 437"/>
                <a:gd name="T29" fmla="*/ 316 h 342"/>
                <a:gd name="T30" fmla="*/ 0 w 437"/>
                <a:gd name="T31" fmla="*/ 304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37" h="342">
                  <a:moveTo>
                    <a:pt x="0" y="304"/>
                  </a:moveTo>
                  <a:lnTo>
                    <a:pt x="39" y="0"/>
                  </a:lnTo>
                  <a:lnTo>
                    <a:pt x="93" y="6"/>
                  </a:lnTo>
                  <a:lnTo>
                    <a:pt x="185" y="16"/>
                  </a:lnTo>
                  <a:lnTo>
                    <a:pt x="234" y="21"/>
                  </a:lnTo>
                  <a:lnTo>
                    <a:pt x="324" y="28"/>
                  </a:lnTo>
                  <a:lnTo>
                    <a:pt x="375" y="31"/>
                  </a:lnTo>
                  <a:lnTo>
                    <a:pt x="432" y="35"/>
                  </a:lnTo>
                  <a:lnTo>
                    <a:pt x="437" y="38"/>
                  </a:lnTo>
                  <a:lnTo>
                    <a:pt x="433" y="112"/>
                  </a:lnTo>
                  <a:lnTo>
                    <a:pt x="422" y="342"/>
                  </a:lnTo>
                  <a:lnTo>
                    <a:pt x="363" y="338"/>
                  </a:lnTo>
                  <a:lnTo>
                    <a:pt x="295" y="333"/>
                  </a:lnTo>
                  <a:lnTo>
                    <a:pt x="188" y="324"/>
                  </a:lnTo>
                  <a:lnTo>
                    <a:pt x="100" y="316"/>
                  </a:lnTo>
                  <a:lnTo>
                    <a:pt x="0" y="304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" name="Freeform 19"/>
            <p:cNvSpPr>
              <a:spLocks/>
            </p:cNvSpPr>
            <p:nvPr/>
          </p:nvSpPr>
          <p:spPr bwMode="auto">
            <a:xfrm>
              <a:off x="1750" y="1850"/>
              <a:ext cx="605" cy="473"/>
            </a:xfrm>
            <a:custGeom>
              <a:avLst/>
              <a:gdLst>
                <a:gd name="T0" fmla="*/ 0 w 437"/>
                <a:gd name="T1" fmla="*/ 304 h 342"/>
                <a:gd name="T2" fmla="*/ 39 w 437"/>
                <a:gd name="T3" fmla="*/ 0 h 342"/>
                <a:gd name="T4" fmla="*/ 93 w 437"/>
                <a:gd name="T5" fmla="*/ 6 h 342"/>
                <a:gd name="T6" fmla="*/ 185 w 437"/>
                <a:gd name="T7" fmla="*/ 16 h 342"/>
                <a:gd name="T8" fmla="*/ 234 w 437"/>
                <a:gd name="T9" fmla="*/ 21 h 342"/>
                <a:gd name="T10" fmla="*/ 324 w 437"/>
                <a:gd name="T11" fmla="*/ 28 h 342"/>
                <a:gd name="T12" fmla="*/ 375 w 437"/>
                <a:gd name="T13" fmla="*/ 31 h 342"/>
                <a:gd name="T14" fmla="*/ 432 w 437"/>
                <a:gd name="T15" fmla="*/ 35 h 342"/>
                <a:gd name="T16" fmla="*/ 437 w 437"/>
                <a:gd name="T17" fmla="*/ 38 h 342"/>
                <a:gd name="T18" fmla="*/ 433 w 437"/>
                <a:gd name="T19" fmla="*/ 112 h 342"/>
                <a:gd name="T20" fmla="*/ 422 w 437"/>
                <a:gd name="T21" fmla="*/ 342 h 342"/>
                <a:gd name="T22" fmla="*/ 363 w 437"/>
                <a:gd name="T23" fmla="*/ 338 h 342"/>
                <a:gd name="T24" fmla="*/ 295 w 437"/>
                <a:gd name="T25" fmla="*/ 333 h 342"/>
                <a:gd name="T26" fmla="*/ 188 w 437"/>
                <a:gd name="T27" fmla="*/ 324 h 342"/>
                <a:gd name="T28" fmla="*/ 100 w 437"/>
                <a:gd name="T29" fmla="*/ 316 h 342"/>
                <a:gd name="T30" fmla="*/ 0 w 437"/>
                <a:gd name="T31" fmla="*/ 304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37" h="342">
                  <a:moveTo>
                    <a:pt x="0" y="304"/>
                  </a:moveTo>
                  <a:lnTo>
                    <a:pt x="39" y="0"/>
                  </a:lnTo>
                  <a:lnTo>
                    <a:pt x="93" y="6"/>
                  </a:lnTo>
                  <a:lnTo>
                    <a:pt x="185" y="16"/>
                  </a:lnTo>
                  <a:lnTo>
                    <a:pt x="234" y="21"/>
                  </a:lnTo>
                  <a:lnTo>
                    <a:pt x="324" y="28"/>
                  </a:lnTo>
                  <a:lnTo>
                    <a:pt x="375" y="31"/>
                  </a:lnTo>
                  <a:lnTo>
                    <a:pt x="432" y="35"/>
                  </a:lnTo>
                  <a:lnTo>
                    <a:pt x="437" y="38"/>
                  </a:lnTo>
                  <a:lnTo>
                    <a:pt x="433" y="112"/>
                  </a:lnTo>
                  <a:lnTo>
                    <a:pt x="422" y="342"/>
                  </a:lnTo>
                  <a:lnTo>
                    <a:pt x="363" y="338"/>
                  </a:lnTo>
                  <a:lnTo>
                    <a:pt x="295" y="333"/>
                  </a:lnTo>
                  <a:lnTo>
                    <a:pt x="188" y="324"/>
                  </a:lnTo>
                  <a:lnTo>
                    <a:pt x="100" y="316"/>
                  </a:lnTo>
                  <a:lnTo>
                    <a:pt x="0" y="304"/>
                  </a:lnTo>
                </a:path>
              </a:pathLst>
            </a:custGeom>
            <a:solidFill>
              <a:srgbClr val="95B5FA"/>
            </a:solidFill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5" name="Freeform 20"/>
            <p:cNvSpPr>
              <a:spLocks/>
            </p:cNvSpPr>
            <p:nvPr/>
          </p:nvSpPr>
          <p:spPr bwMode="auto">
            <a:xfrm>
              <a:off x="2198" y="1677"/>
              <a:ext cx="687" cy="338"/>
            </a:xfrm>
            <a:custGeom>
              <a:avLst/>
              <a:gdLst>
                <a:gd name="T0" fmla="*/ 10 w 496"/>
                <a:gd name="T1" fmla="*/ 0 h 244"/>
                <a:gd name="T2" fmla="*/ 163 w 496"/>
                <a:gd name="T3" fmla="*/ 9 h 244"/>
                <a:gd name="T4" fmla="*/ 317 w 496"/>
                <a:gd name="T5" fmla="*/ 14 h 244"/>
                <a:gd name="T6" fmla="*/ 343 w 496"/>
                <a:gd name="T7" fmla="*/ 32 h 244"/>
                <a:gd name="T8" fmla="*/ 352 w 496"/>
                <a:gd name="T9" fmla="*/ 24 h 244"/>
                <a:gd name="T10" fmla="*/ 383 w 496"/>
                <a:gd name="T11" fmla="*/ 24 h 244"/>
                <a:gd name="T12" fmla="*/ 396 w 496"/>
                <a:gd name="T13" fmla="*/ 32 h 244"/>
                <a:gd name="T14" fmla="*/ 402 w 496"/>
                <a:gd name="T15" fmla="*/ 36 h 244"/>
                <a:gd name="T16" fmla="*/ 411 w 496"/>
                <a:gd name="T17" fmla="*/ 39 h 244"/>
                <a:gd name="T18" fmla="*/ 418 w 496"/>
                <a:gd name="T19" fmla="*/ 46 h 244"/>
                <a:gd name="T20" fmla="*/ 427 w 496"/>
                <a:gd name="T21" fmla="*/ 52 h 244"/>
                <a:gd name="T22" fmla="*/ 434 w 496"/>
                <a:gd name="T23" fmla="*/ 58 h 244"/>
                <a:gd name="T24" fmla="*/ 435 w 496"/>
                <a:gd name="T25" fmla="*/ 67 h 244"/>
                <a:gd name="T26" fmla="*/ 436 w 496"/>
                <a:gd name="T27" fmla="*/ 76 h 244"/>
                <a:gd name="T28" fmla="*/ 440 w 496"/>
                <a:gd name="T29" fmla="*/ 86 h 244"/>
                <a:gd name="T30" fmla="*/ 447 w 496"/>
                <a:gd name="T31" fmla="*/ 100 h 244"/>
                <a:gd name="T32" fmla="*/ 451 w 496"/>
                <a:gd name="T33" fmla="*/ 109 h 244"/>
                <a:gd name="T34" fmla="*/ 450 w 496"/>
                <a:gd name="T35" fmla="*/ 119 h 244"/>
                <a:gd name="T36" fmla="*/ 451 w 496"/>
                <a:gd name="T37" fmla="*/ 125 h 244"/>
                <a:gd name="T38" fmla="*/ 455 w 496"/>
                <a:gd name="T39" fmla="*/ 130 h 244"/>
                <a:gd name="T40" fmla="*/ 459 w 496"/>
                <a:gd name="T41" fmla="*/ 138 h 244"/>
                <a:gd name="T42" fmla="*/ 461 w 496"/>
                <a:gd name="T43" fmla="*/ 149 h 244"/>
                <a:gd name="T44" fmla="*/ 464 w 496"/>
                <a:gd name="T45" fmla="*/ 159 h 244"/>
                <a:gd name="T46" fmla="*/ 466 w 496"/>
                <a:gd name="T47" fmla="*/ 175 h 244"/>
                <a:gd name="T48" fmla="*/ 469 w 496"/>
                <a:gd name="T49" fmla="*/ 193 h 244"/>
                <a:gd name="T50" fmla="*/ 470 w 496"/>
                <a:gd name="T51" fmla="*/ 203 h 244"/>
                <a:gd name="T52" fmla="*/ 478 w 496"/>
                <a:gd name="T53" fmla="*/ 217 h 244"/>
                <a:gd name="T54" fmla="*/ 486 w 496"/>
                <a:gd name="T55" fmla="*/ 224 h 244"/>
                <a:gd name="T56" fmla="*/ 491 w 496"/>
                <a:gd name="T57" fmla="*/ 234 h 244"/>
                <a:gd name="T58" fmla="*/ 496 w 496"/>
                <a:gd name="T59" fmla="*/ 243 h 244"/>
                <a:gd name="T60" fmla="*/ 324 w 496"/>
                <a:gd name="T61" fmla="*/ 244 h 244"/>
                <a:gd name="T62" fmla="*/ 109 w 496"/>
                <a:gd name="T63" fmla="*/ 237 h 244"/>
                <a:gd name="T64" fmla="*/ 108 w 496"/>
                <a:gd name="T65" fmla="*/ 160 h 244"/>
                <a:gd name="T66" fmla="*/ 0 w 496"/>
                <a:gd name="T67" fmla="*/ 15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6" h="244">
                  <a:moveTo>
                    <a:pt x="0" y="153"/>
                  </a:moveTo>
                  <a:lnTo>
                    <a:pt x="10" y="0"/>
                  </a:lnTo>
                  <a:lnTo>
                    <a:pt x="67" y="4"/>
                  </a:lnTo>
                  <a:lnTo>
                    <a:pt x="163" y="9"/>
                  </a:lnTo>
                  <a:lnTo>
                    <a:pt x="255" y="13"/>
                  </a:lnTo>
                  <a:lnTo>
                    <a:pt x="317" y="14"/>
                  </a:lnTo>
                  <a:lnTo>
                    <a:pt x="323" y="21"/>
                  </a:lnTo>
                  <a:lnTo>
                    <a:pt x="343" y="32"/>
                  </a:lnTo>
                  <a:lnTo>
                    <a:pt x="348" y="29"/>
                  </a:lnTo>
                  <a:lnTo>
                    <a:pt x="352" y="24"/>
                  </a:lnTo>
                  <a:lnTo>
                    <a:pt x="362" y="26"/>
                  </a:lnTo>
                  <a:lnTo>
                    <a:pt x="383" y="24"/>
                  </a:lnTo>
                  <a:lnTo>
                    <a:pt x="391" y="31"/>
                  </a:lnTo>
                  <a:lnTo>
                    <a:pt x="396" y="32"/>
                  </a:lnTo>
                  <a:lnTo>
                    <a:pt x="401" y="33"/>
                  </a:lnTo>
                  <a:lnTo>
                    <a:pt x="402" y="36"/>
                  </a:lnTo>
                  <a:lnTo>
                    <a:pt x="406" y="34"/>
                  </a:lnTo>
                  <a:lnTo>
                    <a:pt x="411" y="39"/>
                  </a:lnTo>
                  <a:lnTo>
                    <a:pt x="416" y="41"/>
                  </a:lnTo>
                  <a:lnTo>
                    <a:pt x="418" y="46"/>
                  </a:lnTo>
                  <a:lnTo>
                    <a:pt x="424" y="51"/>
                  </a:lnTo>
                  <a:lnTo>
                    <a:pt x="427" y="52"/>
                  </a:lnTo>
                  <a:lnTo>
                    <a:pt x="432" y="53"/>
                  </a:lnTo>
                  <a:lnTo>
                    <a:pt x="434" y="58"/>
                  </a:lnTo>
                  <a:lnTo>
                    <a:pt x="432" y="62"/>
                  </a:lnTo>
                  <a:lnTo>
                    <a:pt x="435" y="67"/>
                  </a:lnTo>
                  <a:lnTo>
                    <a:pt x="436" y="72"/>
                  </a:lnTo>
                  <a:lnTo>
                    <a:pt x="436" y="76"/>
                  </a:lnTo>
                  <a:lnTo>
                    <a:pt x="440" y="81"/>
                  </a:lnTo>
                  <a:lnTo>
                    <a:pt x="440" y="86"/>
                  </a:lnTo>
                  <a:lnTo>
                    <a:pt x="447" y="95"/>
                  </a:lnTo>
                  <a:lnTo>
                    <a:pt x="447" y="100"/>
                  </a:lnTo>
                  <a:lnTo>
                    <a:pt x="450" y="105"/>
                  </a:lnTo>
                  <a:lnTo>
                    <a:pt x="451" y="109"/>
                  </a:lnTo>
                  <a:lnTo>
                    <a:pt x="450" y="114"/>
                  </a:lnTo>
                  <a:lnTo>
                    <a:pt x="450" y="119"/>
                  </a:lnTo>
                  <a:lnTo>
                    <a:pt x="451" y="124"/>
                  </a:lnTo>
                  <a:lnTo>
                    <a:pt x="451" y="125"/>
                  </a:lnTo>
                  <a:lnTo>
                    <a:pt x="455" y="125"/>
                  </a:lnTo>
                  <a:lnTo>
                    <a:pt x="455" y="130"/>
                  </a:lnTo>
                  <a:lnTo>
                    <a:pt x="460" y="132"/>
                  </a:lnTo>
                  <a:lnTo>
                    <a:pt x="459" y="138"/>
                  </a:lnTo>
                  <a:lnTo>
                    <a:pt x="462" y="143"/>
                  </a:lnTo>
                  <a:lnTo>
                    <a:pt x="461" y="149"/>
                  </a:lnTo>
                  <a:lnTo>
                    <a:pt x="464" y="154"/>
                  </a:lnTo>
                  <a:lnTo>
                    <a:pt x="464" y="159"/>
                  </a:lnTo>
                  <a:lnTo>
                    <a:pt x="464" y="165"/>
                  </a:lnTo>
                  <a:lnTo>
                    <a:pt x="466" y="175"/>
                  </a:lnTo>
                  <a:lnTo>
                    <a:pt x="464" y="189"/>
                  </a:lnTo>
                  <a:lnTo>
                    <a:pt x="469" y="193"/>
                  </a:lnTo>
                  <a:lnTo>
                    <a:pt x="470" y="198"/>
                  </a:lnTo>
                  <a:lnTo>
                    <a:pt x="470" y="203"/>
                  </a:lnTo>
                  <a:lnTo>
                    <a:pt x="474" y="208"/>
                  </a:lnTo>
                  <a:lnTo>
                    <a:pt x="478" y="217"/>
                  </a:lnTo>
                  <a:lnTo>
                    <a:pt x="481" y="222"/>
                  </a:lnTo>
                  <a:lnTo>
                    <a:pt x="486" y="224"/>
                  </a:lnTo>
                  <a:lnTo>
                    <a:pt x="488" y="229"/>
                  </a:lnTo>
                  <a:lnTo>
                    <a:pt x="491" y="234"/>
                  </a:lnTo>
                  <a:lnTo>
                    <a:pt x="490" y="239"/>
                  </a:lnTo>
                  <a:lnTo>
                    <a:pt x="496" y="243"/>
                  </a:lnTo>
                  <a:lnTo>
                    <a:pt x="400" y="244"/>
                  </a:lnTo>
                  <a:lnTo>
                    <a:pt x="324" y="244"/>
                  </a:lnTo>
                  <a:lnTo>
                    <a:pt x="182" y="241"/>
                  </a:lnTo>
                  <a:lnTo>
                    <a:pt x="109" y="237"/>
                  </a:lnTo>
                  <a:lnTo>
                    <a:pt x="113" y="163"/>
                  </a:lnTo>
                  <a:lnTo>
                    <a:pt x="108" y="160"/>
                  </a:lnTo>
                  <a:lnTo>
                    <a:pt x="51" y="156"/>
                  </a:lnTo>
                  <a:lnTo>
                    <a:pt x="0" y="153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6" name="Freeform 21"/>
            <p:cNvSpPr>
              <a:spLocks/>
            </p:cNvSpPr>
            <p:nvPr/>
          </p:nvSpPr>
          <p:spPr bwMode="auto">
            <a:xfrm>
              <a:off x="2198" y="1677"/>
              <a:ext cx="687" cy="338"/>
            </a:xfrm>
            <a:custGeom>
              <a:avLst/>
              <a:gdLst>
                <a:gd name="T0" fmla="*/ 10 w 496"/>
                <a:gd name="T1" fmla="*/ 0 h 244"/>
                <a:gd name="T2" fmla="*/ 163 w 496"/>
                <a:gd name="T3" fmla="*/ 9 h 244"/>
                <a:gd name="T4" fmla="*/ 317 w 496"/>
                <a:gd name="T5" fmla="*/ 14 h 244"/>
                <a:gd name="T6" fmla="*/ 343 w 496"/>
                <a:gd name="T7" fmla="*/ 32 h 244"/>
                <a:gd name="T8" fmla="*/ 352 w 496"/>
                <a:gd name="T9" fmla="*/ 24 h 244"/>
                <a:gd name="T10" fmla="*/ 383 w 496"/>
                <a:gd name="T11" fmla="*/ 24 h 244"/>
                <a:gd name="T12" fmla="*/ 396 w 496"/>
                <a:gd name="T13" fmla="*/ 32 h 244"/>
                <a:gd name="T14" fmla="*/ 402 w 496"/>
                <a:gd name="T15" fmla="*/ 36 h 244"/>
                <a:gd name="T16" fmla="*/ 411 w 496"/>
                <a:gd name="T17" fmla="*/ 39 h 244"/>
                <a:gd name="T18" fmla="*/ 418 w 496"/>
                <a:gd name="T19" fmla="*/ 46 h 244"/>
                <a:gd name="T20" fmla="*/ 427 w 496"/>
                <a:gd name="T21" fmla="*/ 52 h 244"/>
                <a:gd name="T22" fmla="*/ 434 w 496"/>
                <a:gd name="T23" fmla="*/ 58 h 244"/>
                <a:gd name="T24" fmla="*/ 435 w 496"/>
                <a:gd name="T25" fmla="*/ 67 h 244"/>
                <a:gd name="T26" fmla="*/ 436 w 496"/>
                <a:gd name="T27" fmla="*/ 76 h 244"/>
                <a:gd name="T28" fmla="*/ 440 w 496"/>
                <a:gd name="T29" fmla="*/ 86 h 244"/>
                <a:gd name="T30" fmla="*/ 447 w 496"/>
                <a:gd name="T31" fmla="*/ 100 h 244"/>
                <a:gd name="T32" fmla="*/ 451 w 496"/>
                <a:gd name="T33" fmla="*/ 109 h 244"/>
                <a:gd name="T34" fmla="*/ 450 w 496"/>
                <a:gd name="T35" fmla="*/ 119 h 244"/>
                <a:gd name="T36" fmla="*/ 451 w 496"/>
                <a:gd name="T37" fmla="*/ 125 h 244"/>
                <a:gd name="T38" fmla="*/ 455 w 496"/>
                <a:gd name="T39" fmla="*/ 130 h 244"/>
                <a:gd name="T40" fmla="*/ 459 w 496"/>
                <a:gd name="T41" fmla="*/ 138 h 244"/>
                <a:gd name="T42" fmla="*/ 461 w 496"/>
                <a:gd name="T43" fmla="*/ 149 h 244"/>
                <a:gd name="T44" fmla="*/ 464 w 496"/>
                <a:gd name="T45" fmla="*/ 159 h 244"/>
                <a:gd name="T46" fmla="*/ 466 w 496"/>
                <a:gd name="T47" fmla="*/ 175 h 244"/>
                <a:gd name="T48" fmla="*/ 469 w 496"/>
                <a:gd name="T49" fmla="*/ 193 h 244"/>
                <a:gd name="T50" fmla="*/ 470 w 496"/>
                <a:gd name="T51" fmla="*/ 203 h 244"/>
                <a:gd name="T52" fmla="*/ 478 w 496"/>
                <a:gd name="T53" fmla="*/ 217 h 244"/>
                <a:gd name="T54" fmla="*/ 486 w 496"/>
                <a:gd name="T55" fmla="*/ 224 h 244"/>
                <a:gd name="T56" fmla="*/ 491 w 496"/>
                <a:gd name="T57" fmla="*/ 234 h 244"/>
                <a:gd name="T58" fmla="*/ 496 w 496"/>
                <a:gd name="T59" fmla="*/ 243 h 244"/>
                <a:gd name="T60" fmla="*/ 324 w 496"/>
                <a:gd name="T61" fmla="*/ 244 h 244"/>
                <a:gd name="T62" fmla="*/ 109 w 496"/>
                <a:gd name="T63" fmla="*/ 237 h 244"/>
                <a:gd name="T64" fmla="*/ 108 w 496"/>
                <a:gd name="T65" fmla="*/ 160 h 244"/>
                <a:gd name="T66" fmla="*/ 0 w 496"/>
                <a:gd name="T67" fmla="*/ 15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6" h="244">
                  <a:moveTo>
                    <a:pt x="0" y="153"/>
                  </a:moveTo>
                  <a:lnTo>
                    <a:pt x="10" y="0"/>
                  </a:lnTo>
                  <a:lnTo>
                    <a:pt x="67" y="4"/>
                  </a:lnTo>
                  <a:lnTo>
                    <a:pt x="163" y="9"/>
                  </a:lnTo>
                  <a:lnTo>
                    <a:pt x="255" y="13"/>
                  </a:lnTo>
                  <a:lnTo>
                    <a:pt x="317" y="14"/>
                  </a:lnTo>
                  <a:lnTo>
                    <a:pt x="323" y="21"/>
                  </a:lnTo>
                  <a:lnTo>
                    <a:pt x="343" y="32"/>
                  </a:lnTo>
                  <a:lnTo>
                    <a:pt x="348" y="29"/>
                  </a:lnTo>
                  <a:lnTo>
                    <a:pt x="352" y="24"/>
                  </a:lnTo>
                  <a:lnTo>
                    <a:pt x="362" y="26"/>
                  </a:lnTo>
                  <a:lnTo>
                    <a:pt x="383" y="24"/>
                  </a:lnTo>
                  <a:lnTo>
                    <a:pt x="391" y="31"/>
                  </a:lnTo>
                  <a:lnTo>
                    <a:pt x="396" y="32"/>
                  </a:lnTo>
                  <a:lnTo>
                    <a:pt x="401" y="33"/>
                  </a:lnTo>
                  <a:lnTo>
                    <a:pt x="402" y="36"/>
                  </a:lnTo>
                  <a:lnTo>
                    <a:pt x="406" y="34"/>
                  </a:lnTo>
                  <a:lnTo>
                    <a:pt x="411" y="39"/>
                  </a:lnTo>
                  <a:lnTo>
                    <a:pt x="416" y="41"/>
                  </a:lnTo>
                  <a:lnTo>
                    <a:pt x="418" y="46"/>
                  </a:lnTo>
                  <a:lnTo>
                    <a:pt x="424" y="51"/>
                  </a:lnTo>
                  <a:lnTo>
                    <a:pt x="427" y="52"/>
                  </a:lnTo>
                  <a:lnTo>
                    <a:pt x="432" y="53"/>
                  </a:lnTo>
                  <a:lnTo>
                    <a:pt x="434" y="58"/>
                  </a:lnTo>
                  <a:lnTo>
                    <a:pt x="432" y="62"/>
                  </a:lnTo>
                  <a:lnTo>
                    <a:pt x="435" y="67"/>
                  </a:lnTo>
                  <a:lnTo>
                    <a:pt x="436" y="72"/>
                  </a:lnTo>
                  <a:lnTo>
                    <a:pt x="436" y="76"/>
                  </a:lnTo>
                  <a:lnTo>
                    <a:pt x="440" y="81"/>
                  </a:lnTo>
                  <a:lnTo>
                    <a:pt x="440" y="86"/>
                  </a:lnTo>
                  <a:lnTo>
                    <a:pt x="447" y="95"/>
                  </a:lnTo>
                  <a:lnTo>
                    <a:pt x="447" y="100"/>
                  </a:lnTo>
                  <a:lnTo>
                    <a:pt x="450" y="105"/>
                  </a:lnTo>
                  <a:lnTo>
                    <a:pt x="451" y="109"/>
                  </a:lnTo>
                  <a:lnTo>
                    <a:pt x="450" y="114"/>
                  </a:lnTo>
                  <a:lnTo>
                    <a:pt x="450" y="119"/>
                  </a:lnTo>
                  <a:lnTo>
                    <a:pt x="451" y="124"/>
                  </a:lnTo>
                  <a:lnTo>
                    <a:pt x="451" y="125"/>
                  </a:lnTo>
                  <a:lnTo>
                    <a:pt x="455" y="125"/>
                  </a:lnTo>
                  <a:lnTo>
                    <a:pt x="455" y="130"/>
                  </a:lnTo>
                  <a:lnTo>
                    <a:pt x="460" y="132"/>
                  </a:lnTo>
                  <a:lnTo>
                    <a:pt x="459" y="138"/>
                  </a:lnTo>
                  <a:lnTo>
                    <a:pt x="462" y="143"/>
                  </a:lnTo>
                  <a:lnTo>
                    <a:pt x="461" y="149"/>
                  </a:lnTo>
                  <a:lnTo>
                    <a:pt x="464" y="154"/>
                  </a:lnTo>
                  <a:lnTo>
                    <a:pt x="464" y="159"/>
                  </a:lnTo>
                  <a:lnTo>
                    <a:pt x="464" y="165"/>
                  </a:lnTo>
                  <a:lnTo>
                    <a:pt x="466" y="175"/>
                  </a:lnTo>
                  <a:lnTo>
                    <a:pt x="464" y="189"/>
                  </a:lnTo>
                  <a:lnTo>
                    <a:pt x="469" y="193"/>
                  </a:lnTo>
                  <a:lnTo>
                    <a:pt x="470" y="198"/>
                  </a:lnTo>
                  <a:lnTo>
                    <a:pt x="470" y="203"/>
                  </a:lnTo>
                  <a:lnTo>
                    <a:pt x="474" y="208"/>
                  </a:lnTo>
                  <a:lnTo>
                    <a:pt x="478" y="217"/>
                  </a:lnTo>
                  <a:lnTo>
                    <a:pt x="481" y="222"/>
                  </a:lnTo>
                  <a:lnTo>
                    <a:pt x="486" y="224"/>
                  </a:lnTo>
                  <a:lnTo>
                    <a:pt x="488" y="229"/>
                  </a:lnTo>
                  <a:lnTo>
                    <a:pt x="491" y="234"/>
                  </a:lnTo>
                  <a:lnTo>
                    <a:pt x="490" y="239"/>
                  </a:lnTo>
                  <a:lnTo>
                    <a:pt x="496" y="243"/>
                  </a:lnTo>
                  <a:lnTo>
                    <a:pt x="400" y="244"/>
                  </a:lnTo>
                  <a:lnTo>
                    <a:pt x="324" y="244"/>
                  </a:lnTo>
                  <a:lnTo>
                    <a:pt x="182" y="241"/>
                  </a:lnTo>
                  <a:lnTo>
                    <a:pt x="109" y="237"/>
                  </a:lnTo>
                  <a:lnTo>
                    <a:pt x="113" y="163"/>
                  </a:lnTo>
                  <a:lnTo>
                    <a:pt x="108" y="160"/>
                  </a:lnTo>
                  <a:lnTo>
                    <a:pt x="51" y="156"/>
                  </a:lnTo>
                  <a:lnTo>
                    <a:pt x="0" y="153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07" name="Freeform 22"/>
            <p:cNvSpPr>
              <a:spLocks/>
            </p:cNvSpPr>
            <p:nvPr/>
          </p:nvSpPr>
          <p:spPr bwMode="auto">
            <a:xfrm>
              <a:off x="2212" y="1369"/>
              <a:ext cx="582" cy="380"/>
            </a:xfrm>
            <a:custGeom>
              <a:avLst/>
              <a:gdLst>
                <a:gd name="T0" fmla="*/ 0 w 420"/>
                <a:gd name="T1" fmla="*/ 222 h 274"/>
                <a:gd name="T2" fmla="*/ 11 w 420"/>
                <a:gd name="T3" fmla="*/ 70 h 274"/>
                <a:gd name="T4" fmla="*/ 13 w 420"/>
                <a:gd name="T5" fmla="*/ 65 h 274"/>
                <a:gd name="T6" fmla="*/ 17 w 420"/>
                <a:gd name="T7" fmla="*/ 0 h 274"/>
                <a:gd name="T8" fmla="*/ 112 w 420"/>
                <a:gd name="T9" fmla="*/ 6 h 274"/>
                <a:gd name="T10" fmla="*/ 216 w 420"/>
                <a:gd name="T11" fmla="*/ 10 h 274"/>
                <a:gd name="T12" fmla="*/ 314 w 420"/>
                <a:gd name="T13" fmla="*/ 12 h 274"/>
                <a:gd name="T14" fmla="*/ 412 w 420"/>
                <a:gd name="T15" fmla="*/ 12 h 274"/>
                <a:gd name="T16" fmla="*/ 410 w 420"/>
                <a:gd name="T17" fmla="*/ 22 h 274"/>
                <a:gd name="T18" fmla="*/ 407 w 420"/>
                <a:gd name="T19" fmla="*/ 27 h 274"/>
                <a:gd name="T20" fmla="*/ 402 w 420"/>
                <a:gd name="T21" fmla="*/ 31 h 274"/>
                <a:gd name="T22" fmla="*/ 397 w 420"/>
                <a:gd name="T23" fmla="*/ 35 h 274"/>
                <a:gd name="T24" fmla="*/ 396 w 420"/>
                <a:gd name="T25" fmla="*/ 39 h 274"/>
                <a:gd name="T26" fmla="*/ 400 w 420"/>
                <a:gd name="T27" fmla="*/ 44 h 274"/>
                <a:gd name="T28" fmla="*/ 406 w 420"/>
                <a:gd name="T29" fmla="*/ 54 h 274"/>
                <a:gd name="T30" fmla="*/ 410 w 420"/>
                <a:gd name="T31" fmla="*/ 54 h 274"/>
                <a:gd name="T32" fmla="*/ 415 w 420"/>
                <a:gd name="T33" fmla="*/ 56 h 274"/>
                <a:gd name="T34" fmla="*/ 419 w 420"/>
                <a:gd name="T35" fmla="*/ 61 h 274"/>
                <a:gd name="T36" fmla="*/ 420 w 420"/>
                <a:gd name="T37" fmla="*/ 198 h 274"/>
                <a:gd name="T38" fmla="*/ 411 w 420"/>
                <a:gd name="T39" fmla="*/ 198 h 274"/>
                <a:gd name="T40" fmla="*/ 412 w 420"/>
                <a:gd name="T41" fmla="*/ 204 h 274"/>
                <a:gd name="T42" fmla="*/ 415 w 420"/>
                <a:gd name="T43" fmla="*/ 209 h 274"/>
                <a:gd name="T44" fmla="*/ 415 w 420"/>
                <a:gd name="T45" fmla="*/ 214 h 274"/>
                <a:gd name="T46" fmla="*/ 412 w 420"/>
                <a:gd name="T47" fmla="*/ 215 h 274"/>
                <a:gd name="T48" fmla="*/ 414 w 420"/>
                <a:gd name="T49" fmla="*/ 220 h 274"/>
                <a:gd name="T50" fmla="*/ 419 w 420"/>
                <a:gd name="T51" fmla="*/ 225 h 274"/>
                <a:gd name="T52" fmla="*/ 419 w 420"/>
                <a:gd name="T53" fmla="*/ 230 h 274"/>
                <a:gd name="T54" fmla="*/ 416 w 420"/>
                <a:gd name="T55" fmla="*/ 234 h 274"/>
                <a:gd name="T56" fmla="*/ 416 w 420"/>
                <a:gd name="T57" fmla="*/ 239 h 274"/>
                <a:gd name="T58" fmla="*/ 414 w 420"/>
                <a:gd name="T59" fmla="*/ 249 h 274"/>
                <a:gd name="T60" fmla="*/ 412 w 420"/>
                <a:gd name="T61" fmla="*/ 250 h 274"/>
                <a:gd name="T62" fmla="*/ 410 w 420"/>
                <a:gd name="T63" fmla="*/ 254 h 274"/>
                <a:gd name="T64" fmla="*/ 411 w 420"/>
                <a:gd name="T65" fmla="*/ 259 h 274"/>
                <a:gd name="T66" fmla="*/ 416 w 420"/>
                <a:gd name="T67" fmla="*/ 264 h 274"/>
                <a:gd name="T68" fmla="*/ 417 w 420"/>
                <a:gd name="T69" fmla="*/ 274 h 274"/>
                <a:gd name="T70" fmla="*/ 414 w 420"/>
                <a:gd name="T71" fmla="*/ 273 h 274"/>
                <a:gd name="T72" fmla="*/ 408 w 420"/>
                <a:gd name="T73" fmla="*/ 268 h 274"/>
                <a:gd name="T74" fmla="*/ 406 w 420"/>
                <a:gd name="T75" fmla="*/ 263 h 274"/>
                <a:gd name="T76" fmla="*/ 401 w 420"/>
                <a:gd name="T77" fmla="*/ 261 h 274"/>
                <a:gd name="T78" fmla="*/ 396 w 420"/>
                <a:gd name="T79" fmla="*/ 256 h 274"/>
                <a:gd name="T80" fmla="*/ 392 w 420"/>
                <a:gd name="T81" fmla="*/ 258 h 274"/>
                <a:gd name="T82" fmla="*/ 391 w 420"/>
                <a:gd name="T83" fmla="*/ 255 h 274"/>
                <a:gd name="T84" fmla="*/ 386 w 420"/>
                <a:gd name="T85" fmla="*/ 254 h 274"/>
                <a:gd name="T86" fmla="*/ 381 w 420"/>
                <a:gd name="T87" fmla="*/ 253 h 274"/>
                <a:gd name="T88" fmla="*/ 373 w 420"/>
                <a:gd name="T89" fmla="*/ 246 h 274"/>
                <a:gd name="T90" fmla="*/ 352 w 420"/>
                <a:gd name="T91" fmla="*/ 248 h 274"/>
                <a:gd name="T92" fmla="*/ 342 w 420"/>
                <a:gd name="T93" fmla="*/ 246 h 274"/>
                <a:gd name="T94" fmla="*/ 338 w 420"/>
                <a:gd name="T95" fmla="*/ 251 h 274"/>
                <a:gd name="T96" fmla="*/ 333 w 420"/>
                <a:gd name="T97" fmla="*/ 254 h 274"/>
                <a:gd name="T98" fmla="*/ 313 w 420"/>
                <a:gd name="T99" fmla="*/ 243 h 274"/>
                <a:gd name="T100" fmla="*/ 307 w 420"/>
                <a:gd name="T101" fmla="*/ 236 h 274"/>
                <a:gd name="T102" fmla="*/ 245 w 420"/>
                <a:gd name="T103" fmla="*/ 235 h 274"/>
                <a:gd name="T104" fmla="*/ 153 w 420"/>
                <a:gd name="T105" fmla="*/ 231 h 274"/>
                <a:gd name="T106" fmla="*/ 57 w 420"/>
                <a:gd name="T107" fmla="*/ 226 h 274"/>
                <a:gd name="T108" fmla="*/ 0 w 420"/>
                <a:gd name="T109" fmla="*/ 222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20" h="274">
                  <a:moveTo>
                    <a:pt x="0" y="222"/>
                  </a:moveTo>
                  <a:lnTo>
                    <a:pt x="11" y="70"/>
                  </a:lnTo>
                  <a:lnTo>
                    <a:pt x="13" y="65"/>
                  </a:lnTo>
                  <a:lnTo>
                    <a:pt x="17" y="0"/>
                  </a:lnTo>
                  <a:lnTo>
                    <a:pt x="112" y="6"/>
                  </a:lnTo>
                  <a:lnTo>
                    <a:pt x="216" y="10"/>
                  </a:lnTo>
                  <a:lnTo>
                    <a:pt x="314" y="12"/>
                  </a:lnTo>
                  <a:lnTo>
                    <a:pt x="412" y="12"/>
                  </a:lnTo>
                  <a:lnTo>
                    <a:pt x="410" y="22"/>
                  </a:lnTo>
                  <a:lnTo>
                    <a:pt x="407" y="27"/>
                  </a:lnTo>
                  <a:lnTo>
                    <a:pt x="402" y="31"/>
                  </a:lnTo>
                  <a:lnTo>
                    <a:pt x="397" y="35"/>
                  </a:lnTo>
                  <a:lnTo>
                    <a:pt x="396" y="39"/>
                  </a:lnTo>
                  <a:lnTo>
                    <a:pt x="400" y="44"/>
                  </a:lnTo>
                  <a:lnTo>
                    <a:pt x="406" y="54"/>
                  </a:lnTo>
                  <a:lnTo>
                    <a:pt x="410" y="54"/>
                  </a:lnTo>
                  <a:lnTo>
                    <a:pt x="415" y="56"/>
                  </a:lnTo>
                  <a:lnTo>
                    <a:pt x="419" y="61"/>
                  </a:lnTo>
                  <a:lnTo>
                    <a:pt x="420" y="198"/>
                  </a:lnTo>
                  <a:lnTo>
                    <a:pt x="411" y="198"/>
                  </a:lnTo>
                  <a:lnTo>
                    <a:pt x="412" y="204"/>
                  </a:lnTo>
                  <a:lnTo>
                    <a:pt x="415" y="209"/>
                  </a:lnTo>
                  <a:lnTo>
                    <a:pt x="415" y="214"/>
                  </a:lnTo>
                  <a:lnTo>
                    <a:pt x="412" y="215"/>
                  </a:lnTo>
                  <a:lnTo>
                    <a:pt x="414" y="220"/>
                  </a:lnTo>
                  <a:lnTo>
                    <a:pt x="419" y="225"/>
                  </a:lnTo>
                  <a:lnTo>
                    <a:pt x="419" y="230"/>
                  </a:lnTo>
                  <a:lnTo>
                    <a:pt x="416" y="234"/>
                  </a:lnTo>
                  <a:lnTo>
                    <a:pt x="416" y="239"/>
                  </a:lnTo>
                  <a:lnTo>
                    <a:pt x="414" y="249"/>
                  </a:lnTo>
                  <a:lnTo>
                    <a:pt x="412" y="250"/>
                  </a:lnTo>
                  <a:lnTo>
                    <a:pt x="410" y="254"/>
                  </a:lnTo>
                  <a:lnTo>
                    <a:pt x="411" y="259"/>
                  </a:lnTo>
                  <a:lnTo>
                    <a:pt x="416" y="264"/>
                  </a:lnTo>
                  <a:lnTo>
                    <a:pt x="417" y="274"/>
                  </a:lnTo>
                  <a:lnTo>
                    <a:pt x="414" y="273"/>
                  </a:lnTo>
                  <a:lnTo>
                    <a:pt x="408" y="268"/>
                  </a:lnTo>
                  <a:lnTo>
                    <a:pt x="406" y="263"/>
                  </a:lnTo>
                  <a:lnTo>
                    <a:pt x="401" y="261"/>
                  </a:lnTo>
                  <a:lnTo>
                    <a:pt x="396" y="256"/>
                  </a:lnTo>
                  <a:lnTo>
                    <a:pt x="392" y="258"/>
                  </a:lnTo>
                  <a:lnTo>
                    <a:pt x="391" y="255"/>
                  </a:lnTo>
                  <a:lnTo>
                    <a:pt x="386" y="254"/>
                  </a:lnTo>
                  <a:lnTo>
                    <a:pt x="381" y="253"/>
                  </a:lnTo>
                  <a:lnTo>
                    <a:pt x="373" y="246"/>
                  </a:lnTo>
                  <a:lnTo>
                    <a:pt x="352" y="248"/>
                  </a:lnTo>
                  <a:lnTo>
                    <a:pt x="342" y="246"/>
                  </a:lnTo>
                  <a:lnTo>
                    <a:pt x="338" y="251"/>
                  </a:lnTo>
                  <a:lnTo>
                    <a:pt x="333" y="254"/>
                  </a:lnTo>
                  <a:lnTo>
                    <a:pt x="313" y="243"/>
                  </a:lnTo>
                  <a:lnTo>
                    <a:pt x="307" y="236"/>
                  </a:lnTo>
                  <a:lnTo>
                    <a:pt x="245" y="235"/>
                  </a:lnTo>
                  <a:lnTo>
                    <a:pt x="153" y="231"/>
                  </a:lnTo>
                  <a:lnTo>
                    <a:pt x="57" y="226"/>
                  </a:lnTo>
                  <a:lnTo>
                    <a:pt x="0" y="222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8" name="Freeform 23"/>
            <p:cNvSpPr>
              <a:spLocks/>
            </p:cNvSpPr>
            <p:nvPr/>
          </p:nvSpPr>
          <p:spPr bwMode="auto">
            <a:xfrm>
              <a:off x="2212" y="1369"/>
              <a:ext cx="582" cy="380"/>
            </a:xfrm>
            <a:custGeom>
              <a:avLst/>
              <a:gdLst>
                <a:gd name="T0" fmla="*/ 0 w 420"/>
                <a:gd name="T1" fmla="*/ 222 h 274"/>
                <a:gd name="T2" fmla="*/ 11 w 420"/>
                <a:gd name="T3" fmla="*/ 70 h 274"/>
                <a:gd name="T4" fmla="*/ 13 w 420"/>
                <a:gd name="T5" fmla="*/ 65 h 274"/>
                <a:gd name="T6" fmla="*/ 17 w 420"/>
                <a:gd name="T7" fmla="*/ 0 h 274"/>
                <a:gd name="T8" fmla="*/ 112 w 420"/>
                <a:gd name="T9" fmla="*/ 6 h 274"/>
                <a:gd name="T10" fmla="*/ 216 w 420"/>
                <a:gd name="T11" fmla="*/ 10 h 274"/>
                <a:gd name="T12" fmla="*/ 314 w 420"/>
                <a:gd name="T13" fmla="*/ 12 h 274"/>
                <a:gd name="T14" fmla="*/ 412 w 420"/>
                <a:gd name="T15" fmla="*/ 12 h 274"/>
                <a:gd name="T16" fmla="*/ 410 w 420"/>
                <a:gd name="T17" fmla="*/ 22 h 274"/>
                <a:gd name="T18" fmla="*/ 407 w 420"/>
                <a:gd name="T19" fmla="*/ 27 h 274"/>
                <a:gd name="T20" fmla="*/ 402 w 420"/>
                <a:gd name="T21" fmla="*/ 31 h 274"/>
                <a:gd name="T22" fmla="*/ 397 w 420"/>
                <a:gd name="T23" fmla="*/ 35 h 274"/>
                <a:gd name="T24" fmla="*/ 396 w 420"/>
                <a:gd name="T25" fmla="*/ 39 h 274"/>
                <a:gd name="T26" fmla="*/ 400 w 420"/>
                <a:gd name="T27" fmla="*/ 44 h 274"/>
                <a:gd name="T28" fmla="*/ 406 w 420"/>
                <a:gd name="T29" fmla="*/ 54 h 274"/>
                <a:gd name="T30" fmla="*/ 410 w 420"/>
                <a:gd name="T31" fmla="*/ 54 h 274"/>
                <a:gd name="T32" fmla="*/ 415 w 420"/>
                <a:gd name="T33" fmla="*/ 56 h 274"/>
                <a:gd name="T34" fmla="*/ 419 w 420"/>
                <a:gd name="T35" fmla="*/ 61 h 274"/>
                <a:gd name="T36" fmla="*/ 420 w 420"/>
                <a:gd name="T37" fmla="*/ 198 h 274"/>
                <a:gd name="T38" fmla="*/ 411 w 420"/>
                <a:gd name="T39" fmla="*/ 198 h 274"/>
                <a:gd name="T40" fmla="*/ 412 w 420"/>
                <a:gd name="T41" fmla="*/ 204 h 274"/>
                <a:gd name="T42" fmla="*/ 415 w 420"/>
                <a:gd name="T43" fmla="*/ 209 h 274"/>
                <a:gd name="T44" fmla="*/ 415 w 420"/>
                <a:gd name="T45" fmla="*/ 214 h 274"/>
                <a:gd name="T46" fmla="*/ 412 w 420"/>
                <a:gd name="T47" fmla="*/ 215 h 274"/>
                <a:gd name="T48" fmla="*/ 414 w 420"/>
                <a:gd name="T49" fmla="*/ 220 h 274"/>
                <a:gd name="T50" fmla="*/ 419 w 420"/>
                <a:gd name="T51" fmla="*/ 225 h 274"/>
                <a:gd name="T52" fmla="*/ 419 w 420"/>
                <a:gd name="T53" fmla="*/ 230 h 274"/>
                <a:gd name="T54" fmla="*/ 416 w 420"/>
                <a:gd name="T55" fmla="*/ 234 h 274"/>
                <a:gd name="T56" fmla="*/ 416 w 420"/>
                <a:gd name="T57" fmla="*/ 239 h 274"/>
                <a:gd name="T58" fmla="*/ 414 w 420"/>
                <a:gd name="T59" fmla="*/ 249 h 274"/>
                <a:gd name="T60" fmla="*/ 412 w 420"/>
                <a:gd name="T61" fmla="*/ 250 h 274"/>
                <a:gd name="T62" fmla="*/ 410 w 420"/>
                <a:gd name="T63" fmla="*/ 254 h 274"/>
                <a:gd name="T64" fmla="*/ 411 w 420"/>
                <a:gd name="T65" fmla="*/ 259 h 274"/>
                <a:gd name="T66" fmla="*/ 416 w 420"/>
                <a:gd name="T67" fmla="*/ 264 h 274"/>
                <a:gd name="T68" fmla="*/ 417 w 420"/>
                <a:gd name="T69" fmla="*/ 274 h 274"/>
                <a:gd name="T70" fmla="*/ 414 w 420"/>
                <a:gd name="T71" fmla="*/ 273 h 274"/>
                <a:gd name="T72" fmla="*/ 408 w 420"/>
                <a:gd name="T73" fmla="*/ 268 h 274"/>
                <a:gd name="T74" fmla="*/ 406 w 420"/>
                <a:gd name="T75" fmla="*/ 263 h 274"/>
                <a:gd name="T76" fmla="*/ 401 w 420"/>
                <a:gd name="T77" fmla="*/ 261 h 274"/>
                <a:gd name="T78" fmla="*/ 396 w 420"/>
                <a:gd name="T79" fmla="*/ 256 h 274"/>
                <a:gd name="T80" fmla="*/ 392 w 420"/>
                <a:gd name="T81" fmla="*/ 258 h 274"/>
                <a:gd name="T82" fmla="*/ 391 w 420"/>
                <a:gd name="T83" fmla="*/ 255 h 274"/>
                <a:gd name="T84" fmla="*/ 386 w 420"/>
                <a:gd name="T85" fmla="*/ 254 h 274"/>
                <a:gd name="T86" fmla="*/ 381 w 420"/>
                <a:gd name="T87" fmla="*/ 253 h 274"/>
                <a:gd name="T88" fmla="*/ 373 w 420"/>
                <a:gd name="T89" fmla="*/ 246 h 274"/>
                <a:gd name="T90" fmla="*/ 352 w 420"/>
                <a:gd name="T91" fmla="*/ 248 h 274"/>
                <a:gd name="T92" fmla="*/ 342 w 420"/>
                <a:gd name="T93" fmla="*/ 246 h 274"/>
                <a:gd name="T94" fmla="*/ 338 w 420"/>
                <a:gd name="T95" fmla="*/ 251 h 274"/>
                <a:gd name="T96" fmla="*/ 333 w 420"/>
                <a:gd name="T97" fmla="*/ 254 h 274"/>
                <a:gd name="T98" fmla="*/ 313 w 420"/>
                <a:gd name="T99" fmla="*/ 243 h 274"/>
                <a:gd name="T100" fmla="*/ 307 w 420"/>
                <a:gd name="T101" fmla="*/ 236 h 274"/>
                <a:gd name="T102" fmla="*/ 245 w 420"/>
                <a:gd name="T103" fmla="*/ 235 h 274"/>
                <a:gd name="T104" fmla="*/ 153 w 420"/>
                <a:gd name="T105" fmla="*/ 231 h 274"/>
                <a:gd name="T106" fmla="*/ 57 w 420"/>
                <a:gd name="T107" fmla="*/ 226 h 274"/>
                <a:gd name="T108" fmla="*/ 0 w 420"/>
                <a:gd name="T109" fmla="*/ 222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20" h="274">
                  <a:moveTo>
                    <a:pt x="0" y="222"/>
                  </a:moveTo>
                  <a:lnTo>
                    <a:pt x="11" y="70"/>
                  </a:lnTo>
                  <a:lnTo>
                    <a:pt x="13" y="65"/>
                  </a:lnTo>
                  <a:lnTo>
                    <a:pt x="17" y="0"/>
                  </a:lnTo>
                  <a:lnTo>
                    <a:pt x="112" y="6"/>
                  </a:lnTo>
                  <a:lnTo>
                    <a:pt x="216" y="10"/>
                  </a:lnTo>
                  <a:lnTo>
                    <a:pt x="314" y="12"/>
                  </a:lnTo>
                  <a:lnTo>
                    <a:pt x="412" y="12"/>
                  </a:lnTo>
                  <a:lnTo>
                    <a:pt x="410" y="22"/>
                  </a:lnTo>
                  <a:lnTo>
                    <a:pt x="407" y="27"/>
                  </a:lnTo>
                  <a:lnTo>
                    <a:pt x="402" y="31"/>
                  </a:lnTo>
                  <a:lnTo>
                    <a:pt x="397" y="35"/>
                  </a:lnTo>
                  <a:lnTo>
                    <a:pt x="396" y="39"/>
                  </a:lnTo>
                  <a:lnTo>
                    <a:pt x="400" y="44"/>
                  </a:lnTo>
                  <a:lnTo>
                    <a:pt x="406" y="54"/>
                  </a:lnTo>
                  <a:lnTo>
                    <a:pt x="410" y="54"/>
                  </a:lnTo>
                  <a:lnTo>
                    <a:pt x="415" y="56"/>
                  </a:lnTo>
                  <a:lnTo>
                    <a:pt x="419" y="61"/>
                  </a:lnTo>
                  <a:lnTo>
                    <a:pt x="420" y="198"/>
                  </a:lnTo>
                  <a:lnTo>
                    <a:pt x="411" y="198"/>
                  </a:lnTo>
                  <a:lnTo>
                    <a:pt x="412" y="204"/>
                  </a:lnTo>
                  <a:lnTo>
                    <a:pt x="415" y="209"/>
                  </a:lnTo>
                  <a:lnTo>
                    <a:pt x="415" y="214"/>
                  </a:lnTo>
                  <a:lnTo>
                    <a:pt x="412" y="215"/>
                  </a:lnTo>
                  <a:lnTo>
                    <a:pt x="414" y="220"/>
                  </a:lnTo>
                  <a:lnTo>
                    <a:pt x="419" y="225"/>
                  </a:lnTo>
                  <a:lnTo>
                    <a:pt x="419" y="230"/>
                  </a:lnTo>
                  <a:lnTo>
                    <a:pt x="416" y="234"/>
                  </a:lnTo>
                  <a:lnTo>
                    <a:pt x="416" y="239"/>
                  </a:lnTo>
                  <a:lnTo>
                    <a:pt x="414" y="249"/>
                  </a:lnTo>
                  <a:lnTo>
                    <a:pt x="412" y="250"/>
                  </a:lnTo>
                  <a:lnTo>
                    <a:pt x="410" y="254"/>
                  </a:lnTo>
                  <a:lnTo>
                    <a:pt x="411" y="259"/>
                  </a:lnTo>
                  <a:lnTo>
                    <a:pt x="416" y="264"/>
                  </a:lnTo>
                  <a:lnTo>
                    <a:pt x="417" y="274"/>
                  </a:lnTo>
                  <a:lnTo>
                    <a:pt x="414" y="273"/>
                  </a:lnTo>
                  <a:lnTo>
                    <a:pt x="408" y="268"/>
                  </a:lnTo>
                  <a:lnTo>
                    <a:pt x="406" y="263"/>
                  </a:lnTo>
                  <a:lnTo>
                    <a:pt x="401" y="261"/>
                  </a:lnTo>
                  <a:lnTo>
                    <a:pt x="396" y="256"/>
                  </a:lnTo>
                  <a:lnTo>
                    <a:pt x="392" y="258"/>
                  </a:lnTo>
                  <a:lnTo>
                    <a:pt x="391" y="255"/>
                  </a:lnTo>
                  <a:lnTo>
                    <a:pt x="386" y="254"/>
                  </a:lnTo>
                  <a:lnTo>
                    <a:pt x="381" y="253"/>
                  </a:lnTo>
                  <a:lnTo>
                    <a:pt x="373" y="246"/>
                  </a:lnTo>
                  <a:lnTo>
                    <a:pt x="352" y="248"/>
                  </a:lnTo>
                  <a:lnTo>
                    <a:pt x="342" y="246"/>
                  </a:lnTo>
                  <a:lnTo>
                    <a:pt x="338" y="251"/>
                  </a:lnTo>
                  <a:lnTo>
                    <a:pt x="333" y="254"/>
                  </a:lnTo>
                  <a:lnTo>
                    <a:pt x="313" y="243"/>
                  </a:lnTo>
                  <a:lnTo>
                    <a:pt x="307" y="236"/>
                  </a:lnTo>
                  <a:lnTo>
                    <a:pt x="245" y="235"/>
                  </a:lnTo>
                  <a:lnTo>
                    <a:pt x="153" y="231"/>
                  </a:lnTo>
                  <a:lnTo>
                    <a:pt x="57" y="226"/>
                  </a:lnTo>
                  <a:lnTo>
                    <a:pt x="0" y="222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09" name="Freeform 24"/>
            <p:cNvSpPr>
              <a:spLocks/>
            </p:cNvSpPr>
            <p:nvPr/>
          </p:nvSpPr>
          <p:spPr bwMode="auto">
            <a:xfrm>
              <a:off x="2236" y="1051"/>
              <a:ext cx="546" cy="335"/>
            </a:xfrm>
            <a:custGeom>
              <a:avLst/>
              <a:gdLst>
                <a:gd name="T0" fmla="*/ 0 w 395"/>
                <a:gd name="T1" fmla="*/ 230 h 242"/>
                <a:gd name="T2" fmla="*/ 17 w 395"/>
                <a:gd name="T3" fmla="*/ 1 h 242"/>
                <a:gd name="T4" fmla="*/ 17 w 395"/>
                <a:gd name="T5" fmla="*/ 0 h 242"/>
                <a:gd name="T6" fmla="*/ 96 w 395"/>
                <a:gd name="T7" fmla="*/ 5 h 242"/>
                <a:gd name="T8" fmla="*/ 214 w 395"/>
                <a:gd name="T9" fmla="*/ 10 h 242"/>
                <a:gd name="T10" fmla="*/ 316 w 395"/>
                <a:gd name="T11" fmla="*/ 12 h 242"/>
                <a:gd name="T12" fmla="*/ 361 w 395"/>
                <a:gd name="T13" fmla="*/ 12 h 242"/>
                <a:gd name="T14" fmla="*/ 360 w 395"/>
                <a:gd name="T15" fmla="*/ 15 h 242"/>
                <a:gd name="T16" fmla="*/ 360 w 395"/>
                <a:gd name="T17" fmla="*/ 15 h 242"/>
                <a:gd name="T18" fmla="*/ 363 w 395"/>
                <a:gd name="T19" fmla="*/ 18 h 242"/>
                <a:gd name="T20" fmla="*/ 365 w 395"/>
                <a:gd name="T21" fmla="*/ 32 h 242"/>
                <a:gd name="T22" fmla="*/ 368 w 395"/>
                <a:gd name="T23" fmla="*/ 37 h 242"/>
                <a:gd name="T24" fmla="*/ 364 w 395"/>
                <a:gd name="T25" fmla="*/ 46 h 242"/>
                <a:gd name="T26" fmla="*/ 366 w 395"/>
                <a:gd name="T27" fmla="*/ 56 h 242"/>
                <a:gd name="T28" fmla="*/ 365 w 395"/>
                <a:gd name="T29" fmla="*/ 60 h 242"/>
                <a:gd name="T30" fmla="*/ 366 w 395"/>
                <a:gd name="T31" fmla="*/ 62 h 242"/>
                <a:gd name="T32" fmla="*/ 365 w 395"/>
                <a:gd name="T33" fmla="*/ 72 h 242"/>
                <a:gd name="T34" fmla="*/ 366 w 395"/>
                <a:gd name="T35" fmla="*/ 78 h 242"/>
                <a:gd name="T36" fmla="*/ 371 w 395"/>
                <a:gd name="T37" fmla="*/ 94 h 242"/>
                <a:gd name="T38" fmla="*/ 371 w 395"/>
                <a:gd name="T39" fmla="*/ 96 h 242"/>
                <a:gd name="T40" fmla="*/ 378 w 395"/>
                <a:gd name="T41" fmla="*/ 110 h 242"/>
                <a:gd name="T42" fmla="*/ 380 w 395"/>
                <a:gd name="T43" fmla="*/ 122 h 242"/>
                <a:gd name="T44" fmla="*/ 380 w 395"/>
                <a:gd name="T45" fmla="*/ 127 h 242"/>
                <a:gd name="T46" fmla="*/ 379 w 395"/>
                <a:gd name="T47" fmla="*/ 130 h 242"/>
                <a:gd name="T48" fmla="*/ 380 w 395"/>
                <a:gd name="T49" fmla="*/ 135 h 242"/>
                <a:gd name="T50" fmla="*/ 380 w 395"/>
                <a:gd name="T51" fmla="*/ 145 h 242"/>
                <a:gd name="T52" fmla="*/ 381 w 395"/>
                <a:gd name="T53" fmla="*/ 156 h 242"/>
                <a:gd name="T54" fmla="*/ 381 w 395"/>
                <a:gd name="T55" fmla="*/ 163 h 242"/>
                <a:gd name="T56" fmla="*/ 384 w 395"/>
                <a:gd name="T57" fmla="*/ 168 h 242"/>
                <a:gd name="T58" fmla="*/ 383 w 395"/>
                <a:gd name="T59" fmla="*/ 173 h 242"/>
                <a:gd name="T60" fmla="*/ 384 w 395"/>
                <a:gd name="T61" fmla="*/ 191 h 242"/>
                <a:gd name="T62" fmla="*/ 386 w 395"/>
                <a:gd name="T63" fmla="*/ 196 h 242"/>
                <a:gd name="T64" fmla="*/ 385 w 395"/>
                <a:gd name="T65" fmla="*/ 201 h 242"/>
                <a:gd name="T66" fmla="*/ 388 w 395"/>
                <a:gd name="T67" fmla="*/ 206 h 242"/>
                <a:gd name="T68" fmla="*/ 393 w 395"/>
                <a:gd name="T69" fmla="*/ 213 h 242"/>
                <a:gd name="T70" fmla="*/ 394 w 395"/>
                <a:gd name="T71" fmla="*/ 218 h 242"/>
                <a:gd name="T72" fmla="*/ 394 w 395"/>
                <a:gd name="T73" fmla="*/ 223 h 242"/>
                <a:gd name="T74" fmla="*/ 395 w 395"/>
                <a:gd name="T75" fmla="*/ 233 h 242"/>
                <a:gd name="T76" fmla="*/ 395 w 395"/>
                <a:gd name="T77" fmla="*/ 237 h 242"/>
                <a:gd name="T78" fmla="*/ 395 w 395"/>
                <a:gd name="T79" fmla="*/ 242 h 242"/>
                <a:gd name="T80" fmla="*/ 297 w 395"/>
                <a:gd name="T81" fmla="*/ 242 h 242"/>
                <a:gd name="T82" fmla="*/ 199 w 395"/>
                <a:gd name="T83" fmla="*/ 240 h 242"/>
                <a:gd name="T84" fmla="*/ 95 w 395"/>
                <a:gd name="T85" fmla="*/ 236 h 242"/>
                <a:gd name="T86" fmla="*/ 0 w 395"/>
                <a:gd name="T87" fmla="*/ 23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5" h="242">
                  <a:moveTo>
                    <a:pt x="0" y="230"/>
                  </a:moveTo>
                  <a:lnTo>
                    <a:pt x="17" y="1"/>
                  </a:lnTo>
                  <a:lnTo>
                    <a:pt x="17" y="0"/>
                  </a:lnTo>
                  <a:lnTo>
                    <a:pt x="96" y="5"/>
                  </a:lnTo>
                  <a:lnTo>
                    <a:pt x="214" y="10"/>
                  </a:lnTo>
                  <a:lnTo>
                    <a:pt x="316" y="12"/>
                  </a:lnTo>
                  <a:lnTo>
                    <a:pt x="361" y="12"/>
                  </a:lnTo>
                  <a:lnTo>
                    <a:pt x="360" y="15"/>
                  </a:lnTo>
                  <a:lnTo>
                    <a:pt x="360" y="15"/>
                  </a:lnTo>
                  <a:lnTo>
                    <a:pt x="363" y="18"/>
                  </a:lnTo>
                  <a:lnTo>
                    <a:pt x="365" y="32"/>
                  </a:lnTo>
                  <a:lnTo>
                    <a:pt x="368" y="37"/>
                  </a:lnTo>
                  <a:lnTo>
                    <a:pt x="364" y="46"/>
                  </a:lnTo>
                  <a:lnTo>
                    <a:pt x="366" y="56"/>
                  </a:lnTo>
                  <a:lnTo>
                    <a:pt x="365" y="60"/>
                  </a:lnTo>
                  <a:lnTo>
                    <a:pt x="366" y="62"/>
                  </a:lnTo>
                  <a:lnTo>
                    <a:pt x="365" y="72"/>
                  </a:lnTo>
                  <a:lnTo>
                    <a:pt x="366" y="78"/>
                  </a:lnTo>
                  <a:lnTo>
                    <a:pt x="371" y="94"/>
                  </a:lnTo>
                  <a:lnTo>
                    <a:pt x="371" y="96"/>
                  </a:lnTo>
                  <a:lnTo>
                    <a:pt x="378" y="110"/>
                  </a:lnTo>
                  <a:lnTo>
                    <a:pt x="380" y="122"/>
                  </a:lnTo>
                  <a:lnTo>
                    <a:pt x="380" y="127"/>
                  </a:lnTo>
                  <a:lnTo>
                    <a:pt x="379" y="130"/>
                  </a:lnTo>
                  <a:lnTo>
                    <a:pt x="380" y="135"/>
                  </a:lnTo>
                  <a:lnTo>
                    <a:pt x="380" y="145"/>
                  </a:lnTo>
                  <a:lnTo>
                    <a:pt x="381" y="156"/>
                  </a:lnTo>
                  <a:lnTo>
                    <a:pt x="381" y="163"/>
                  </a:lnTo>
                  <a:lnTo>
                    <a:pt x="384" y="168"/>
                  </a:lnTo>
                  <a:lnTo>
                    <a:pt x="383" y="173"/>
                  </a:lnTo>
                  <a:lnTo>
                    <a:pt x="384" y="191"/>
                  </a:lnTo>
                  <a:lnTo>
                    <a:pt x="386" y="196"/>
                  </a:lnTo>
                  <a:lnTo>
                    <a:pt x="385" y="201"/>
                  </a:lnTo>
                  <a:lnTo>
                    <a:pt x="388" y="206"/>
                  </a:lnTo>
                  <a:lnTo>
                    <a:pt x="393" y="213"/>
                  </a:lnTo>
                  <a:lnTo>
                    <a:pt x="394" y="218"/>
                  </a:lnTo>
                  <a:lnTo>
                    <a:pt x="394" y="223"/>
                  </a:lnTo>
                  <a:lnTo>
                    <a:pt x="395" y="233"/>
                  </a:lnTo>
                  <a:lnTo>
                    <a:pt x="395" y="237"/>
                  </a:lnTo>
                  <a:lnTo>
                    <a:pt x="395" y="242"/>
                  </a:lnTo>
                  <a:lnTo>
                    <a:pt x="297" y="242"/>
                  </a:lnTo>
                  <a:lnTo>
                    <a:pt x="199" y="240"/>
                  </a:lnTo>
                  <a:lnTo>
                    <a:pt x="95" y="236"/>
                  </a:lnTo>
                  <a:lnTo>
                    <a:pt x="0" y="230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0" name="Freeform 25"/>
            <p:cNvSpPr>
              <a:spLocks/>
            </p:cNvSpPr>
            <p:nvPr/>
          </p:nvSpPr>
          <p:spPr bwMode="auto">
            <a:xfrm>
              <a:off x="2236" y="1051"/>
              <a:ext cx="546" cy="335"/>
            </a:xfrm>
            <a:custGeom>
              <a:avLst/>
              <a:gdLst>
                <a:gd name="T0" fmla="*/ 0 w 395"/>
                <a:gd name="T1" fmla="*/ 230 h 242"/>
                <a:gd name="T2" fmla="*/ 17 w 395"/>
                <a:gd name="T3" fmla="*/ 1 h 242"/>
                <a:gd name="T4" fmla="*/ 17 w 395"/>
                <a:gd name="T5" fmla="*/ 0 h 242"/>
                <a:gd name="T6" fmla="*/ 96 w 395"/>
                <a:gd name="T7" fmla="*/ 5 h 242"/>
                <a:gd name="T8" fmla="*/ 214 w 395"/>
                <a:gd name="T9" fmla="*/ 10 h 242"/>
                <a:gd name="T10" fmla="*/ 316 w 395"/>
                <a:gd name="T11" fmla="*/ 12 h 242"/>
                <a:gd name="T12" fmla="*/ 361 w 395"/>
                <a:gd name="T13" fmla="*/ 12 h 242"/>
                <a:gd name="T14" fmla="*/ 360 w 395"/>
                <a:gd name="T15" fmla="*/ 15 h 242"/>
                <a:gd name="T16" fmla="*/ 360 w 395"/>
                <a:gd name="T17" fmla="*/ 15 h 242"/>
                <a:gd name="T18" fmla="*/ 363 w 395"/>
                <a:gd name="T19" fmla="*/ 18 h 242"/>
                <a:gd name="T20" fmla="*/ 365 w 395"/>
                <a:gd name="T21" fmla="*/ 32 h 242"/>
                <a:gd name="T22" fmla="*/ 368 w 395"/>
                <a:gd name="T23" fmla="*/ 37 h 242"/>
                <a:gd name="T24" fmla="*/ 364 w 395"/>
                <a:gd name="T25" fmla="*/ 46 h 242"/>
                <a:gd name="T26" fmla="*/ 366 w 395"/>
                <a:gd name="T27" fmla="*/ 56 h 242"/>
                <a:gd name="T28" fmla="*/ 365 w 395"/>
                <a:gd name="T29" fmla="*/ 60 h 242"/>
                <a:gd name="T30" fmla="*/ 366 w 395"/>
                <a:gd name="T31" fmla="*/ 62 h 242"/>
                <a:gd name="T32" fmla="*/ 365 w 395"/>
                <a:gd name="T33" fmla="*/ 72 h 242"/>
                <a:gd name="T34" fmla="*/ 366 w 395"/>
                <a:gd name="T35" fmla="*/ 78 h 242"/>
                <a:gd name="T36" fmla="*/ 371 w 395"/>
                <a:gd name="T37" fmla="*/ 94 h 242"/>
                <a:gd name="T38" fmla="*/ 371 w 395"/>
                <a:gd name="T39" fmla="*/ 96 h 242"/>
                <a:gd name="T40" fmla="*/ 378 w 395"/>
                <a:gd name="T41" fmla="*/ 110 h 242"/>
                <a:gd name="T42" fmla="*/ 380 w 395"/>
                <a:gd name="T43" fmla="*/ 122 h 242"/>
                <a:gd name="T44" fmla="*/ 380 w 395"/>
                <a:gd name="T45" fmla="*/ 127 h 242"/>
                <a:gd name="T46" fmla="*/ 379 w 395"/>
                <a:gd name="T47" fmla="*/ 130 h 242"/>
                <a:gd name="T48" fmla="*/ 380 w 395"/>
                <a:gd name="T49" fmla="*/ 135 h 242"/>
                <a:gd name="T50" fmla="*/ 380 w 395"/>
                <a:gd name="T51" fmla="*/ 145 h 242"/>
                <a:gd name="T52" fmla="*/ 381 w 395"/>
                <a:gd name="T53" fmla="*/ 156 h 242"/>
                <a:gd name="T54" fmla="*/ 381 w 395"/>
                <a:gd name="T55" fmla="*/ 163 h 242"/>
                <a:gd name="T56" fmla="*/ 384 w 395"/>
                <a:gd name="T57" fmla="*/ 168 h 242"/>
                <a:gd name="T58" fmla="*/ 383 w 395"/>
                <a:gd name="T59" fmla="*/ 173 h 242"/>
                <a:gd name="T60" fmla="*/ 384 w 395"/>
                <a:gd name="T61" fmla="*/ 191 h 242"/>
                <a:gd name="T62" fmla="*/ 386 w 395"/>
                <a:gd name="T63" fmla="*/ 196 h 242"/>
                <a:gd name="T64" fmla="*/ 385 w 395"/>
                <a:gd name="T65" fmla="*/ 201 h 242"/>
                <a:gd name="T66" fmla="*/ 388 w 395"/>
                <a:gd name="T67" fmla="*/ 206 h 242"/>
                <a:gd name="T68" fmla="*/ 393 w 395"/>
                <a:gd name="T69" fmla="*/ 213 h 242"/>
                <a:gd name="T70" fmla="*/ 394 w 395"/>
                <a:gd name="T71" fmla="*/ 218 h 242"/>
                <a:gd name="T72" fmla="*/ 394 w 395"/>
                <a:gd name="T73" fmla="*/ 223 h 242"/>
                <a:gd name="T74" fmla="*/ 395 w 395"/>
                <a:gd name="T75" fmla="*/ 233 h 242"/>
                <a:gd name="T76" fmla="*/ 395 w 395"/>
                <a:gd name="T77" fmla="*/ 237 h 242"/>
                <a:gd name="T78" fmla="*/ 395 w 395"/>
                <a:gd name="T79" fmla="*/ 242 h 242"/>
                <a:gd name="T80" fmla="*/ 297 w 395"/>
                <a:gd name="T81" fmla="*/ 242 h 242"/>
                <a:gd name="T82" fmla="*/ 199 w 395"/>
                <a:gd name="T83" fmla="*/ 240 h 242"/>
                <a:gd name="T84" fmla="*/ 95 w 395"/>
                <a:gd name="T85" fmla="*/ 236 h 242"/>
                <a:gd name="T86" fmla="*/ 0 w 395"/>
                <a:gd name="T87" fmla="*/ 23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5" h="242">
                  <a:moveTo>
                    <a:pt x="0" y="230"/>
                  </a:moveTo>
                  <a:lnTo>
                    <a:pt x="17" y="1"/>
                  </a:lnTo>
                  <a:lnTo>
                    <a:pt x="17" y="0"/>
                  </a:lnTo>
                  <a:lnTo>
                    <a:pt x="96" y="5"/>
                  </a:lnTo>
                  <a:lnTo>
                    <a:pt x="214" y="10"/>
                  </a:lnTo>
                  <a:lnTo>
                    <a:pt x="316" y="12"/>
                  </a:lnTo>
                  <a:lnTo>
                    <a:pt x="361" y="12"/>
                  </a:lnTo>
                  <a:lnTo>
                    <a:pt x="360" y="15"/>
                  </a:lnTo>
                  <a:lnTo>
                    <a:pt x="360" y="15"/>
                  </a:lnTo>
                  <a:lnTo>
                    <a:pt x="363" y="18"/>
                  </a:lnTo>
                  <a:lnTo>
                    <a:pt x="365" y="32"/>
                  </a:lnTo>
                  <a:lnTo>
                    <a:pt x="368" y="37"/>
                  </a:lnTo>
                  <a:lnTo>
                    <a:pt x="364" y="46"/>
                  </a:lnTo>
                  <a:lnTo>
                    <a:pt x="366" y="56"/>
                  </a:lnTo>
                  <a:lnTo>
                    <a:pt x="365" y="60"/>
                  </a:lnTo>
                  <a:lnTo>
                    <a:pt x="366" y="62"/>
                  </a:lnTo>
                  <a:lnTo>
                    <a:pt x="365" y="72"/>
                  </a:lnTo>
                  <a:lnTo>
                    <a:pt x="366" y="78"/>
                  </a:lnTo>
                  <a:lnTo>
                    <a:pt x="371" y="94"/>
                  </a:lnTo>
                  <a:lnTo>
                    <a:pt x="371" y="96"/>
                  </a:lnTo>
                  <a:lnTo>
                    <a:pt x="378" y="110"/>
                  </a:lnTo>
                  <a:lnTo>
                    <a:pt x="380" y="122"/>
                  </a:lnTo>
                  <a:lnTo>
                    <a:pt x="380" y="127"/>
                  </a:lnTo>
                  <a:lnTo>
                    <a:pt x="379" y="130"/>
                  </a:lnTo>
                  <a:lnTo>
                    <a:pt x="380" y="135"/>
                  </a:lnTo>
                  <a:lnTo>
                    <a:pt x="380" y="145"/>
                  </a:lnTo>
                  <a:lnTo>
                    <a:pt x="381" y="156"/>
                  </a:lnTo>
                  <a:lnTo>
                    <a:pt x="381" y="163"/>
                  </a:lnTo>
                  <a:lnTo>
                    <a:pt x="384" y="168"/>
                  </a:lnTo>
                  <a:lnTo>
                    <a:pt x="383" y="173"/>
                  </a:lnTo>
                  <a:lnTo>
                    <a:pt x="384" y="191"/>
                  </a:lnTo>
                  <a:lnTo>
                    <a:pt x="386" y="196"/>
                  </a:lnTo>
                  <a:lnTo>
                    <a:pt x="385" y="201"/>
                  </a:lnTo>
                  <a:lnTo>
                    <a:pt x="388" y="206"/>
                  </a:lnTo>
                  <a:lnTo>
                    <a:pt x="393" y="213"/>
                  </a:lnTo>
                  <a:lnTo>
                    <a:pt x="394" y="218"/>
                  </a:lnTo>
                  <a:lnTo>
                    <a:pt x="394" y="223"/>
                  </a:lnTo>
                  <a:lnTo>
                    <a:pt x="395" y="233"/>
                  </a:lnTo>
                  <a:lnTo>
                    <a:pt x="395" y="237"/>
                  </a:lnTo>
                  <a:lnTo>
                    <a:pt x="395" y="242"/>
                  </a:lnTo>
                  <a:lnTo>
                    <a:pt x="297" y="242"/>
                  </a:lnTo>
                  <a:lnTo>
                    <a:pt x="199" y="240"/>
                  </a:lnTo>
                  <a:lnTo>
                    <a:pt x="95" y="236"/>
                  </a:lnTo>
                  <a:lnTo>
                    <a:pt x="0" y="230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11" name="Freeform 26"/>
            <p:cNvSpPr>
              <a:spLocks/>
            </p:cNvSpPr>
            <p:nvPr/>
          </p:nvSpPr>
          <p:spPr bwMode="auto">
            <a:xfrm>
              <a:off x="2248" y="2318"/>
              <a:ext cx="721" cy="368"/>
            </a:xfrm>
            <a:custGeom>
              <a:avLst/>
              <a:gdLst>
                <a:gd name="T0" fmla="*/ 3 w 521"/>
                <a:gd name="T1" fmla="*/ 0 h 266"/>
                <a:gd name="T2" fmla="*/ 157 w 521"/>
                <a:gd name="T3" fmla="*/ 8 h 266"/>
                <a:gd name="T4" fmla="*/ 432 w 521"/>
                <a:gd name="T5" fmla="*/ 12 h 266"/>
                <a:gd name="T6" fmla="*/ 507 w 521"/>
                <a:gd name="T7" fmla="*/ 48 h 266"/>
                <a:gd name="T8" fmla="*/ 520 w 521"/>
                <a:gd name="T9" fmla="*/ 132 h 266"/>
                <a:gd name="T10" fmla="*/ 507 w 521"/>
                <a:gd name="T11" fmla="*/ 263 h 266"/>
                <a:gd name="T12" fmla="*/ 498 w 521"/>
                <a:gd name="T13" fmla="*/ 258 h 266"/>
                <a:gd name="T14" fmla="*/ 477 w 521"/>
                <a:gd name="T15" fmla="*/ 244 h 266"/>
                <a:gd name="T16" fmla="*/ 469 w 521"/>
                <a:gd name="T17" fmla="*/ 248 h 266"/>
                <a:gd name="T18" fmla="*/ 462 w 521"/>
                <a:gd name="T19" fmla="*/ 251 h 266"/>
                <a:gd name="T20" fmla="*/ 453 w 521"/>
                <a:gd name="T21" fmla="*/ 244 h 266"/>
                <a:gd name="T22" fmla="*/ 439 w 521"/>
                <a:gd name="T23" fmla="*/ 252 h 266"/>
                <a:gd name="T24" fmla="*/ 429 w 521"/>
                <a:gd name="T25" fmla="*/ 248 h 266"/>
                <a:gd name="T26" fmla="*/ 419 w 521"/>
                <a:gd name="T27" fmla="*/ 253 h 266"/>
                <a:gd name="T28" fmla="*/ 409 w 521"/>
                <a:gd name="T29" fmla="*/ 259 h 266"/>
                <a:gd name="T30" fmla="*/ 401 w 521"/>
                <a:gd name="T31" fmla="*/ 259 h 266"/>
                <a:gd name="T32" fmla="*/ 391 w 521"/>
                <a:gd name="T33" fmla="*/ 254 h 266"/>
                <a:gd name="T34" fmla="*/ 384 w 521"/>
                <a:gd name="T35" fmla="*/ 249 h 266"/>
                <a:gd name="T36" fmla="*/ 375 w 521"/>
                <a:gd name="T37" fmla="*/ 251 h 266"/>
                <a:gd name="T38" fmla="*/ 366 w 521"/>
                <a:gd name="T39" fmla="*/ 244 h 266"/>
                <a:gd name="T40" fmla="*/ 364 w 521"/>
                <a:gd name="T41" fmla="*/ 248 h 266"/>
                <a:gd name="T42" fmla="*/ 357 w 521"/>
                <a:gd name="T43" fmla="*/ 261 h 266"/>
                <a:gd name="T44" fmla="*/ 352 w 521"/>
                <a:gd name="T45" fmla="*/ 261 h 266"/>
                <a:gd name="T46" fmla="*/ 352 w 521"/>
                <a:gd name="T47" fmla="*/ 251 h 266"/>
                <a:gd name="T48" fmla="*/ 340 w 521"/>
                <a:gd name="T49" fmla="*/ 254 h 266"/>
                <a:gd name="T50" fmla="*/ 333 w 521"/>
                <a:gd name="T51" fmla="*/ 248 h 266"/>
                <a:gd name="T52" fmla="*/ 326 w 521"/>
                <a:gd name="T53" fmla="*/ 244 h 266"/>
                <a:gd name="T54" fmla="*/ 313 w 521"/>
                <a:gd name="T55" fmla="*/ 249 h 266"/>
                <a:gd name="T56" fmla="*/ 304 w 521"/>
                <a:gd name="T57" fmla="*/ 251 h 266"/>
                <a:gd name="T58" fmla="*/ 303 w 521"/>
                <a:gd name="T59" fmla="*/ 241 h 266"/>
                <a:gd name="T60" fmla="*/ 294 w 521"/>
                <a:gd name="T61" fmla="*/ 236 h 266"/>
                <a:gd name="T62" fmla="*/ 291 w 521"/>
                <a:gd name="T63" fmla="*/ 231 h 266"/>
                <a:gd name="T64" fmla="*/ 276 w 521"/>
                <a:gd name="T65" fmla="*/ 233 h 266"/>
                <a:gd name="T66" fmla="*/ 267 w 521"/>
                <a:gd name="T67" fmla="*/ 232 h 266"/>
                <a:gd name="T68" fmla="*/ 259 w 521"/>
                <a:gd name="T69" fmla="*/ 228 h 266"/>
                <a:gd name="T70" fmla="*/ 244 w 521"/>
                <a:gd name="T71" fmla="*/ 226 h 266"/>
                <a:gd name="T72" fmla="*/ 235 w 521"/>
                <a:gd name="T73" fmla="*/ 224 h 266"/>
                <a:gd name="T74" fmla="*/ 228 w 521"/>
                <a:gd name="T75" fmla="*/ 223 h 266"/>
                <a:gd name="T76" fmla="*/ 226 w 521"/>
                <a:gd name="T77" fmla="*/ 213 h 266"/>
                <a:gd name="T78" fmla="*/ 218 w 521"/>
                <a:gd name="T79" fmla="*/ 207 h 266"/>
                <a:gd name="T80" fmla="*/ 214 w 521"/>
                <a:gd name="T81" fmla="*/ 209 h 266"/>
                <a:gd name="T82" fmla="*/ 204 w 521"/>
                <a:gd name="T83" fmla="*/ 208 h 266"/>
                <a:gd name="T84" fmla="*/ 195 w 521"/>
                <a:gd name="T85" fmla="*/ 208 h 266"/>
                <a:gd name="T86" fmla="*/ 181 w 521"/>
                <a:gd name="T87" fmla="*/ 194 h 266"/>
                <a:gd name="T88" fmla="*/ 177 w 521"/>
                <a:gd name="T89" fmla="*/ 185 h 266"/>
                <a:gd name="T90" fmla="*/ 176 w 521"/>
                <a:gd name="T91" fmla="*/ 47 h 266"/>
                <a:gd name="T92" fmla="*/ 146 w 521"/>
                <a:gd name="T93" fmla="*/ 46 h 266"/>
                <a:gd name="T94" fmla="*/ 0 w 521"/>
                <a:gd name="T95" fmla="*/ 38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21" h="266">
                  <a:moveTo>
                    <a:pt x="0" y="38"/>
                  </a:moveTo>
                  <a:lnTo>
                    <a:pt x="3" y="0"/>
                  </a:lnTo>
                  <a:lnTo>
                    <a:pt x="62" y="4"/>
                  </a:lnTo>
                  <a:lnTo>
                    <a:pt x="157" y="8"/>
                  </a:lnTo>
                  <a:lnTo>
                    <a:pt x="294" y="12"/>
                  </a:lnTo>
                  <a:lnTo>
                    <a:pt x="432" y="12"/>
                  </a:lnTo>
                  <a:lnTo>
                    <a:pt x="506" y="9"/>
                  </a:lnTo>
                  <a:lnTo>
                    <a:pt x="507" y="48"/>
                  </a:lnTo>
                  <a:lnTo>
                    <a:pt x="518" y="112"/>
                  </a:lnTo>
                  <a:lnTo>
                    <a:pt x="520" y="132"/>
                  </a:lnTo>
                  <a:lnTo>
                    <a:pt x="521" y="266"/>
                  </a:lnTo>
                  <a:lnTo>
                    <a:pt x="507" y="263"/>
                  </a:lnTo>
                  <a:lnTo>
                    <a:pt x="502" y="259"/>
                  </a:lnTo>
                  <a:lnTo>
                    <a:pt x="498" y="258"/>
                  </a:lnTo>
                  <a:lnTo>
                    <a:pt x="488" y="251"/>
                  </a:lnTo>
                  <a:lnTo>
                    <a:pt x="477" y="244"/>
                  </a:lnTo>
                  <a:lnTo>
                    <a:pt x="473" y="244"/>
                  </a:lnTo>
                  <a:lnTo>
                    <a:pt x="469" y="248"/>
                  </a:lnTo>
                  <a:lnTo>
                    <a:pt x="467" y="251"/>
                  </a:lnTo>
                  <a:lnTo>
                    <a:pt x="462" y="251"/>
                  </a:lnTo>
                  <a:lnTo>
                    <a:pt x="458" y="249"/>
                  </a:lnTo>
                  <a:lnTo>
                    <a:pt x="453" y="244"/>
                  </a:lnTo>
                  <a:lnTo>
                    <a:pt x="443" y="248"/>
                  </a:lnTo>
                  <a:lnTo>
                    <a:pt x="439" y="252"/>
                  </a:lnTo>
                  <a:lnTo>
                    <a:pt x="434" y="252"/>
                  </a:lnTo>
                  <a:lnTo>
                    <a:pt x="429" y="248"/>
                  </a:lnTo>
                  <a:lnTo>
                    <a:pt x="425" y="252"/>
                  </a:lnTo>
                  <a:lnTo>
                    <a:pt x="419" y="253"/>
                  </a:lnTo>
                  <a:lnTo>
                    <a:pt x="414" y="259"/>
                  </a:lnTo>
                  <a:lnTo>
                    <a:pt x="409" y="259"/>
                  </a:lnTo>
                  <a:lnTo>
                    <a:pt x="406" y="263"/>
                  </a:lnTo>
                  <a:lnTo>
                    <a:pt x="401" y="259"/>
                  </a:lnTo>
                  <a:lnTo>
                    <a:pt x="396" y="257"/>
                  </a:lnTo>
                  <a:lnTo>
                    <a:pt x="391" y="254"/>
                  </a:lnTo>
                  <a:lnTo>
                    <a:pt x="389" y="249"/>
                  </a:lnTo>
                  <a:lnTo>
                    <a:pt x="384" y="249"/>
                  </a:lnTo>
                  <a:lnTo>
                    <a:pt x="379" y="253"/>
                  </a:lnTo>
                  <a:lnTo>
                    <a:pt x="375" y="251"/>
                  </a:lnTo>
                  <a:lnTo>
                    <a:pt x="370" y="246"/>
                  </a:lnTo>
                  <a:lnTo>
                    <a:pt x="366" y="244"/>
                  </a:lnTo>
                  <a:lnTo>
                    <a:pt x="364" y="246"/>
                  </a:lnTo>
                  <a:lnTo>
                    <a:pt x="364" y="248"/>
                  </a:lnTo>
                  <a:lnTo>
                    <a:pt x="359" y="252"/>
                  </a:lnTo>
                  <a:lnTo>
                    <a:pt x="357" y="261"/>
                  </a:lnTo>
                  <a:lnTo>
                    <a:pt x="354" y="262"/>
                  </a:lnTo>
                  <a:lnTo>
                    <a:pt x="352" y="261"/>
                  </a:lnTo>
                  <a:lnTo>
                    <a:pt x="350" y="256"/>
                  </a:lnTo>
                  <a:lnTo>
                    <a:pt x="352" y="251"/>
                  </a:lnTo>
                  <a:lnTo>
                    <a:pt x="347" y="251"/>
                  </a:lnTo>
                  <a:lnTo>
                    <a:pt x="340" y="254"/>
                  </a:lnTo>
                  <a:lnTo>
                    <a:pt x="335" y="253"/>
                  </a:lnTo>
                  <a:lnTo>
                    <a:pt x="333" y="248"/>
                  </a:lnTo>
                  <a:lnTo>
                    <a:pt x="328" y="248"/>
                  </a:lnTo>
                  <a:lnTo>
                    <a:pt x="326" y="244"/>
                  </a:lnTo>
                  <a:lnTo>
                    <a:pt x="321" y="242"/>
                  </a:lnTo>
                  <a:lnTo>
                    <a:pt x="313" y="249"/>
                  </a:lnTo>
                  <a:lnTo>
                    <a:pt x="310" y="252"/>
                  </a:lnTo>
                  <a:lnTo>
                    <a:pt x="304" y="251"/>
                  </a:lnTo>
                  <a:lnTo>
                    <a:pt x="303" y="244"/>
                  </a:lnTo>
                  <a:lnTo>
                    <a:pt x="303" y="241"/>
                  </a:lnTo>
                  <a:lnTo>
                    <a:pt x="298" y="241"/>
                  </a:lnTo>
                  <a:lnTo>
                    <a:pt x="294" y="236"/>
                  </a:lnTo>
                  <a:lnTo>
                    <a:pt x="296" y="231"/>
                  </a:lnTo>
                  <a:lnTo>
                    <a:pt x="291" y="231"/>
                  </a:lnTo>
                  <a:lnTo>
                    <a:pt x="281" y="229"/>
                  </a:lnTo>
                  <a:lnTo>
                    <a:pt x="276" y="233"/>
                  </a:lnTo>
                  <a:lnTo>
                    <a:pt x="271" y="236"/>
                  </a:lnTo>
                  <a:lnTo>
                    <a:pt x="267" y="232"/>
                  </a:lnTo>
                  <a:lnTo>
                    <a:pt x="264" y="228"/>
                  </a:lnTo>
                  <a:lnTo>
                    <a:pt x="259" y="228"/>
                  </a:lnTo>
                  <a:lnTo>
                    <a:pt x="254" y="229"/>
                  </a:lnTo>
                  <a:lnTo>
                    <a:pt x="244" y="226"/>
                  </a:lnTo>
                  <a:lnTo>
                    <a:pt x="239" y="223"/>
                  </a:lnTo>
                  <a:lnTo>
                    <a:pt x="235" y="224"/>
                  </a:lnTo>
                  <a:lnTo>
                    <a:pt x="233" y="223"/>
                  </a:lnTo>
                  <a:lnTo>
                    <a:pt x="228" y="223"/>
                  </a:lnTo>
                  <a:lnTo>
                    <a:pt x="226" y="218"/>
                  </a:lnTo>
                  <a:lnTo>
                    <a:pt x="226" y="213"/>
                  </a:lnTo>
                  <a:lnTo>
                    <a:pt x="223" y="209"/>
                  </a:lnTo>
                  <a:lnTo>
                    <a:pt x="218" y="207"/>
                  </a:lnTo>
                  <a:lnTo>
                    <a:pt x="216" y="204"/>
                  </a:lnTo>
                  <a:lnTo>
                    <a:pt x="214" y="209"/>
                  </a:lnTo>
                  <a:lnTo>
                    <a:pt x="210" y="209"/>
                  </a:lnTo>
                  <a:lnTo>
                    <a:pt x="204" y="208"/>
                  </a:lnTo>
                  <a:lnTo>
                    <a:pt x="199" y="209"/>
                  </a:lnTo>
                  <a:lnTo>
                    <a:pt x="195" y="208"/>
                  </a:lnTo>
                  <a:lnTo>
                    <a:pt x="186" y="198"/>
                  </a:lnTo>
                  <a:lnTo>
                    <a:pt x="181" y="194"/>
                  </a:lnTo>
                  <a:lnTo>
                    <a:pt x="176" y="194"/>
                  </a:lnTo>
                  <a:lnTo>
                    <a:pt x="177" y="185"/>
                  </a:lnTo>
                  <a:lnTo>
                    <a:pt x="181" y="49"/>
                  </a:lnTo>
                  <a:lnTo>
                    <a:pt x="176" y="47"/>
                  </a:lnTo>
                  <a:lnTo>
                    <a:pt x="171" y="46"/>
                  </a:lnTo>
                  <a:lnTo>
                    <a:pt x="146" y="46"/>
                  </a:lnTo>
                  <a:lnTo>
                    <a:pt x="83" y="43"/>
                  </a:lnTo>
                  <a:lnTo>
                    <a:pt x="0" y="38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2" name="Freeform 27"/>
            <p:cNvSpPr>
              <a:spLocks/>
            </p:cNvSpPr>
            <p:nvPr/>
          </p:nvSpPr>
          <p:spPr bwMode="auto">
            <a:xfrm>
              <a:off x="2248" y="2318"/>
              <a:ext cx="721" cy="368"/>
            </a:xfrm>
            <a:custGeom>
              <a:avLst/>
              <a:gdLst>
                <a:gd name="T0" fmla="*/ 3 w 521"/>
                <a:gd name="T1" fmla="*/ 0 h 266"/>
                <a:gd name="T2" fmla="*/ 157 w 521"/>
                <a:gd name="T3" fmla="*/ 8 h 266"/>
                <a:gd name="T4" fmla="*/ 432 w 521"/>
                <a:gd name="T5" fmla="*/ 12 h 266"/>
                <a:gd name="T6" fmla="*/ 507 w 521"/>
                <a:gd name="T7" fmla="*/ 48 h 266"/>
                <a:gd name="T8" fmla="*/ 520 w 521"/>
                <a:gd name="T9" fmla="*/ 132 h 266"/>
                <a:gd name="T10" fmla="*/ 507 w 521"/>
                <a:gd name="T11" fmla="*/ 263 h 266"/>
                <a:gd name="T12" fmla="*/ 498 w 521"/>
                <a:gd name="T13" fmla="*/ 258 h 266"/>
                <a:gd name="T14" fmla="*/ 477 w 521"/>
                <a:gd name="T15" fmla="*/ 244 h 266"/>
                <a:gd name="T16" fmla="*/ 469 w 521"/>
                <a:gd name="T17" fmla="*/ 248 h 266"/>
                <a:gd name="T18" fmla="*/ 462 w 521"/>
                <a:gd name="T19" fmla="*/ 251 h 266"/>
                <a:gd name="T20" fmla="*/ 453 w 521"/>
                <a:gd name="T21" fmla="*/ 244 h 266"/>
                <a:gd name="T22" fmla="*/ 439 w 521"/>
                <a:gd name="T23" fmla="*/ 252 h 266"/>
                <a:gd name="T24" fmla="*/ 429 w 521"/>
                <a:gd name="T25" fmla="*/ 248 h 266"/>
                <a:gd name="T26" fmla="*/ 419 w 521"/>
                <a:gd name="T27" fmla="*/ 253 h 266"/>
                <a:gd name="T28" fmla="*/ 409 w 521"/>
                <a:gd name="T29" fmla="*/ 259 h 266"/>
                <a:gd name="T30" fmla="*/ 401 w 521"/>
                <a:gd name="T31" fmla="*/ 259 h 266"/>
                <a:gd name="T32" fmla="*/ 391 w 521"/>
                <a:gd name="T33" fmla="*/ 254 h 266"/>
                <a:gd name="T34" fmla="*/ 384 w 521"/>
                <a:gd name="T35" fmla="*/ 249 h 266"/>
                <a:gd name="T36" fmla="*/ 375 w 521"/>
                <a:gd name="T37" fmla="*/ 251 h 266"/>
                <a:gd name="T38" fmla="*/ 366 w 521"/>
                <a:gd name="T39" fmla="*/ 244 h 266"/>
                <a:gd name="T40" fmla="*/ 364 w 521"/>
                <a:gd name="T41" fmla="*/ 248 h 266"/>
                <a:gd name="T42" fmla="*/ 357 w 521"/>
                <a:gd name="T43" fmla="*/ 261 h 266"/>
                <a:gd name="T44" fmla="*/ 352 w 521"/>
                <a:gd name="T45" fmla="*/ 261 h 266"/>
                <a:gd name="T46" fmla="*/ 352 w 521"/>
                <a:gd name="T47" fmla="*/ 251 h 266"/>
                <a:gd name="T48" fmla="*/ 340 w 521"/>
                <a:gd name="T49" fmla="*/ 254 h 266"/>
                <a:gd name="T50" fmla="*/ 333 w 521"/>
                <a:gd name="T51" fmla="*/ 248 h 266"/>
                <a:gd name="T52" fmla="*/ 326 w 521"/>
                <a:gd name="T53" fmla="*/ 244 h 266"/>
                <a:gd name="T54" fmla="*/ 313 w 521"/>
                <a:gd name="T55" fmla="*/ 249 h 266"/>
                <a:gd name="T56" fmla="*/ 304 w 521"/>
                <a:gd name="T57" fmla="*/ 251 h 266"/>
                <a:gd name="T58" fmla="*/ 303 w 521"/>
                <a:gd name="T59" fmla="*/ 241 h 266"/>
                <a:gd name="T60" fmla="*/ 294 w 521"/>
                <a:gd name="T61" fmla="*/ 236 h 266"/>
                <a:gd name="T62" fmla="*/ 291 w 521"/>
                <a:gd name="T63" fmla="*/ 231 h 266"/>
                <a:gd name="T64" fmla="*/ 276 w 521"/>
                <a:gd name="T65" fmla="*/ 233 h 266"/>
                <a:gd name="T66" fmla="*/ 267 w 521"/>
                <a:gd name="T67" fmla="*/ 232 h 266"/>
                <a:gd name="T68" fmla="*/ 259 w 521"/>
                <a:gd name="T69" fmla="*/ 228 h 266"/>
                <a:gd name="T70" fmla="*/ 244 w 521"/>
                <a:gd name="T71" fmla="*/ 226 h 266"/>
                <a:gd name="T72" fmla="*/ 235 w 521"/>
                <a:gd name="T73" fmla="*/ 224 h 266"/>
                <a:gd name="T74" fmla="*/ 228 w 521"/>
                <a:gd name="T75" fmla="*/ 223 h 266"/>
                <a:gd name="T76" fmla="*/ 226 w 521"/>
                <a:gd name="T77" fmla="*/ 213 h 266"/>
                <a:gd name="T78" fmla="*/ 218 w 521"/>
                <a:gd name="T79" fmla="*/ 207 h 266"/>
                <a:gd name="T80" fmla="*/ 214 w 521"/>
                <a:gd name="T81" fmla="*/ 209 h 266"/>
                <a:gd name="T82" fmla="*/ 204 w 521"/>
                <a:gd name="T83" fmla="*/ 208 h 266"/>
                <a:gd name="T84" fmla="*/ 195 w 521"/>
                <a:gd name="T85" fmla="*/ 208 h 266"/>
                <a:gd name="T86" fmla="*/ 181 w 521"/>
                <a:gd name="T87" fmla="*/ 194 h 266"/>
                <a:gd name="T88" fmla="*/ 177 w 521"/>
                <a:gd name="T89" fmla="*/ 185 h 266"/>
                <a:gd name="T90" fmla="*/ 176 w 521"/>
                <a:gd name="T91" fmla="*/ 47 h 266"/>
                <a:gd name="T92" fmla="*/ 146 w 521"/>
                <a:gd name="T93" fmla="*/ 46 h 266"/>
                <a:gd name="T94" fmla="*/ 0 w 521"/>
                <a:gd name="T95" fmla="*/ 38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21" h="266">
                  <a:moveTo>
                    <a:pt x="0" y="38"/>
                  </a:moveTo>
                  <a:lnTo>
                    <a:pt x="3" y="0"/>
                  </a:lnTo>
                  <a:lnTo>
                    <a:pt x="62" y="4"/>
                  </a:lnTo>
                  <a:lnTo>
                    <a:pt x="157" y="8"/>
                  </a:lnTo>
                  <a:lnTo>
                    <a:pt x="294" y="12"/>
                  </a:lnTo>
                  <a:lnTo>
                    <a:pt x="432" y="12"/>
                  </a:lnTo>
                  <a:lnTo>
                    <a:pt x="506" y="9"/>
                  </a:lnTo>
                  <a:lnTo>
                    <a:pt x="507" y="48"/>
                  </a:lnTo>
                  <a:lnTo>
                    <a:pt x="518" y="112"/>
                  </a:lnTo>
                  <a:lnTo>
                    <a:pt x="520" y="132"/>
                  </a:lnTo>
                  <a:lnTo>
                    <a:pt x="521" y="266"/>
                  </a:lnTo>
                  <a:lnTo>
                    <a:pt x="507" y="263"/>
                  </a:lnTo>
                  <a:lnTo>
                    <a:pt x="502" y="259"/>
                  </a:lnTo>
                  <a:lnTo>
                    <a:pt x="498" y="258"/>
                  </a:lnTo>
                  <a:lnTo>
                    <a:pt x="488" y="251"/>
                  </a:lnTo>
                  <a:lnTo>
                    <a:pt x="477" y="244"/>
                  </a:lnTo>
                  <a:lnTo>
                    <a:pt x="473" y="244"/>
                  </a:lnTo>
                  <a:lnTo>
                    <a:pt x="469" y="248"/>
                  </a:lnTo>
                  <a:lnTo>
                    <a:pt x="467" y="251"/>
                  </a:lnTo>
                  <a:lnTo>
                    <a:pt x="462" y="251"/>
                  </a:lnTo>
                  <a:lnTo>
                    <a:pt x="458" y="249"/>
                  </a:lnTo>
                  <a:lnTo>
                    <a:pt x="453" y="244"/>
                  </a:lnTo>
                  <a:lnTo>
                    <a:pt x="443" y="248"/>
                  </a:lnTo>
                  <a:lnTo>
                    <a:pt x="439" y="252"/>
                  </a:lnTo>
                  <a:lnTo>
                    <a:pt x="434" y="252"/>
                  </a:lnTo>
                  <a:lnTo>
                    <a:pt x="429" y="248"/>
                  </a:lnTo>
                  <a:lnTo>
                    <a:pt x="425" y="252"/>
                  </a:lnTo>
                  <a:lnTo>
                    <a:pt x="419" y="253"/>
                  </a:lnTo>
                  <a:lnTo>
                    <a:pt x="414" y="259"/>
                  </a:lnTo>
                  <a:lnTo>
                    <a:pt x="409" y="259"/>
                  </a:lnTo>
                  <a:lnTo>
                    <a:pt x="406" y="263"/>
                  </a:lnTo>
                  <a:lnTo>
                    <a:pt x="401" y="259"/>
                  </a:lnTo>
                  <a:lnTo>
                    <a:pt x="396" y="257"/>
                  </a:lnTo>
                  <a:lnTo>
                    <a:pt x="391" y="254"/>
                  </a:lnTo>
                  <a:lnTo>
                    <a:pt x="389" y="249"/>
                  </a:lnTo>
                  <a:lnTo>
                    <a:pt x="384" y="249"/>
                  </a:lnTo>
                  <a:lnTo>
                    <a:pt x="379" y="253"/>
                  </a:lnTo>
                  <a:lnTo>
                    <a:pt x="375" y="251"/>
                  </a:lnTo>
                  <a:lnTo>
                    <a:pt x="370" y="246"/>
                  </a:lnTo>
                  <a:lnTo>
                    <a:pt x="366" y="244"/>
                  </a:lnTo>
                  <a:lnTo>
                    <a:pt x="364" y="246"/>
                  </a:lnTo>
                  <a:lnTo>
                    <a:pt x="364" y="248"/>
                  </a:lnTo>
                  <a:lnTo>
                    <a:pt x="359" y="252"/>
                  </a:lnTo>
                  <a:lnTo>
                    <a:pt x="357" y="261"/>
                  </a:lnTo>
                  <a:lnTo>
                    <a:pt x="354" y="262"/>
                  </a:lnTo>
                  <a:lnTo>
                    <a:pt x="352" y="261"/>
                  </a:lnTo>
                  <a:lnTo>
                    <a:pt x="350" y="256"/>
                  </a:lnTo>
                  <a:lnTo>
                    <a:pt x="352" y="251"/>
                  </a:lnTo>
                  <a:lnTo>
                    <a:pt x="347" y="251"/>
                  </a:lnTo>
                  <a:lnTo>
                    <a:pt x="340" y="254"/>
                  </a:lnTo>
                  <a:lnTo>
                    <a:pt x="335" y="253"/>
                  </a:lnTo>
                  <a:lnTo>
                    <a:pt x="333" y="248"/>
                  </a:lnTo>
                  <a:lnTo>
                    <a:pt x="328" y="248"/>
                  </a:lnTo>
                  <a:lnTo>
                    <a:pt x="326" y="244"/>
                  </a:lnTo>
                  <a:lnTo>
                    <a:pt x="321" y="242"/>
                  </a:lnTo>
                  <a:lnTo>
                    <a:pt x="313" y="249"/>
                  </a:lnTo>
                  <a:lnTo>
                    <a:pt x="310" y="252"/>
                  </a:lnTo>
                  <a:lnTo>
                    <a:pt x="304" y="251"/>
                  </a:lnTo>
                  <a:lnTo>
                    <a:pt x="303" y="244"/>
                  </a:lnTo>
                  <a:lnTo>
                    <a:pt x="303" y="241"/>
                  </a:lnTo>
                  <a:lnTo>
                    <a:pt x="298" y="241"/>
                  </a:lnTo>
                  <a:lnTo>
                    <a:pt x="294" y="236"/>
                  </a:lnTo>
                  <a:lnTo>
                    <a:pt x="296" y="231"/>
                  </a:lnTo>
                  <a:lnTo>
                    <a:pt x="291" y="231"/>
                  </a:lnTo>
                  <a:lnTo>
                    <a:pt x="281" y="229"/>
                  </a:lnTo>
                  <a:lnTo>
                    <a:pt x="276" y="233"/>
                  </a:lnTo>
                  <a:lnTo>
                    <a:pt x="271" y="236"/>
                  </a:lnTo>
                  <a:lnTo>
                    <a:pt x="267" y="232"/>
                  </a:lnTo>
                  <a:lnTo>
                    <a:pt x="264" y="228"/>
                  </a:lnTo>
                  <a:lnTo>
                    <a:pt x="259" y="228"/>
                  </a:lnTo>
                  <a:lnTo>
                    <a:pt x="254" y="229"/>
                  </a:lnTo>
                  <a:lnTo>
                    <a:pt x="244" y="226"/>
                  </a:lnTo>
                  <a:lnTo>
                    <a:pt x="239" y="223"/>
                  </a:lnTo>
                  <a:lnTo>
                    <a:pt x="235" y="224"/>
                  </a:lnTo>
                  <a:lnTo>
                    <a:pt x="233" y="223"/>
                  </a:lnTo>
                  <a:lnTo>
                    <a:pt x="228" y="223"/>
                  </a:lnTo>
                  <a:lnTo>
                    <a:pt x="226" y="218"/>
                  </a:lnTo>
                  <a:lnTo>
                    <a:pt x="226" y="213"/>
                  </a:lnTo>
                  <a:lnTo>
                    <a:pt x="223" y="209"/>
                  </a:lnTo>
                  <a:lnTo>
                    <a:pt x="218" y="207"/>
                  </a:lnTo>
                  <a:lnTo>
                    <a:pt x="216" y="204"/>
                  </a:lnTo>
                  <a:lnTo>
                    <a:pt x="214" y="209"/>
                  </a:lnTo>
                  <a:lnTo>
                    <a:pt x="210" y="209"/>
                  </a:lnTo>
                  <a:lnTo>
                    <a:pt x="204" y="208"/>
                  </a:lnTo>
                  <a:lnTo>
                    <a:pt x="199" y="209"/>
                  </a:lnTo>
                  <a:lnTo>
                    <a:pt x="195" y="208"/>
                  </a:lnTo>
                  <a:lnTo>
                    <a:pt x="186" y="198"/>
                  </a:lnTo>
                  <a:lnTo>
                    <a:pt x="181" y="194"/>
                  </a:lnTo>
                  <a:lnTo>
                    <a:pt x="176" y="194"/>
                  </a:lnTo>
                  <a:lnTo>
                    <a:pt x="177" y="185"/>
                  </a:lnTo>
                  <a:lnTo>
                    <a:pt x="181" y="49"/>
                  </a:lnTo>
                  <a:lnTo>
                    <a:pt x="176" y="47"/>
                  </a:lnTo>
                  <a:lnTo>
                    <a:pt x="171" y="46"/>
                  </a:lnTo>
                  <a:lnTo>
                    <a:pt x="146" y="46"/>
                  </a:lnTo>
                  <a:lnTo>
                    <a:pt x="83" y="43"/>
                  </a:lnTo>
                  <a:lnTo>
                    <a:pt x="0" y="38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" name="Freeform 28"/>
            <p:cNvSpPr>
              <a:spLocks/>
            </p:cNvSpPr>
            <p:nvPr/>
          </p:nvSpPr>
          <p:spPr bwMode="auto">
            <a:xfrm>
              <a:off x="2334" y="2005"/>
              <a:ext cx="615" cy="329"/>
            </a:xfrm>
            <a:custGeom>
              <a:avLst/>
              <a:gdLst>
                <a:gd name="T0" fmla="*/ 0 w 444"/>
                <a:gd name="T1" fmla="*/ 230 h 238"/>
                <a:gd name="T2" fmla="*/ 11 w 444"/>
                <a:gd name="T3" fmla="*/ 0 h 238"/>
                <a:gd name="T4" fmla="*/ 84 w 444"/>
                <a:gd name="T5" fmla="*/ 4 h 238"/>
                <a:gd name="T6" fmla="*/ 226 w 444"/>
                <a:gd name="T7" fmla="*/ 7 h 238"/>
                <a:gd name="T8" fmla="*/ 302 w 444"/>
                <a:gd name="T9" fmla="*/ 7 h 238"/>
                <a:gd name="T10" fmla="*/ 398 w 444"/>
                <a:gd name="T11" fmla="*/ 6 h 238"/>
                <a:gd name="T12" fmla="*/ 412 w 444"/>
                <a:gd name="T13" fmla="*/ 16 h 238"/>
                <a:gd name="T14" fmla="*/ 416 w 444"/>
                <a:gd name="T15" fmla="*/ 14 h 238"/>
                <a:gd name="T16" fmla="*/ 420 w 444"/>
                <a:gd name="T17" fmla="*/ 15 h 238"/>
                <a:gd name="T18" fmla="*/ 424 w 444"/>
                <a:gd name="T19" fmla="*/ 20 h 238"/>
                <a:gd name="T20" fmla="*/ 425 w 444"/>
                <a:gd name="T21" fmla="*/ 25 h 238"/>
                <a:gd name="T22" fmla="*/ 424 w 444"/>
                <a:gd name="T23" fmla="*/ 26 h 238"/>
                <a:gd name="T24" fmla="*/ 419 w 444"/>
                <a:gd name="T25" fmla="*/ 26 h 238"/>
                <a:gd name="T26" fmla="*/ 417 w 444"/>
                <a:gd name="T27" fmla="*/ 31 h 238"/>
                <a:gd name="T28" fmla="*/ 411 w 444"/>
                <a:gd name="T29" fmla="*/ 39 h 238"/>
                <a:gd name="T30" fmla="*/ 414 w 444"/>
                <a:gd name="T31" fmla="*/ 44 h 238"/>
                <a:gd name="T32" fmla="*/ 417 w 444"/>
                <a:gd name="T33" fmla="*/ 50 h 238"/>
                <a:gd name="T34" fmla="*/ 424 w 444"/>
                <a:gd name="T35" fmla="*/ 54 h 238"/>
                <a:gd name="T36" fmla="*/ 424 w 444"/>
                <a:gd name="T37" fmla="*/ 59 h 238"/>
                <a:gd name="T38" fmla="*/ 431 w 444"/>
                <a:gd name="T39" fmla="*/ 68 h 238"/>
                <a:gd name="T40" fmla="*/ 435 w 444"/>
                <a:gd name="T41" fmla="*/ 69 h 238"/>
                <a:gd name="T42" fmla="*/ 440 w 444"/>
                <a:gd name="T43" fmla="*/ 73 h 238"/>
                <a:gd name="T44" fmla="*/ 444 w 444"/>
                <a:gd name="T45" fmla="*/ 235 h 238"/>
                <a:gd name="T46" fmla="*/ 370 w 444"/>
                <a:gd name="T47" fmla="*/ 238 h 238"/>
                <a:gd name="T48" fmla="*/ 232 w 444"/>
                <a:gd name="T49" fmla="*/ 238 h 238"/>
                <a:gd name="T50" fmla="*/ 95 w 444"/>
                <a:gd name="T51" fmla="*/ 234 h 238"/>
                <a:gd name="T52" fmla="*/ 0 w 444"/>
                <a:gd name="T53" fmla="*/ 23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4" h="238">
                  <a:moveTo>
                    <a:pt x="0" y="230"/>
                  </a:moveTo>
                  <a:lnTo>
                    <a:pt x="11" y="0"/>
                  </a:lnTo>
                  <a:lnTo>
                    <a:pt x="84" y="4"/>
                  </a:lnTo>
                  <a:lnTo>
                    <a:pt x="226" y="7"/>
                  </a:lnTo>
                  <a:lnTo>
                    <a:pt x="302" y="7"/>
                  </a:lnTo>
                  <a:lnTo>
                    <a:pt x="398" y="6"/>
                  </a:lnTo>
                  <a:lnTo>
                    <a:pt x="412" y="16"/>
                  </a:lnTo>
                  <a:lnTo>
                    <a:pt x="416" y="14"/>
                  </a:lnTo>
                  <a:lnTo>
                    <a:pt x="420" y="15"/>
                  </a:lnTo>
                  <a:lnTo>
                    <a:pt x="424" y="20"/>
                  </a:lnTo>
                  <a:lnTo>
                    <a:pt x="425" y="25"/>
                  </a:lnTo>
                  <a:lnTo>
                    <a:pt x="424" y="26"/>
                  </a:lnTo>
                  <a:lnTo>
                    <a:pt x="419" y="26"/>
                  </a:lnTo>
                  <a:lnTo>
                    <a:pt x="417" y="31"/>
                  </a:lnTo>
                  <a:lnTo>
                    <a:pt x="411" y="39"/>
                  </a:lnTo>
                  <a:lnTo>
                    <a:pt x="414" y="44"/>
                  </a:lnTo>
                  <a:lnTo>
                    <a:pt x="417" y="50"/>
                  </a:lnTo>
                  <a:lnTo>
                    <a:pt x="424" y="54"/>
                  </a:lnTo>
                  <a:lnTo>
                    <a:pt x="424" y="59"/>
                  </a:lnTo>
                  <a:lnTo>
                    <a:pt x="431" y="68"/>
                  </a:lnTo>
                  <a:lnTo>
                    <a:pt x="435" y="69"/>
                  </a:lnTo>
                  <a:lnTo>
                    <a:pt x="440" y="73"/>
                  </a:lnTo>
                  <a:lnTo>
                    <a:pt x="444" y="235"/>
                  </a:lnTo>
                  <a:lnTo>
                    <a:pt x="370" y="238"/>
                  </a:lnTo>
                  <a:lnTo>
                    <a:pt x="232" y="238"/>
                  </a:lnTo>
                  <a:lnTo>
                    <a:pt x="95" y="234"/>
                  </a:lnTo>
                  <a:lnTo>
                    <a:pt x="0" y="230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4" name="Freeform 29"/>
            <p:cNvSpPr>
              <a:spLocks/>
            </p:cNvSpPr>
            <p:nvPr/>
          </p:nvSpPr>
          <p:spPr bwMode="auto">
            <a:xfrm>
              <a:off x="2334" y="2005"/>
              <a:ext cx="615" cy="329"/>
            </a:xfrm>
            <a:custGeom>
              <a:avLst/>
              <a:gdLst>
                <a:gd name="T0" fmla="*/ 0 w 444"/>
                <a:gd name="T1" fmla="*/ 230 h 238"/>
                <a:gd name="T2" fmla="*/ 11 w 444"/>
                <a:gd name="T3" fmla="*/ 0 h 238"/>
                <a:gd name="T4" fmla="*/ 84 w 444"/>
                <a:gd name="T5" fmla="*/ 4 h 238"/>
                <a:gd name="T6" fmla="*/ 226 w 444"/>
                <a:gd name="T7" fmla="*/ 7 h 238"/>
                <a:gd name="T8" fmla="*/ 302 w 444"/>
                <a:gd name="T9" fmla="*/ 7 h 238"/>
                <a:gd name="T10" fmla="*/ 398 w 444"/>
                <a:gd name="T11" fmla="*/ 6 h 238"/>
                <a:gd name="T12" fmla="*/ 412 w 444"/>
                <a:gd name="T13" fmla="*/ 16 h 238"/>
                <a:gd name="T14" fmla="*/ 416 w 444"/>
                <a:gd name="T15" fmla="*/ 14 h 238"/>
                <a:gd name="T16" fmla="*/ 420 w 444"/>
                <a:gd name="T17" fmla="*/ 15 h 238"/>
                <a:gd name="T18" fmla="*/ 424 w 444"/>
                <a:gd name="T19" fmla="*/ 20 h 238"/>
                <a:gd name="T20" fmla="*/ 425 w 444"/>
                <a:gd name="T21" fmla="*/ 25 h 238"/>
                <a:gd name="T22" fmla="*/ 424 w 444"/>
                <a:gd name="T23" fmla="*/ 26 h 238"/>
                <a:gd name="T24" fmla="*/ 419 w 444"/>
                <a:gd name="T25" fmla="*/ 26 h 238"/>
                <a:gd name="T26" fmla="*/ 417 w 444"/>
                <a:gd name="T27" fmla="*/ 31 h 238"/>
                <a:gd name="T28" fmla="*/ 411 w 444"/>
                <a:gd name="T29" fmla="*/ 39 h 238"/>
                <a:gd name="T30" fmla="*/ 414 w 444"/>
                <a:gd name="T31" fmla="*/ 44 h 238"/>
                <a:gd name="T32" fmla="*/ 417 w 444"/>
                <a:gd name="T33" fmla="*/ 50 h 238"/>
                <a:gd name="T34" fmla="*/ 424 w 444"/>
                <a:gd name="T35" fmla="*/ 54 h 238"/>
                <a:gd name="T36" fmla="*/ 424 w 444"/>
                <a:gd name="T37" fmla="*/ 59 h 238"/>
                <a:gd name="T38" fmla="*/ 431 w 444"/>
                <a:gd name="T39" fmla="*/ 68 h 238"/>
                <a:gd name="T40" fmla="*/ 435 w 444"/>
                <a:gd name="T41" fmla="*/ 69 h 238"/>
                <a:gd name="T42" fmla="*/ 440 w 444"/>
                <a:gd name="T43" fmla="*/ 73 h 238"/>
                <a:gd name="T44" fmla="*/ 444 w 444"/>
                <a:gd name="T45" fmla="*/ 235 h 238"/>
                <a:gd name="T46" fmla="*/ 370 w 444"/>
                <a:gd name="T47" fmla="*/ 238 h 238"/>
                <a:gd name="T48" fmla="*/ 232 w 444"/>
                <a:gd name="T49" fmla="*/ 238 h 238"/>
                <a:gd name="T50" fmla="*/ 95 w 444"/>
                <a:gd name="T51" fmla="*/ 234 h 238"/>
                <a:gd name="T52" fmla="*/ 0 w 444"/>
                <a:gd name="T53" fmla="*/ 23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4" h="238">
                  <a:moveTo>
                    <a:pt x="0" y="230"/>
                  </a:moveTo>
                  <a:lnTo>
                    <a:pt x="11" y="0"/>
                  </a:lnTo>
                  <a:lnTo>
                    <a:pt x="84" y="4"/>
                  </a:lnTo>
                  <a:lnTo>
                    <a:pt x="226" y="7"/>
                  </a:lnTo>
                  <a:lnTo>
                    <a:pt x="302" y="7"/>
                  </a:lnTo>
                  <a:lnTo>
                    <a:pt x="398" y="6"/>
                  </a:lnTo>
                  <a:lnTo>
                    <a:pt x="412" y="16"/>
                  </a:lnTo>
                  <a:lnTo>
                    <a:pt x="416" y="14"/>
                  </a:lnTo>
                  <a:lnTo>
                    <a:pt x="420" y="15"/>
                  </a:lnTo>
                  <a:lnTo>
                    <a:pt x="424" y="20"/>
                  </a:lnTo>
                  <a:lnTo>
                    <a:pt x="425" y="25"/>
                  </a:lnTo>
                  <a:lnTo>
                    <a:pt x="424" y="26"/>
                  </a:lnTo>
                  <a:lnTo>
                    <a:pt x="419" y="26"/>
                  </a:lnTo>
                  <a:lnTo>
                    <a:pt x="417" y="31"/>
                  </a:lnTo>
                  <a:lnTo>
                    <a:pt x="411" y="39"/>
                  </a:lnTo>
                  <a:lnTo>
                    <a:pt x="414" y="44"/>
                  </a:lnTo>
                  <a:lnTo>
                    <a:pt x="417" y="50"/>
                  </a:lnTo>
                  <a:lnTo>
                    <a:pt x="424" y="54"/>
                  </a:lnTo>
                  <a:lnTo>
                    <a:pt x="424" y="59"/>
                  </a:lnTo>
                  <a:lnTo>
                    <a:pt x="431" y="68"/>
                  </a:lnTo>
                  <a:lnTo>
                    <a:pt x="435" y="69"/>
                  </a:lnTo>
                  <a:lnTo>
                    <a:pt x="440" y="73"/>
                  </a:lnTo>
                  <a:lnTo>
                    <a:pt x="444" y="235"/>
                  </a:lnTo>
                  <a:lnTo>
                    <a:pt x="370" y="238"/>
                  </a:lnTo>
                  <a:lnTo>
                    <a:pt x="232" y="238"/>
                  </a:lnTo>
                  <a:lnTo>
                    <a:pt x="95" y="234"/>
                  </a:lnTo>
                  <a:lnTo>
                    <a:pt x="0" y="230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" name="Freeform 30"/>
            <p:cNvSpPr>
              <a:spLocks/>
            </p:cNvSpPr>
            <p:nvPr/>
          </p:nvSpPr>
          <p:spPr bwMode="auto">
            <a:xfrm>
              <a:off x="2734" y="1027"/>
              <a:ext cx="545" cy="616"/>
            </a:xfrm>
            <a:custGeom>
              <a:avLst/>
              <a:gdLst>
                <a:gd name="T0" fmla="*/ 104 w 394"/>
                <a:gd name="T1" fmla="*/ 28 h 445"/>
                <a:gd name="T2" fmla="*/ 108 w 394"/>
                <a:gd name="T3" fmla="*/ 1 h 445"/>
                <a:gd name="T4" fmla="*/ 125 w 394"/>
                <a:gd name="T5" fmla="*/ 22 h 445"/>
                <a:gd name="T6" fmla="*/ 132 w 394"/>
                <a:gd name="T7" fmla="*/ 48 h 445"/>
                <a:gd name="T8" fmla="*/ 152 w 394"/>
                <a:gd name="T9" fmla="*/ 53 h 445"/>
                <a:gd name="T10" fmla="*/ 180 w 394"/>
                <a:gd name="T11" fmla="*/ 63 h 445"/>
                <a:gd name="T12" fmla="*/ 198 w 394"/>
                <a:gd name="T13" fmla="*/ 54 h 445"/>
                <a:gd name="T14" fmla="*/ 205 w 394"/>
                <a:gd name="T15" fmla="*/ 53 h 445"/>
                <a:gd name="T16" fmla="*/ 234 w 394"/>
                <a:gd name="T17" fmla="*/ 66 h 445"/>
                <a:gd name="T18" fmla="*/ 244 w 394"/>
                <a:gd name="T19" fmla="*/ 74 h 445"/>
                <a:gd name="T20" fmla="*/ 254 w 394"/>
                <a:gd name="T21" fmla="*/ 73 h 445"/>
                <a:gd name="T22" fmla="*/ 268 w 394"/>
                <a:gd name="T23" fmla="*/ 78 h 445"/>
                <a:gd name="T24" fmla="*/ 292 w 394"/>
                <a:gd name="T25" fmla="*/ 92 h 445"/>
                <a:gd name="T26" fmla="*/ 313 w 394"/>
                <a:gd name="T27" fmla="*/ 83 h 445"/>
                <a:gd name="T28" fmla="*/ 327 w 394"/>
                <a:gd name="T29" fmla="*/ 79 h 445"/>
                <a:gd name="T30" fmla="*/ 336 w 394"/>
                <a:gd name="T31" fmla="*/ 86 h 445"/>
                <a:gd name="T32" fmla="*/ 356 w 394"/>
                <a:gd name="T33" fmla="*/ 83 h 445"/>
                <a:gd name="T34" fmla="*/ 371 w 394"/>
                <a:gd name="T35" fmla="*/ 89 h 445"/>
                <a:gd name="T36" fmla="*/ 394 w 394"/>
                <a:gd name="T37" fmla="*/ 89 h 445"/>
                <a:gd name="T38" fmla="*/ 379 w 394"/>
                <a:gd name="T39" fmla="*/ 100 h 445"/>
                <a:gd name="T40" fmla="*/ 348 w 394"/>
                <a:gd name="T41" fmla="*/ 113 h 445"/>
                <a:gd name="T42" fmla="*/ 311 w 394"/>
                <a:gd name="T43" fmla="*/ 149 h 445"/>
                <a:gd name="T44" fmla="*/ 289 w 394"/>
                <a:gd name="T45" fmla="*/ 171 h 445"/>
                <a:gd name="T46" fmla="*/ 268 w 394"/>
                <a:gd name="T47" fmla="*/ 190 h 445"/>
                <a:gd name="T48" fmla="*/ 263 w 394"/>
                <a:gd name="T49" fmla="*/ 199 h 445"/>
                <a:gd name="T50" fmla="*/ 260 w 394"/>
                <a:gd name="T51" fmla="*/ 243 h 445"/>
                <a:gd name="T52" fmla="*/ 238 w 394"/>
                <a:gd name="T53" fmla="*/ 259 h 445"/>
                <a:gd name="T54" fmla="*/ 230 w 394"/>
                <a:gd name="T55" fmla="*/ 273 h 445"/>
                <a:gd name="T56" fmla="*/ 239 w 394"/>
                <a:gd name="T57" fmla="*/ 284 h 445"/>
                <a:gd name="T58" fmla="*/ 240 w 394"/>
                <a:gd name="T59" fmla="*/ 316 h 445"/>
                <a:gd name="T60" fmla="*/ 240 w 394"/>
                <a:gd name="T61" fmla="*/ 340 h 445"/>
                <a:gd name="T62" fmla="*/ 250 w 394"/>
                <a:gd name="T63" fmla="*/ 355 h 445"/>
                <a:gd name="T64" fmla="*/ 267 w 394"/>
                <a:gd name="T65" fmla="*/ 365 h 445"/>
                <a:gd name="T66" fmla="*/ 286 w 394"/>
                <a:gd name="T67" fmla="*/ 374 h 445"/>
                <a:gd name="T68" fmla="*/ 307 w 394"/>
                <a:gd name="T69" fmla="*/ 395 h 445"/>
                <a:gd name="T70" fmla="*/ 321 w 394"/>
                <a:gd name="T71" fmla="*/ 405 h 445"/>
                <a:gd name="T72" fmla="*/ 328 w 394"/>
                <a:gd name="T73" fmla="*/ 429 h 445"/>
                <a:gd name="T74" fmla="*/ 272 w 394"/>
                <a:gd name="T75" fmla="*/ 439 h 445"/>
                <a:gd name="T76" fmla="*/ 43 w 394"/>
                <a:gd name="T77" fmla="*/ 445 h 445"/>
                <a:gd name="T78" fmla="*/ 33 w 394"/>
                <a:gd name="T79" fmla="*/ 301 h 445"/>
                <a:gd name="T80" fmla="*/ 19 w 394"/>
                <a:gd name="T81" fmla="*/ 286 h 445"/>
                <a:gd name="T82" fmla="*/ 30 w 394"/>
                <a:gd name="T83" fmla="*/ 274 h 445"/>
                <a:gd name="T84" fmla="*/ 35 w 394"/>
                <a:gd name="T85" fmla="*/ 254 h 445"/>
                <a:gd name="T86" fmla="*/ 34 w 394"/>
                <a:gd name="T87" fmla="*/ 235 h 445"/>
                <a:gd name="T88" fmla="*/ 25 w 394"/>
                <a:gd name="T89" fmla="*/ 218 h 445"/>
                <a:gd name="T90" fmla="*/ 23 w 394"/>
                <a:gd name="T91" fmla="*/ 190 h 445"/>
                <a:gd name="T92" fmla="*/ 21 w 394"/>
                <a:gd name="T93" fmla="*/ 173 h 445"/>
                <a:gd name="T94" fmla="*/ 19 w 394"/>
                <a:gd name="T95" fmla="*/ 147 h 445"/>
                <a:gd name="T96" fmla="*/ 18 w 394"/>
                <a:gd name="T97" fmla="*/ 127 h 445"/>
                <a:gd name="T98" fmla="*/ 6 w 394"/>
                <a:gd name="T99" fmla="*/ 95 h 445"/>
                <a:gd name="T100" fmla="*/ 5 w 394"/>
                <a:gd name="T101" fmla="*/ 77 h 445"/>
                <a:gd name="T102" fmla="*/ 8 w 394"/>
                <a:gd name="T103" fmla="*/ 54 h 445"/>
                <a:gd name="T104" fmla="*/ 0 w 394"/>
                <a:gd name="T105" fmla="*/ 32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94" h="445">
                  <a:moveTo>
                    <a:pt x="1" y="29"/>
                  </a:moveTo>
                  <a:lnTo>
                    <a:pt x="67" y="29"/>
                  </a:lnTo>
                  <a:lnTo>
                    <a:pt x="104" y="28"/>
                  </a:lnTo>
                  <a:lnTo>
                    <a:pt x="106" y="23"/>
                  </a:lnTo>
                  <a:lnTo>
                    <a:pt x="104" y="0"/>
                  </a:lnTo>
                  <a:lnTo>
                    <a:pt x="108" y="1"/>
                  </a:lnTo>
                  <a:lnTo>
                    <a:pt x="118" y="3"/>
                  </a:lnTo>
                  <a:lnTo>
                    <a:pt x="122" y="6"/>
                  </a:lnTo>
                  <a:lnTo>
                    <a:pt x="125" y="22"/>
                  </a:lnTo>
                  <a:lnTo>
                    <a:pt x="128" y="35"/>
                  </a:lnTo>
                  <a:lnTo>
                    <a:pt x="128" y="43"/>
                  </a:lnTo>
                  <a:lnTo>
                    <a:pt x="132" y="48"/>
                  </a:lnTo>
                  <a:lnTo>
                    <a:pt x="137" y="49"/>
                  </a:lnTo>
                  <a:lnTo>
                    <a:pt x="147" y="49"/>
                  </a:lnTo>
                  <a:lnTo>
                    <a:pt x="152" y="53"/>
                  </a:lnTo>
                  <a:lnTo>
                    <a:pt x="172" y="56"/>
                  </a:lnTo>
                  <a:lnTo>
                    <a:pt x="175" y="59"/>
                  </a:lnTo>
                  <a:lnTo>
                    <a:pt x="180" y="63"/>
                  </a:lnTo>
                  <a:lnTo>
                    <a:pt x="191" y="59"/>
                  </a:lnTo>
                  <a:lnTo>
                    <a:pt x="195" y="56"/>
                  </a:lnTo>
                  <a:lnTo>
                    <a:pt x="198" y="54"/>
                  </a:lnTo>
                  <a:lnTo>
                    <a:pt x="199" y="54"/>
                  </a:lnTo>
                  <a:lnTo>
                    <a:pt x="200" y="53"/>
                  </a:lnTo>
                  <a:lnTo>
                    <a:pt x="205" y="53"/>
                  </a:lnTo>
                  <a:lnTo>
                    <a:pt x="216" y="53"/>
                  </a:lnTo>
                  <a:lnTo>
                    <a:pt x="235" y="61"/>
                  </a:lnTo>
                  <a:lnTo>
                    <a:pt x="234" y="66"/>
                  </a:lnTo>
                  <a:lnTo>
                    <a:pt x="239" y="66"/>
                  </a:lnTo>
                  <a:lnTo>
                    <a:pt x="244" y="69"/>
                  </a:lnTo>
                  <a:lnTo>
                    <a:pt x="244" y="74"/>
                  </a:lnTo>
                  <a:lnTo>
                    <a:pt x="248" y="78"/>
                  </a:lnTo>
                  <a:lnTo>
                    <a:pt x="253" y="79"/>
                  </a:lnTo>
                  <a:lnTo>
                    <a:pt x="254" y="73"/>
                  </a:lnTo>
                  <a:lnTo>
                    <a:pt x="262" y="72"/>
                  </a:lnTo>
                  <a:lnTo>
                    <a:pt x="267" y="73"/>
                  </a:lnTo>
                  <a:lnTo>
                    <a:pt x="268" y="78"/>
                  </a:lnTo>
                  <a:lnTo>
                    <a:pt x="283" y="83"/>
                  </a:lnTo>
                  <a:lnTo>
                    <a:pt x="283" y="87"/>
                  </a:lnTo>
                  <a:lnTo>
                    <a:pt x="292" y="92"/>
                  </a:lnTo>
                  <a:lnTo>
                    <a:pt x="298" y="93"/>
                  </a:lnTo>
                  <a:lnTo>
                    <a:pt x="308" y="88"/>
                  </a:lnTo>
                  <a:lnTo>
                    <a:pt x="313" y="83"/>
                  </a:lnTo>
                  <a:lnTo>
                    <a:pt x="323" y="77"/>
                  </a:lnTo>
                  <a:lnTo>
                    <a:pt x="328" y="77"/>
                  </a:lnTo>
                  <a:lnTo>
                    <a:pt x="327" y="79"/>
                  </a:lnTo>
                  <a:lnTo>
                    <a:pt x="331" y="82"/>
                  </a:lnTo>
                  <a:lnTo>
                    <a:pt x="332" y="86"/>
                  </a:lnTo>
                  <a:lnTo>
                    <a:pt x="336" y="86"/>
                  </a:lnTo>
                  <a:lnTo>
                    <a:pt x="342" y="84"/>
                  </a:lnTo>
                  <a:lnTo>
                    <a:pt x="351" y="86"/>
                  </a:lnTo>
                  <a:lnTo>
                    <a:pt x="356" y="83"/>
                  </a:lnTo>
                  <a:lnTo>
                    <a:pt x="366" y="83"/>
                  </a:lnTo>
                  <a:lnTo>
                    <a:pt x="371" y="87"/>
                  </a:lnTo>
                  <a:lnTo>
                    <a:pt x="371" y="89"/>
                  </a:lnTo>
                  <a:lnTo>
                    <a:pt x="376" y="91"/>
                  </a:lnTo>
                  <a:lnTo>
                    <a:pt x="381" y="89"/>
                  </a:lnTo>
                  <a:lnTo>
                    <a:pt x="394" y="89"/>
                  </a:lnTo>
                  <a:lnTo>
                    <a:pt x="389" y="92"/>
                  </a:lnTo>
                  <a:lnTo>
                    <a:pt x="384" y="97"/>
                  </a:lnTo>
                  <a:lnTo>
                    <a:pt x="379" y="100"/>
                  </a:lnTo>
                  <a:lnTo>
                    <a:pt x="364" y="108"/>
                  </a:lnTo>
                  <a:lnTo>
                    <a:pt x="359" y="110"/>
                  </a:lnTo>
                  <a:lnTo>
                    <a:pt x="348" y="113"/>
                  </a:lnTo>
                  <a:lnTo>
                    <a:pt x="333" y="122"/>
                  </a:lnTo>
                  <a:lnTo>
                    <a:pt x="316" y="141"/>
                  </a:lnTo>
                  <a:lnTo>
                    <a:pt x="311" y="149"/>
                  </a:lnTo>
                  <a:lnTo>
                    <a:pt x="298" y="162"/>
                  </a:lnTo>
                  <a:lnTo>
                    <a:pt x="292" y="167"/>
                  </a:lnTo>
                  <a:lnTo>
                    <a:pt x="289" y="171"/>
                  </a:lnTo>
                  <a:lnTo>
                    <a:pt x="284" y="175"/>
                  </a:lnTo>
                  <a:lnTo>
                    <a:pt x="270" y="186"/>
                  </a:lnTo>
                  <a:lnTo>
                    <a:pt x="268" y="190"/>
                  </a:lnTo>
                  <a:lnTo>
                    <a:pt x="267" y="193"/>
                  </a:lnTo>
                  <a:lnTo>
                    <a:pt x="265" y="194"/>
                  </a:lnTo>
                  <a:lnTo>
                    <a:pt x="263" y="199"/>
                  </a:lnTo>
                  <a:lnTo>
                    <a:pt x="259" y="199"/>
                  </a:lnTo>
                  <a:lnTo>
                    <a:pt x="260" y="238"/>
                  </a:lnTo>
                  <a:lnTo>
                    <a:pt x="260" y="243"/>
                  </a:lnTo>
                  <a:lnTo>
                    <a:pt x="258" y="248"/>
                  </a:lnTo>
                  <a:lnTo>
                    <a:pt x="248" y="253"/>
                  </a:lnTo>
                  <a:lnTo>
                    <a:pt x="238" y="259"/>
                  </a:lnTo>
                  <a:lnTo>
                    <a:pt x="237" y="264"/>
                  </a:lnTo>
                  <a:lnTo>
                    <a:pt x="234" y="269"/>
                  </a:lnTo>
                  <a:lnTo>
                    <a:pt x="230" y="273"/>
                  </a:lnTo>
                  <a:lnTo>
                    <a:pt x="230" y="278"/>
                  </a:lnTo>
                  <a:lnTo>
                    <a:pt x="234" y="283"/>
                  </a:lnTo>
                  <a:lnTo>
                    <a:pt x="239" y="284"/>
                  </a:lnTo>
                  <a:lnTo>
                    <a:pt x="244" y="295"/>
                  </a:lnTo>
                  <a:lnTo>
                    <a:pt x="239" y="307"/>
                  </a:lnTo>
                  <a:lnTo>
                    <a:pt x="240" y="316"/>
                  </a:lnTo>
                  <a:lnTo>
                    <a:pt x="238" y="321"/>
                  </a:lnTo>
                  <a:lnTo>
                    <a:pt x="240" y="331"/>
                  </a:lnTo>
                  <a:lnTo>
                    <a:pt x="240" y="340"/>
                  </a:lnTo>
                  <a:lnTo>
                    <a:pt x="238" y="345"/>
                  </a:lnTo>
                  <a:lnTo>
                    <a:pt x="245" y="351"/>
                  </a:lnTo>
                  <a:lnTo>
                    <a:pt x="250" y="355"/>
                  </a:lnTo>
                  <a:lnTo>
                    <a:pt x="255" y="357"/>
                  </a:lnTo>
                  <a:lnTo>
                    <a:pt x="264" y="359"/>
                  </a:lnTo>
                  <a:lnTo>
                    <a:pt x="267" y="365"/>
                  </a:lnTo>
                  <a:lnTo>
                    <a:pt x="272" y="367"/>
                  </a:lnTo>
                  <a:lnTo>
                    <a:pt x="278" y="370"/>
                  </a:lnTo>
                  <a:lnTo>
                    <a:pt x="286" y="374"/>
                  </a:lnTo>
                  <a:lnTo>
                    <a:pt x="292" y="385"/>
                  </a:lnTo>
                  <a:lnTo>
                    <a:pt x="302" y="393"/>
                  </a:lnTo>
                  <a:lnTo>
                    <a:pt x="307" y="395"/>
                  </a:lnTo>
                  <a:lnTo>
                    <a:pt x="311" y="396"/>
                  </a:lnTo>
                  <a:lnTo>
                    <a:pt x="316" y="400"/>
                  </a:lnTo>
                  <a:lnTo>
                    <a:pt x="321" y="405"/>
                  </a:lnTo>
                  <a:lnTo>
                    <a:pt x="325" y="410"/>
                  </a:lnTo>
                  <a:lnTo>
                    <a:pt x="327" y="424"/>
                  </a:lnTo>
                  <a:lnTo>
                    <a:pt x="328" y="429"/>
                  </a:lnTo>
                  <a:lnTo>
                    <a:pt x="327" y="430"/>
                  </a:lnTo>
                  <a:lnTo>
                    <a:pt x="330" y="437"/>
                  </a:lnTo>
                  <a:lnTo>
                    <a:pt x="272" y="439"/>
                  </a:lnTo>
                  <a:lnTo>
                    <a:pt x="194" y="443"/>
                  </a:lnTo>
                  <a:lnTo>
                    <a:pt x="99" y="445"/>
                  </a:lnTo>
                  <a:lnTo>
                    <a:pt x="43" y="445"/>
                  </a:lnTo>
                  <a:lnTo>
                    <a:pt x="42" y="308"/>
                  </a:lnTo>
                  <a:lnTo>
                    <a:pt x="38" y="303"/>
                  </a:lnTo>
                  <a:lnTo>
                    <a:pt x="33" y="301"/>
                  </a:lnTo>
                  <a:lnTo>
                    <a:pt x="29" y="301"/>
                  </a:lnTo>
                  <a:lnTo>
                    <a:pt x="23" y="291"/>
                  </a:lnTo>
                  <a:lnTo>
                    <a:pt x="19" y="286"/>
                  </a:lnTo>
                  <a:lnTo>
                    <a:pt x="20" y="282"/>
                  </a:lnTo>
                  <a:lnTo>
                    <a:pt x="25" y="278"/>
                  </a:lnTo>
                  <a:lnTo>
                    <a:pt x="30" y="274"/>
                  </a:lnTo>
                  <a:lnTo>
                    <a:pt x="33" y="269"/>
                  </a:lnTo>
                  <a:lnTo>
                    <a:pt x="35" y="259"/>
                  </a:lnTo>
                  <a:lnTo>
                    <a:pt x="35" y="254"/>
                  </a:lnTo>
                  <a:lnTo>
                    <a:pt x="35" y="250"/>
                  </a:lnTo>
                  <a:lnTo>
                    <a:pt x="34" y="240"/>
                  </a:lnTo>
                  <a:lnTo>
                    <a:pt x="34" y="235"/>
                  </a:lnTo>
                  <a:lnTo>
                    <a:pt x="33" y="230"/>
                  </a:lnTo>
                  <a:lnTo>
                    <a:pt x="28" y="223"/>
                  </a:lnTo>
                  <a:lnTo>
                    <a:pt x="25" y="218"/>
                  </a:lnTo>
                  <a:lnTo>
                    <a:pt x="26" y="213"/>
                  </a:lnTo>
                  <a:lnTo>
                    <a:pt x="24" y="208"/>
                  </a:lnTo>
                  <a:lnTo>
                    <a:pt x="23" y="190"/>
                  </a:lnTo>
                  <a:lnTo>
                    <a:pt x="24" y="185"/>
                  </a:lnTo>
                  <a:lnTo>
                    <a:pt x="21" y="180"/>
                  </a:lnTo>
                  <a:lnTo>
                    <a:pt x="21" y="173"/>
                  </a:lnTo>
                  <a:lnTo>
                    <a:pt x="20" y="162"/>
                  </a:lnTo>
                  <a:lnTo>
                    <a:pt x="20" y="152"/>
                  </a:lnTo>
                  <a:lnTo>
                    <a:pt x="19" y="147"/>
                  </a:lnTo>
                  <a:lnTo>
                    <a:pt x="20" y="144"/>
                  </a:lnTo>
                  <a:lnTo>
                    <a:pt x="20" y="139"/>
                  </a:lnTo>
                  <a:lnTo>
                    <a:pt x="18" y="127"/>
                  </a:lnTo>
                  <a:lnTo>
                    <a:pt x="11" y="113"/>
                  </a:lnTo>
                  <a:lnTo>
                    <a:pt x="11" y="111"/>
                  </a:lnTo>
                  <a:lnTo>
                    <a:pt x="6" y="95"/>
                  </a:lnTo>
                  <a:lnTo>
                    <a:pt x="5" y="89"/>
                  </a:lnTo>
                  <a:lnTo>
                    <a:pt x="6" y="79"/>
                  </a:lnTo>
                  <a:lnTo>
                    <a:pt x="5" y="77"/>
                  </a:lnTo>
                  <a:lnTo>
                    <a:pt x="6" y="73"/>
                  </a:lnTo>
                  <a:lnTo>
                    <a:pt x="4" y="63"/>
                  </a:lnTo>
                  <a:lnTo>
                    <a:pt x="8" y="54"/>
                  </a:lnTo>
                  <a:lnTo>
                    <a:pt x="5" y="49"/>
                  </a:lnTo>
                  <a:lnTo>
                    <a:pt x="3" y="35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" y="29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" name="Freeform 31"/>
            <p:cNvSpPr>
              <a:spLocks/>
            </p:cNvSpPr>
            <p:nvPr/>
          </p:nvSpPr>
          <p:spPr bwMode="auto">
            <a:xfrm>
              <a:off x="2734" y="1027"/>
              <a:ext cx="545" cy="616"/>
            </a:xfrm>
            <a:custGeom>
              <a:avLst/>
              <a:gdLst>
                <a:gd name="T0" fmla="*/ 104 w 394"/>
                <a:gd name="T1" fmla="*/ 28 h 445"/>
                <a:gd name="T2" fmla="*/ 108 w 394"/>
                <a:gd name="T3" fmla="*/ 1 h 445"/>
                <a:gd name="T4" fmla="*/ 125 w 394"/>
                <a:gd name="T5" fmla="*/ 22 h 445"/>
                <a:gd name="T6" fmla="*/ 132 w 394"/>
                <a:gd name="T7" fmla="*/ 48 h 445"/>
                <a:gd name="T8" fmla="*/ 152 w 394"/>
                <a:gd name="T9" fmla="*/ 53 h 445"/>
                <a:gd name="T10" fmla="*/ 180 w 394"/>
                <a:gd name="T11" fmla="*/ 63 h 445"/>
                <a:gd name="T12" fmla="*/ 198 w 394"/>
                <a:gd name="T13" fmla="*/ 54 h 445"/>
                <a:gd name="T14" fmla="*/ 205 w 394"/>
                <a:gd name="T15" fmla="*/ 53 h 445"/>
                <a:gd name="T16" fmla="*/ 234 w 394"/>
                <a:gd name="T17" fmla="*/ 66 h 445"/>
                <a:gd name="T18" fmla="*/ 244 w 394"/>
                <a:gd name="T19" fmla="*/ 74 h 445"/>
                <a:gd name="T20" fmla="*/ 254 w 394"/>
                <a:gd name="T21" fmla="*/ 73 h 445"/>
                <a:gd name="T22" fmla="*/ 268 w 394"/>
                <a:gd name="T23" fmla="*/ 78 h 445"/>
                <a:gd name="T24" fmla="*/ 292 w 394"/>
                <a:gd name="T25" fmla="*/ 92 h 445"/>
                <a:gd name="T26" fmla="*/ 313 w 394"/>
                <a:gd name="T27" fmla="*/ 83 h 445"/>
                <a:gd name="T28" fmla="*/ 327 w 394"/>
                <a:gd name="T29" fmla="*/ 79 h 445"/>
                <a:gd name="T30" fmla="*/ 336 w 394"/>
                <a:gd name="T31" fmla="*/ 86 h 445"/>
                <a:gd name="T32" fmla="*/ 356 w 394"/>
                <a:gd name="T33" fmla="*/ 83 h 445"/>
                <a:gd name="T34" fmla="*/ 371 w 394"/>
                <a:gd name="T35" fmla="*/ 89 h 445"/>
                <a:gd name="T36" fmla="*/ 394 w 394"/>
                <a:gd name="T37" fmla="*/ 89 h 445"/>
                <a:gd name="T38" fmla="*/ 379 w 394"/>
                <a:gd name="T39" fmla="*/ 100 h 445"/>
                <a:gd name="T40" fmla="*/ 348 w 394"/>
                <a:gd name="T41" fmla="*/ 113 h 445"/>
                <a:gd name="T42" fmla="*/ 311 w 394"/>
                <a:gd name="T43" fmla="*/ 149 h 445"/>
                <a:gd name="T44" fmla="*/ 289 w 394"/>
                <a:gd name="T45" fmla="*/ 171 h 445"/>
                <a:gd name="T46" fmla="*/ 268 w 394"/>
                <a:gd name="T47" fmla="*/ 190 h 445"/>
                <a:gd name="T48" fmla="*/ 263 w 394"/>
                <a:gd name="T49" fmla="*/ 199 h 445"/>
                <a:gd name="T50" fmla="*/ 260 w 394"/>
                <a:gd name="T51" fmla="*/ 243 h 445"/>
                <a:gd name="T52" fmla="*/ 238 w 394"/>
                <a:gd name="T53" fmla="*/ 259 h 445"/>
                <a:gd name="T54" fmla="*/ 230 w 394"/>
                <a:gd name="T55" fmla="*/ 273 h 445"/>
                <a:gd name="T56" fmla="*/ 239 w 394"/>
                <a:gd name="T57" fmla="*/ 284 h 445"/>
                <a:gd name="T58" fmla="*/ 240 w 394"/>
                <a:gd name="T59" fmla="*/ 316 h 445"/>
                <a:gd name="T60" fmla="*/ 240 w 394"/>
                <a:gd name="T61" fmla="*/ 340 h 445"/>
                <a:gd name="T62" fmla="*/ 250 w 394"/>
                <a:gd name="T63" fmla="*/ 355 h 445"/>
                <a:gd name="T64" fmla="*/ 267 w 394"/>
                <a:gd name="T65" fmla="*/ 365 h 445"/>
                <a:gd name="T66" fmla="*/ 286 w 394"/>
                <a:gd name="T67" fmla="*/ 374 h 445"/>
                <a:gd name="T68" fmla="*/ 307 w 394"/>
                <a:gd name="T69" fmla="*/ 395 h 445"/>
                <a:gd name="T70" fmla="*/ 321 w 394"/>
                <a:gd name="T71" fmla="*/ 405 h 445"/>
                <a:gd name="T72" fmla="*/ 328 w 394"/>
                <a:gd name="T73" fmla="*/ 429 h 445"/>
                <a:gd name="T74" fmla="*/ 272 w 394"/>
                <a:gd name="T75" fmla="*/ 439 h 445"/>
                <a:gd name="T76" fmla="*/ 43 w 394"/>
                <a:gd name="T77" fmla="*/ 445 h 445"/>
                <a:gd name="T78" fmla="*/ 33 w 394"/>
                <a:gd name="T79" fmla="*/ 301 h 445"/>
                <a:gd name="T80" fmla="*/ 19 w 394"/>
                <a:gd name="T81" fmla="*/ 286 h 445"/>
                <a:gd name="T82" fmla="*/ 30 w 394"/>
                <a:gd name="T83" fmla="*/ 274 h 445"/>
                <a:gd name="T84" fmla="*/ 35 w 394"/>
                <a:gd name="T85" fmla="*/ 254 h 445"/>
                <a:gd name="T86" fmla="*/ 34 w 394"/>
                <a:gd name="T87" fmla="*/ 235 h 445"/>
                <a:gd name="T88" fmla="*/ 25 w 394"/>
                <a:gd name="T89" fmla="*/ 218 h 445"/>
                <a:gd name="T90" fmla="*/ 23 w 394"/>
                <a:gd name="T91" fmla="*/ 190 h 445"/>
                <a:gd name="T92" fmla="*/ 21 w 394"/>
                <a:gd name="T93" fmla="*/ 173 h 445"/>
                <a:gd name="T94" fmla="*/ 19 w 394"/>
                <a:gd name="T95" fmla="*/ 147 h 445"/>
                <a:gd name="T96" fmla="*/ 18 w 394"/>
                <a:gd name="T97" fmla="*/ 127 h 445"/>
                <a:gd name="T98" fmla="*/ 6 w 394"/>
                <a:gd name="T99" fmla="*/ 95 h 445"/>
                <a:gd name="T100" fmla="*/ 5 w 394"/>
                <a:gd name="T101" fmla="*/ 77 h 445"/>
                <a:gd name="T102" fmla="*/ 8 w 394"/>
                <a:gd name="T103" fmla="*/ 54 h 445"/>
                <a:gd name="T104" fmla="*/ 0 w 394"/>
                <a:gd name="T105" fmla="*/ 32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94" h="445">
                  <a:moveTo>
                    <a:pt x="1" y="29"/>
                  </a:moveTo>
                  <a:lnTo>
                    <a:pt x="67" y="29"/>
                  </a:lnTo>
                  <a:lnTo>
                    <a:pt x="104" y="28"/>
                  </a:lnTo>
                  <a:lnTo>
                    <a:pt x="106" y="23"/>
                  </a:lnTo>
                  <a:lnTo>
                    <a:pt x="104" y="0"/>
                  </a:lnTo>
                  <a:lnTo>
                    <a:pt x="108" y="1"/>
                  </a:lnTo>
                  <a:lnTo>
                    <a:pt x="118" y="3"/>
                  </a:lnTo>
                  <a:lnTo>
                    <a:pt x="122" y="6"/>
                  </a:lnTo>
                  <a:lnTo>
                    <a:pt x="125" y="22"/>
                  </a:lnTo>
                  <a:lnTo>
                    <a:pt x="128" y="35"/>
                  </a:lnTo>
                  <a:lnTo>
                    <a:pt x="128" y="43"/>
                  </a:lnTo>
                  <a:lnTo>
                    <a:pt x="132" y="48"/>
                  </a:lnTo>
                  <a:lnTo>
                    <a:pt x="137" y="49"/>
                  </a:lnTo>
                  <a:lnTo>
                    <a:pt x="147" y="49"/>
                  </a:lnTo>
                  <a:lnTo>
                    <a:pt x="152" y="53"/>
                  </a:lnTo>
                  <a:lnTo>
                    <a:pt x="172" y="56"/>
                  </a:lnTo>
                  <a:lnTo>
                    <a:pt x="175" y="59"/>
                  </a:lnTo>
                  <a:lnTo>
                    <a:pt x="180" y="63"/>
                  </a:lnTo>
                  <a:lnTo>
                    <a:pt x="191" y="59"/>
                  </a:lnTo>
                  <a:lnTo>
                    <a:pt x="195" y="56"/>
                  </a:lnTo>
                  <a:lnTo>
                    <a:pt x="198" y="54"/>
                  </a:lnTo>
                  <a:lnTo>
                    <a:pt x="199" y="54"/>
                  </a:lnTo>
                  <a:lnTo>
                    <a:pt x="200" y="53"/>
                  </a:lnTo>
                  <a:lnTo>
                    <a:pt x="205" y="53"/>
                  </a:lnTo>
                  <a:lnTo>
                    <a:pt x="216" y="53"/>
                  </a:lnTo>
                  <a:lnTo>
                    <a:pt x="235" y="61"/>
                  </a:lnTo>
                  <a:lnTo>
                    <a:pt x="234" y="66"/>
                  </a:lnTo>
                  <a:lnTo>
                    <a:pt x="239" y="66"/>
                  </a:lnTo>
                  <a:lnTo>
                    <a:pt x="244" y="69"/>
                  </a:lnTo>
                  <a:lnTo>
                    <a:pt x="244" y="74"/>
                  </a:lnTo>
                  <a:lnTo>
                    <a:pt x="248" y="78"/>
                  </a:lnTo>
                  <a:lnTo>
                    <a:pt x="253" y="79"/>
                  </a:lnTo>
                  <a:lnTo>
                    <a:pt x="254" y="73"/>
                  </a:lnTo>
                  <a:lnTo>
                    <a:pt x="262" y="72"/>
                  </a:lnTo>
                  <a:lnTo>
                    <a:pt x="267" y="73"/>
                  </a:lnTo>
                  <a:lnTo>
                    <a:pt x="268" y="78"/>
                  </a:lnTo>
                  <a:lnTo>
                    <a:pt x="283" y="83"/>
                  </a:lnTo>
                  <a:lnTo>
                    <a:pt x="283" y="87"/>
                  </a:lnTo>
                  <a:lnTo>
                    <a:pt x="292" y="92"/>
                  </a:lnTo>
                  <a:lnTo>
                    <a:pt x="298" y="93"/>
                  </a:lnTo>
                  <a:lnTo>
                    <a:pt x="308" y="88"/>
                  </a:lnTo>
                  <a:lnTo>
                    <a:pt x="313" y="83"/>
                  </a:lnTo>
                  <a:lnTo>
                    <a:pt x="323" y="77"/>
                  </a:lnTo>
                  <a:lnTo>
                    <a:pt x="328" y="77"/>
                  </a:lnTo>
                  <a:lnTo>
                    <a:pt x="327" y="79"/>
                  </a:lnTo>
                  <a:lnTo>
                    <a:pt x="331" y="82"/>
                  </a:lnTo>
                  <a:lnTo>
                    <a:pt x="332" y="86"/>
                  </a:lnTo>
                  <a:lnTo>
                    <a:pt x="336" y="86"/>
                  </a:lnTo>
                  <a:lnTo>
                    <a:pt x="342" y="84"/>
                  </a:lnTo>
                  <a:lnTo>
                    <a:pt x="351" y="86"/>
                  </a:lnTo>
                  <a:lnTo>
                    <a:pt x="356" y="83"/>
                  </a:lnTo>
                  <a:lnTo>
                    <a:pt x="366" y="83"/>
                  </a:lnTo>
                  <a:lnTo>
                    <a:pt x="371" y="87"/>
                  </a:lnTo>
                  <a:lnTo>
                    <a:pt x="371" y="89"/>
                  </a:lnTo>
                  <a:lnTo>
                    <a:pt x="376" y="91"/>
                  </a:lnTo>
                  <a:lnTo>
                    <a:pt x="381" y="89"/>
                  </a:lnTo>
                  <a:lnTo>
                    <a:pt x="394" y="89"/>
                  </a:lnTo>
                  <a:lnTo>
                    <a:pt x="389" y="92"/>
                  </a:lnTo>
                  <a:lnTo>
                    <a:pt x="384" y="97"/>
                  </a:lnTo>
                  <a:lnTo>
                    <a:pt x="379" y="100"/>
                  </a:lnTo>
                  <a:lnTo>
                    <a:pt x="364" y="108"/>
                  </a:lnTo>
                  <a:lnTo>
                    <a:pt x="359" y="110"/>
                  </a:lnTo>
                  <a:lnTo>
                    <a:pt x="348" y="113"/>
                  </a:lnTo>
                  <a:lnTo>
                    <a:pt x="333" y="122"/>
                  </a:lnTo>
                  <a:lnTo>
                    <a:pt x="316" y="141"/>
                  </a:lnTo>
                  <a:lnTo>
                    <a:pt x="311" y="149"/>
                  </a:lnTo>
                  <a:lnTo>
                    <a:pt x="298" y="162"/>
                  </a:lnTo>
                  <a:lnTo>
                    <a:pt x="292" y="167"/>
                  </a:lnTo>
                  <a:lnTo>
                    <a:pt x="289" y="171"/>
                  </a:lnTo>
                  <a:lnTo>
                    <a:pt x="284" y="175"/>
                  </a:lnTo>
                  <a:lnTo>
                    <a:pt x="270" y="186"/>
                  </a:lnTo>
                  <a:lnTo>
                    <a:pt x="268" y="190"/>
                  </a:lnTo>
                  <a:lnTo>
                    <a:pt x="267" y="193"/>
                  </a:lnTo>
                  <a:lnTo>
                    <a:pt x="265" y="194"/>
                  </a:lnTo>
                  <a:lnTo>
                    <a:pt x="263" y="199"/>
                  </a:lnTo>
                  <a:lnTo>
                    <a:pt x="259" y="199"/>
                  </a:lnTo>
                  <a:lnTo>
                    <a:pt x="260" y="238"/>
                  </a:lnTo>
                  <a:lnTo>
                    <a:pt x="260" y="243"/>
                  </a:lnTo>
                  <a:lnTo>
                    <a:pt x="258" y="248"/>
                  </a:lnTo>
                  <a:lnTo>
                    <a:pt x="248" y="253"/>
                  </a:lnTo>
                  <a:lnTo>
                    <a:pt x="238" y="259"/>
                  </a:lnTo>
                  <a:lnTo>
                    <a:pt x="237" y="264"/>
                  </a:lnTo>
                  <a:lnTo>
                    <a:pt x="234" y="269"/>
                  </a:lnTo>
                  <a:lnTo>
                    <a:pt x="230" y="273"/>
                  </a:lnTo>
                  <a:lnTo>
                    <a:pt x="230" y="278"/>
                  </a:lnTo>
                  <a:lnTo>
                    <a:pt x="234" y="283"/>
                  </a:lnTo>
                  <a:lnTo>
                    <a:pt x="239" y="284"/>
                  </a:lnTo>
                  <a:lnTo>
                    <a:pt x="244" y="295"/>
                  </a:lnTo>
                  <a:lnTo>
                    <a:pt x="239" y="307"/>
                  </a:lnTo>
                  <a:lnTo>
                    <a:pt x="240" y="316"/>
                  </a:lnTo>
                  <a:lnTo>
                    <a:pt x="238" y="321"/>
                  </a:lnTo>
                  <a:lnTo>
                    <a:pt x="240" y="331"/>
                  </a:lnTo>
                  <a:lnTo>
                    <a:pt x="240" y="340"/>
                  </a:lnTo>
                  <a:lnTo>
                    <a:pt x="238" y="345"/>
                  </a:lnTo>
                  <a:lnTo>
                    <a:pt x="245" y="351"/>
                  </a:lnTo>
                  <a:lnTo>
                    <a:pt x="250" y="355"/>
                  </a:lnTo>
                  <a:lnTo>
                    <a:pt x="255" y="357"/>
                  </a:lnTo>
                  <a:lnTo>
                    <a:pt x="264" y="359"/>
                  </a:lnTo>
                  <a:lnTo>
                    <a:pt x="267" y="365"/>
                  </a:lnTo>
                  <a:lnTo>
                    <a:pt x="272" y="367"/>
                  </a:lnTo>
                  <a:lnTo>
                    <a:pt x="278" y="370"/>
                  </a:lnTo>
                  <a:lnTo>
                    <a:pt x="286" y="374"/>
                  </a:lnTo>
                  <a:lnTo>
                    <a:pt x="292" y="385"/>
                  </a:lnTo>
                  <a:lnTo>
                    <a:pt x="302" y="393"/>
                  </a:lnTo>
                  <a:lnTo>
                    <a:pt x="307" y="395"/>
                  </a:lnTo>
                  <a:lnTo>
                    <a:pt x="311" y="396"/>
                  </a:lnTo>
                  <a:lnTo>
                    <a:pt x="316" y="400"/>
                  </a:lnTo>
                  <a:lnTo>
                    <a:pt x="321" y="405"/>
                  </a:lnTo>
                  <a:lnTo>
                    <a:pt x="325" y="410"/>
                  </a:lnTo>
                  <a:lnTo>
                    <a:pt x="327" y="424"/>
                  </a:lnTo>
                  <a:lnTo>
                    <a:pt x="328" y="429"/>
                  </a:lnTo>
                  <a:lnTo>
                    <a:pt x="327" y="430"/>
                  </a:lnTo>
                  <a:lnTo>
                    <a:pt x="330" y="437"/>
                  </a:lnTo>
                  <a:lnTo>
                    <a:pt x="272" y="439"/>
                  </a:lnTo>
                  <a:lnTo>
                    <a:pt x="194" y="443"/>
                  </a:lnTo>
                  <a:lnTo>
                    <a:pt x="99" y="445"/>
                  </a:lnTo>
                  <a:lnTo>
                    <a:pt x="43" y="445"/>
                  </a:lnTo>
                  <a:lnTo>
                    <a:pt x="42" y="308"/>
                  </a:lnTo>
                  <a:lnTo>
                    <a:pt x="38" y="303"/>
                  </a:lnTo>
                  <a:lnTo>
                    <a:pt x="33" y="301"/>
                  </a:lnTo>
                  <a:lnTo>
                    <a:pt x="29" y="301"/>
                  </a:lnTo>
                  <a:lnTo>
                    <a:pt x="23" y="291"/>
                  </a:lnTo>
                  <a:lnTo>
                    <a:pt x="19" y="286"/>
                  </a:lnTo>
                  <a:lnTo>
                    <a:pt x="20" y="282"/>
                  </a:lnTo>
                  <a:lnTo>
                    <a:pt x="25" y="278"/>
                  </a:lnTo>
                  <a:lnTo>
                    <a:pt x="30" y="274"/>
                  </a:lnTo>
                  <a:lnTo>
                    <a:pt x="33" y="269"/>
                  </a:lnTo>
                  <a:lnTo>
                    <a:pt x="35" y="259"/>
                  </a:lnTo>
                  <a:lnTo>
                    <a:pt x="35" y="254"/>
                  </a:lnTo>
                  <a:lnTo>
                    <a:pt x="35" y="250"/>
                  </a:lnTo>
                  <a:lnTo>
                    <a:pt x="34" y="240"/>
                  </a:lnTo>
                  <a:lnTo>
                    <a:pt x="34" y="235"/>
                  </a:lnTo>
                  <a:lnTo>
                    <a:pt x="33" y="230"/>
                  </a:lnTo>
                  <a:lnTo>
                    <a:pt x="28" y="223"/>
                  </a:lnTo>
                  <a:lnTo>
                    <a:pt x="25" y="218"/>
                  </a:lnTo>
                  <a:lnTo>
                    <a:pt x="26" y="213"/>
                  </a:lnTo>
                  <a:lnTo>
                    <a:pt x="24" y="208"/>
                  </a:lnTo>
                  <a:lnTo>
                    <a:pt x="23" y="190"/>
                  </a:lnTo>
                  <a:lnTo>
                    <a:pt x="24" y="185"/>
                  </a:lnTo>
                  <a:lnTo>
                    <a:pt x="21" y="180"/>
                  </a:lnTo>
                  <a:lnTo>
                    <a:pt x="21" y="173"/>
                  </a:lnTo>
                  <a:lnTo>
                    <a:pt x="20" y="162"/>
                  </a:lnTo>
                  <a:lnTo>
                    <a:pt x="20" y="152"/>
                  </a:lnTo>
                  <a:lnTo>
                    <a:pt x="19" y="147"/>
                  </a:lnTo>
                  <a:lnTo>
                    <a:pt x="20" y="144"/>
                  </a:lnTo>
                  <a:lnTo>
                    <a:pt x="20" y="139"/>
                  </a:lnTo>
                  <a:lnTo>
                    <a:pt x="18" y="127"/>
                  </a:lnTo>
                  <a:lnTo>
                    <a:pt x="11" y="113"/>
                  </a:lnTo>
                  <a:lnTo>
                    <a:pt x="11" y="111"/>
                  </a:lnTo>
                  <a:lnTo>
                    <a:pt x="6" y="95"/>
                  </a:lnTo>
                  <a:lnTo>
                    <a:pt x="5" y="89"/>
                  </a:lnTo>
                  <a:lnTo>
                    <a:pt x="6" y="79"/>
                  </a:lnTo>
                  <a:lnTo>
                    <a:pt x="5" y="77"/>
                  </a:lnTo>
                  <a:lnTo>
                    <a:pt x="6" y="73"/>
                  </a:lnTo>
                  <a:lnTo>
                    <a:pt x="4" y="63"/>
                  </a:lnTo>
                  <a:lnTo>
                    <a:pt x="8" y="54"/>
                  </a:lnTo>
                  <a:lnTo>
                    <a:pt x="5" y="49"/>
                  </a:lnTo>
                  <a:lnTo>
                    <a:pt x="3" y="35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" y="29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17" name="Freeform 32"/>
            <p:cNvSpPr>
              <a:spLocks/>
            </p:cNvSpPr>
            <p:nvPr/>
          </p:nvSpPr>
          <p:spPr bwMode="auto">
            <a:xfrm>
              <a:off x="2780" y="1632"/>
              <a:ext cx="505" cy="329"/>
            </a:xfrm>
            <a:custGeom>
              <a:avLst/>
              <a:gdLst>
                <a:gd name="T0" fmla="*/ 6 w 365"/>
                <a:gd name="T1" fmla="*/ 74 h 237"/>
                <a:gd name="T2" fmla="*/ 0 w 365"/>
                <a:gd name="T3" fmla="*/ 64 h 237"/>
                <a:gd name="T4" fmla="*/ 4 w 365"/>
                <a:gd name="T5" fmla="*/ 59 h 237"/>
                <a:gd name="T6" fmla="*/ 6 w 365"/>
                <a:gd name="T7" fmla="*/ 44 h 237"/>
                <a:gd name="T8" fmla="*/ 9 w 365"/>
                <a:gd name="T9" fmla="*/ 35 h 237"/>
                <a:gd name="T10" fmla="*/ 2 w 365"/>
                <a:gd name="T11" fmla="*/ 25 h 237"/>
                <a:gd name="T12" fmla="*/ 5 w 365"/>
                <a:gd name="T13" fmla="*/ 19 h 237"/>
                <a:gd name="T14" fmla="*/ 1 w 365"/>
                <a:gd name="T15" fmla="*/ 8 h 237"/>
                <a:gd name="T16" fmla="*/ 66 w 365"/>
                <a:gd name="T17" fmla="*/ 8 h 237"/>
                <a:gd name="T18" fmla="*/ 239 w 365"/>
                <a:gd name="T19" fmla="*/ 2 h 237"/>
                <a:gd name="T20" fmla="*/ 297 w 365"/>
                <a:gd name="T21" fmla="*/ 3 h 237"/>
                <a:gd name="T22" fmla="*/ 299 w 365"/>
                <a:gd name="T23" fmla="*/ 10 h 237"/>
                <a:gd name="T24" fmla="*/ 305 w 365"/>
                <a:gd name="T25" fmla="*/ 16 h 237"/>
                <a:gd name="T26" fmla="*/ 303 w 365"/>
                <a:gd name="T27" fmla="*/ 34 h 237"/>
                <a:gd name="T28" fmla="*/ 307 w 365"/>
                <a:gd name="T29" fmla="*/ 46 h 237"/>
                <a:gd name="T30" fmla="*/ 310 w 365"/>
                <a:gd name="T31" fmla="*/ 58 h 237"/>
                <a:gd name="T32" fmla="*/ 329 w 365"/>
                <a:gd name="T33" fmla="*/ 63 h 237"/>
                <a:gd name="T34" fmla="*/ 333 w 365"/>
                <a:gd name="T35" fmla="*/ 73 h 237"/>
                <a:gd name="T36" fmla="*/ 347 w 365"/>
                <a:gd name="T37" fmla="*/ 85 h 237"/>
                <a:gd name="T38" fmla="*/ 352 w 365"/>
                <a:gd name="T39" fmla="*/ 95 h 237"/>
                <a:gd name="T40" fmla="*/ 362 w 365"/>
                <a:gd name="T41" fmla="*/ 102 h 237"/>
                <a:gd name="T42" fmla="*/ 362 w 365"/>
                <a:gd name="T43" fmla="*/ 122 h 237"/>
                <a:gd name="T44" fmla="*/ 354 w 365"/>
                <a:gd name="T45" fmla="*/ 142 h 237"/>
                <a:gd name="T46" fmla="*/ 341 w 365"/>
                <a:gd name="T47" fmla="*/ 149 h 237"/>
                <a:gd name="T48" fmla="*/ 317 w 365"/>
                <a:gd name="T49" fmla="*/ 157 h 237"/>
                <a:gd name="T50" fmla="*/ 314 w 365"/>
                <a:gd name="T51" fmla="*/ 172 h 237"/>
                <a:gd name="T52" fmla="*/ 323 w 365"/>
                <a:gd name="T53" fmla="*/ 192 h 237"/>
                <a:gd name="T54" fmla="*/ 315 w 365"/>
                <a:gd name="T55" fmla="*/ 205 h 237"/>
                <a:gd name="T56" fmla="*/ 314 w 365"/>
                <a:gd name="T57" fmla="*/ 214 h 237"/>
                <a:gd name="T58" fmla="*/ 299 w 365"/>
                <a:gd name="T59" fmla="*/ 225 h 237"/>
                <a:gd name="T60" fmla="*/ 302 w 365"/>
                <a:gd name="T61" fmla="*/ 235 h 237"/>
                <a:gd name="T62" fmla="*/ 297 w 365"/>
                <a:gd name="T63" fmla="*/ 237 h 237"/>
                <a:gd name="T64" fmla="*/ 283 w 365"/>
                <a:gd name="T65" fmla="*/ 225 h 237"/>
                <a:gd name="T66" fmla="*/ 243 w 365"/>
                <a:gd name="T67" fmla="*/ 224 h 237"/>
                <a:gd name="T68" fmla="*/ 114 w 365"/>
                <a:gd name="T69" fmla="*/ 230 h 237"/>
                <a:gd name="T70" fmla="*/ 49 w 365"/>
                <a:gd name="T71" fmla="*/ 225 h 237"/>
                <a:gd name="T72" fmla="*/ 46 w 365"/>
                <a:gd name="T73" fmla="*/ 207 h 237"/>
                <a:gd name="T74" fmla="*/ 44 w 365"/>
                <a:gd name="T75" fmla="*/ 191 h 237"/>
                <a:gd name="T76" fmla="*/ 41 w 365"/>
                <a:gd name="T77" fmla="*/ 181 h 237"/>
                <a:gd name="T78" fmla="*/ 39 w 365"/>
                <a:gd name="T79" fmla="*/ 170 h 237"/>
                <a:gd name="T80" fmla="*/ 35 w 365"/>
                <a:gd name="T81" fmla="*/ 162 h 237"/>
                <a:gd name="T82" fmla="*/ 31 w 365"/>
                <a:gd name="T83" fmla="*/ 157 h 237"/>
                <a:gd name="T84" fmla="*/ 30 w 365"/>
                <a:gd name="T85" fmla="*/ 151 h 237"/>
                <a:gd name="T86" fmla="*/ 31 w 365"/>
                <a:gd name="T87" fmla="*/ 141 h 237"/>
                <a:gd name="T88" fmla="*/ 27 w 365"/>
                <a:gd name="T89" fmla="*/ 132 h 237"/>
                <a:gd name="T90" fmla="*/ 20 w 365"/>
                <a:gd name="T91" fmla="*/ 118 h 237"/>
                <a:gd name="T92" fmla="*/ 16 w 365"/>
                <a:gd name="T93" fmla="*/ 108 h 237"/>
                <a:gd name="T94" fmla="*/ 15 w 365"/>
                <a:gd name="T95" fmla="*/ 99 h 237"/>
                <a:gd name="T96" fmla="*/ 14 w 365"/>
                <a:gd name="T97" fmla="*/ 90 h 237"/>
                <a:gd name="T98" fmla="*/ 7 w 365"/>
                <a:gd name="T99" fmla="*/ 8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5" h="237">
                  <a:moveTo>
                    <a:pt x="7" y="84"/>
                  </a:moveTo>
                  <a:lnTo>
                    <a:pt x="6" y="74"/>
                  </a:lnTo>
                  <a:lnTo>
                    <a:pt x="1" y="69"/>
                  </a:lnTo>
                  <a:lnTo>
                    <a:pt x="0" y="64"/>
                  </a:lnTo>
                  <a:lnTo>
                    <a:pt x="2" y="60"/>
                  </a:lnTo>
                  <a:lnTo>
                    <a:pt x="4" y="59"/>
                  </a:lnTo>
                  <a:lnTo>
                    <a:pt x="6" y="49"/>
                  </a:lnTo>
                  <a:lnTo>
                    <a:pt x="6" y="44"/>
                  </a:lnTo>
                  <a:lnTo>
                    <a:pt x="9" y="40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5"/>
                  </a:lnTo>
                  <a:lnTo>
                    <a:pt x="5" y="24"/>
                  </a:lnTo>
                  <a:lnTo>
                    <a:pt x="5" y="19"/>
                  </a:lnTo>
                  <a:lnTo>
                    <a:pt x="2" y="14"/>
                  </a:lnTo>
                  <a:lnTo>
                    <a:pt x="1" y="8"/>
                  </a:lnTo>
                  <a:lnTo>
                    <a:pt x="10" y="8"/>
                  </a:lnTo>
                  <a:lnTo>
                    <a:pt x="66" y="8"/>
                  </a:lnTo>
                  <a:lnTo>
                    <a:pt x="161" y="6"/>
                  </a:lnTo>
                  <a:lnTo>
                    <a:pt x="239" y="2"/>
                  </a:lnTo>
                  <a:lnTo>
                    <a:pt x="297" y="0"/>
                  </a:lnTo>
                  <a:lnTo>
                    <a:pt x="297" y="3"/>
                  </a:lnTo>
                  <a:lnTo>
                    <a:pt x="298" y="5"/>
                  </a:lnTo>
                  <a:lnTo>
                    <a:pt x="299" y="10"/>
                  </a:lnTo>
                  <a:lnTo>
                    <a:pt x="303" y="11"/>
                  </a:lnTo>
                  <a:lnTo>
                    <a:pt x="305" y="16"/>
                  </a:lnTo>
                  <a:lnTo>
                    <a:pt x="300" y="26"/>
                  </a:lnTo>
                  <a:lnTo>
                    <a:pt x="303" y="34"/>
                  </a:lnTo>
                  <a:lnTo>
                    <a:pt x="303" y="41"/>
                  </a:lnTo>
                  <a:lnTo>
                    <a:pt x="307" y="46"/>
                  </a:lnTo>
                  <a:lnTo>
                    <a:pt x="308" y="53"/>
                  </a:lnTo>
                  <a:lnTo>
                    <a:pt x="310" y="58"/>
                  </a:lnTo>
                  <a:lnTo>
                    <a:pt x="315" y="60"/>
                  </a:lnTo>
                  <a:lnTo>
                    <a:pt x="329" y="63"/>
                  </a:lnTo>
                  <a:lnTo>
                    <a:pt x="333" y="73"/>
                  </a:lnTo>
                  <a:lnTo>
                    <a:pt x="333" y="73"/>
                  </a:lnTo>
                  <a:lnTo>
                    <a:pt x="337" y="78"/>
                  </a:lnTo>
                  <a:lnTo>
                    <a:pt x="347" y="85"/>
                  </a:lnTo>
                  <a:lnTo>
                    <a:pt x="347" y="92"/>
                  </a:lnTo>
                  <a:lnTo>
                    <a:pt x="352" y="95"/>
                  </a:lnTo>
                  <a:lnTo>
                    <a:pt x="357" y="98"/>
                  </a:lnTo>
                  <a:lnTo>
                    <a:pt x="362" y="102"/>
                  </a:lnTo>
                  <a:lnTo>
                    <a:pt x="365" y="108"/>
                  </a:lnTo>
                  <a:lnTo>
                    <a:pt x="362" y="122"/>
                  </a:lnTo>
                  <a:lnTo>
                    <a:pt x="356" y="132"/>
                  </a:lnTo>
                  <a:lnTo>
                    <a:pt x="354" y="142"/>
                  </a:lnTo>
                  <a:lnTo>
                    <a:pt x="349" y="146"/>
                  </a:lnTo>
                  <a:lnTo>
                    <a:pt x="341" y="149"/>
                  </a:lnTo>
                  <a:lnTo>
                    <a:pt x="336" y="153"/>
                  </a:lnTo>
                  <a:lnTo>
                    <a:pt x="317" y="157"/>
                  </a:lnTo>
                  <a:lnTo>
                    <a:pt x="315" y="162"/>
                  </a:lnTo>
                  <a:lnTo>
                    <a:pt x="314" y="172"/>
                  </a:lnTo>
                  <a:lnTo>
                    <a:pt x="323" y="181"/>
                  </a:lnTo>
                  <a:lnTo>
                    <a:pt x="323" y="192"/>
                  </a:lnTo>
                  <a:lnTo>
                    <a:pt x="317" y="201"/>
                  </a:lnTo>
                  <a:lnTo>
                    <a:pt x="315" y="205"/>
                  </a:lnTo>
                  <a:lnTo>
                    <a:pt x="315" y="210"/>
                  </a:lnTo>
                  <a:lnTo>
                    <a:pt x="314" y="214"/>
                  </a:lnTo>
                  <a:lnTo>
                    <a:pt x="303" y="220"/>
                  </a:lnTo>
                  <a:lnTo>
                    <a:pt x="299" y="225"/>
                  </a:lnTo>
                  <a:lnTo>
                    <a:pt x="302" y="230"/>
                  </a:lnTo>
                  <a:lnTo>
                    <a:pt x="302" y="235"/>
                  </a:lnTo>
                  <a:lnTo>
                    <a:pt x="298" y="237"/>
                  </a:lnTo>
                  <a:lnTo>
                    <a:pt x="297" y="237"/>
                  </a:lnTo>
                  <a:lnTo>
                    <a:pt x="293" y="232"/>
                  </a:lnTo>
                  <a:lnTo>
                    <a:pt x="283" y="225"/>
                  </a:lnTo>
                  <a:lnTo>
                    <a:pt x="280" y="220"/>
                  </a:lnTo>
                  <a:lnTo>
                    <a:pt x="243" y="224"/>
                  </a:lnTo>
                  <a:lnTo>
                    <a:pt x="154" y="229"/>
                  </a:lnTo>
                  <a:lnTo>
                    <a:pt x="114" y="230"/>
                  </a:lnTo>
                  <a:lnTo>
                    <a:pt x="50" y="230"/>
                  </a:lnTo>
                  <a:lnTo>
                    <a:pt x="49" y="225"/>
                  </a:lnTo>
                  <a:lnTo>
                    <a:pt x="44" y="221"/>
                  </a:lnTo>
                  <a:lnTo>
                    <a:pt x="46" y="207"/>
                  </a:lnTo>
                  <a:lnTo>
                    <a:pt x="44" y="197"/>
                  </a:lnTo>
                  <a:lnTo>
                    <a:pt x="44" y="191"/>
                  </a:lnTo>
                  <a:lnTo>
                    <a:pt x="44" y="186"/>
                  </a:lnTo>
                  <a:lnTo>
                    <a:pt x="41" y="181"/>
                  </a:lnTo>
                  <a:lnTo>
                    <a:pt x="42" y="175"/>
                  </a:lnTo>
                  <a:lnTo>
                    <a:pt x="39" y="170"/>
                  </a:lnTo>
                  <a:lnTo>
                    <a:pt x="40" y="164"/>
                  </a:lnTo>
                  <a:lnTo>
                    <a:pt x="35" y="162"/>
                  </a:lnTo>
                  <a:lnTo>
                    <a:pt x="35" y="157"/>
                  </a:lnTo>
                  <a:lnTo>
                    <a:pt x="31" y="157"/>
                  </a:lnTo>
                  <a:lnTo>
                    <a:pt x="31" y="156"/>
                  </a:lnTo>
                  <a:lnTo>
                    <a:pt x="30" y="151"/>
                  </a:lnTo>
                  <a:lnTo>
                    <a:pt x="30" y="146"/>
                  </a:lnTo>
                  <a:lnTo>
                    <a:pt x="31" y="141"/>
                  </a:lnTo>
                  <a:lnTo>
                    <a:pt x="30" y="137"/>
                  </a:lnTo>
                  <a:lnTo>
                    <a:pt x="27" y="132"/>
                  </a:lnTo>
                  <a:lnTo>
                    <a:pt x="27" y="127"/>
                  </a:lnTo>
                  <a:lnTo>
                    <a:pt x="20" y="118"/>
                  </a:lnTo>
                  <a:lnTo>
                    <a:pt x="20" y="113"/>
                  </a:lnTo>
                  <a:lnTo>
                    <a:pt x="16" y="108"/>
                  </a:lnTo>
                  <a:lnTo>
                    <a:pt x="16" y="104"/>
                  </a:lnTo>
                  <a:lnTo>
                    <a:pt x="15" y="99"/>
                  </a:lnTo>
                  <a:lnTo>
                    <a:pt x="12" y="94"/>
                  </a:lnTo>
                  <a:lnTo>
                    <a:pt x="14" y="90"/>
                  </a:lnTo>
                  <a:lnTo>
                    <a:pt x="12" y="85"/>
                  </a:lnTo>
                  <a:lnTo>
                    <a:pt x="7" y="84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" name="Freeform 33"/>
            <p:cNvSpPr>
              <a:spLocks/>
            </p:cNvSpPr>
            <p:nvPr/>
          </p:nvSpPr>
          <p:spPr bwMode="auto">
            <a:xfrm>
              <a:off x="2780" y="1632"/>
              <a:ext cx="505" cy="329"/>
            </a:xfrm>
            <a:custGeom>
              <a:avLst/>
              <a:gdLst>
                <a:gd name="T0" fmla="*/ 6 w 365"/>
                <a:gd name="T1" fmla="*/ 74 h 237"/>
                <a:gd name="T2" fmla="*/ 0 w 365"/>
                <a:gd name="T3" fmla="*/ 64 h 237"/>
                <a:gd name="T4" fmla="*/ 4 w 365"/>
                <a:gd name="T5" fmla="*/ 59 h 237"/>
                <a:gd name="T6" fmla="*/ 6 w 365"/>
                <a:gd name="T7" fmla="*/ 44 h 237"/>
                <a:gd name="T8" fmla="*/ 9 w 365"/>
                <a:gd name="T9" fmla="*/ 35 h 237"/>
                <a:gd name="T10" fmla="*/ 2 w 365"/>
                <a:gd name="T11" fmla="*/ 25 h 237"/>
                <a:gd name="T12" fmla="*/ 5 w 365"/>
                <a:gd name="T13" fmla="*/ 19 h 237"/>
                <a:gd name="T14" fmla="*/ 1 w 365"/>
                <a:gd name="T15" fmla="*/ 8 h 237"/>
                <a:gd name="T16" fmla="*/ 66 w 365"/>
                <a:gd name="T17" fmla="*/ 8 h 237"/>
                <a:gd name="T18" fmla="*/ 239 w 365"/>
                <a:gd name="T19" fmla="*/ 2 h 237"/>
                <a:gd name="T20" fmla="*/ 297 w 365"/>
                <a:gd name="T21" fmla="*/ 3 h 237"/>
                <a:gd name="T22" fmla="*/ 299 w 365"/>
                <a:gd name="T23" fmla="*/ 10 h 237"/>
                <a:gd name="T24" fmla="*/ 305 w 365"/>
                <a:gd name="T25" fmla="*/ 16 h 237"/>
                <a:gd name="T26" fmla="*/ 303 w 365"/>
                <a:gd name="T27" fmla="*/ 34 h 237"/>
                <a:gd name="T28" fmla="*/ 307 w 365"/>
                <a:gd name="T29" fmla="*/ 46 h 237"/>
                <a:gd name="T30" fmla="*/ 310 w 365"/>
                <a:gd name="T31" fmla="*/ 58 h 237"/>
                <a:gd name="T32" fmla="*/ 329 w 365"/>
                <a:gd name="T33" fmla="*/ 63 h 237"/>
                <a:gd name="T34" fmla="*/ 333 w 365"/>
                <a:gd name="T35" fmla="*/ 73 h 237"/>
                <a:gd name="T36" fmla="*/ 347 w 365"/>
                <a:gd name="T37" fmla="*/ 85 h 237"/>
                <a:gd name="T38" fmla="*/ 352 w 365"/>
                <a:gd name="T39" fmla="*/ 95 h 237"/>
                <a:gd name="T40" fmla="*/ 362 w 365"/>
                <a:gd name="T41" fmla="*/ 102 h 237"/>
                <a:gd name="T42" fmla="*/ 362 w 365"/>
                <a:gd name="T43" fmla="*/ 122 h 237"/>
                <a:gd name="T44" fmla="*/ 354 w 365"/>
                <a:gd name="T45" fmla="*/ 142 h 237"/>
                <a:gd name="T46" fmla="*/ 341 w 365"/>
                <a:gd name="T47" fmla="*/ 149 h 237"/>
                <a:gd name="T48" fmla="*/ 317 w 365"/>
                <a:gd name="T49" fmla="*/ 157 h 237"/>
                <a:gd name="T50" fmla="*/ 314 w 365"/>
                <a:gd name="T51" fmla="*/ 172 h 237"/>
                <a:gd name="T52" fmla="*/ 323 w 365"/>
                <a:gd name="T53" fmla="*/ 192 h 237"/>
                <a:gd name="T54" fmla="*/ 315 w 365"/>
                <a:gd name="T55" fmla="*/ 205 h 237"/>
                <a:gd name="T56" fmla="*/ 314 w 365"/>
                <a:gd name="T57" fmla="*/ 214 h 237"/>
                <a:gd name="T58" fmla="*/ 299 w 365"/>
                <a:gd name="T59" fmla="*/ 225 h 237"/>
                <a:gd name="T60" fmla="*/ 302 w 365"/>
                <a:gd name="T61" fmla="*/ 235 h 237"/>
                <a:gd name="T62" fmla="*/ 297 w 365"/>
                <a:gd name="T63" fmla="*/ 237 h 237"/>
                <a:gd name="T64" fmla="*/ 283 w 365"/>
                <a:gd name="T65" fmla="*/ 225 h 237"/>
                <a:gd name="T66" fmla="*/ 243 w 365"/>
                <a:gd name="T67" fmla="*/ 224 h 237"/>
                <a:gd name="T68" fmla="*/ 114 w 365"/>
                <a:gd name="T69" fmla="*/ 230 h 237"/>
                <a:gd name="T70" fmla="*/ 49 w 365"/>
                <a:gd name="T71" fmla="*/ 225 h 237"/>
                <a:gd name="T72" fmla="*/ 46 w 365"/>
                <a:gd name="T73" fmla="*/ 207 h 237"/>
                <a:gd name="T74" fmla="*/ 44 w 365"/>
                <a:gd name="T75" fmla="*/ 191 h 237"/>
                <a:gd name="T76" fmla="*/ 41 w 365"/>
                <a:gd name="T77" fmla="*/ 181 h 237"/>
                <a:gd name="T78" fmla="*/ 39 w 365"/>
                <a:gd name="T79" fmla="*/ 170 h 237"/>
                <a:gd name="T80" fmla="*/ 35 w 365"/>
                <a:gd name="T81" fmla="*/ 162 h 237"/>
                <a:gd name="T82" fmla="*/ 31 w 365"/>
                <a:gd name="T83" fmla="*/ 157 h 237"/>
                <a:gd name="T84" fmla="*/ 30 w 365"/>
                <a:gd name="T85" fmla="*/ 151 h 237"/>
                <a:gd name="T86" fmla="*/ 31 w 365"/>
                <a:gd name="T87" fmla="*/ 141 h 237"/>
                <a:gd name="T88" fmla="*/ 27 w 365"/>
                <a:gd name="T89" fmla="*/ 132 h 237"/>
                <a:gd name="T90" fmla="*/ 20 w 365"/>
                <a:gd name="T91" fmla="*/ 118 h 237"/>
                <a:gd name="T92" fmla="*/ 16 w 365"/>
                <a:gd name="T93" fmla="*/ 108 h 237"/>
                <a:gd name="T94" fmla="*/ 15 w 365"/>
                <a:gd name="T95" fmla="*/ 99 h 237"/>
                <a:gd name="T96" fmla="*/ 14 w 365"/>
                <a:gd name="T97" fmla="*/ 90 h 237"/>
                <a:gd name="T98" fmla="*/ 7 w 365"/>
                <a:gd name="T99" fmla="*/ 8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5" h="237">
                  <a:moveTo>
                    <a:pt x="7" y="84"/>
                  </a:moveTo>
                  <a:lnTo>
                    <a:pt x="6" y="74"/>
                  </a:lnTo>
                  <a:lnTo>
                    <a:pt x="1" y="69"/>
                  </a:lnTo>
                  <a:lnTo>
                    <a:pt x="0" y="64"/>
                  </a:lnTo>
                  <a:lnTo>
                    <a:pt x="2" y="60"/>
                  </a:lnTo>
                  <a:lnTo>
                    <a:pt x="4" y="59"/>
                  </a:lnTo>
                  <a:lnTo>
                    <a:pt x="6" y="49"/>
                  </a:lnTo>
                  <a:lnTo>
                    <a:pt x="6" y="44"/>
                  </a:lnTo>
                  <a:lnTo>
                    <a:pt x="9" y="40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5"/>
                  </a:lnTo>
                  <a:lnTo>
                    <a:pt x="5" y="24"/>
                  </a:lnTo>
                  <a:lnTo>
                    <a:pt x="5" y="19"/>
                  </a:lnTo>
                  <a:lnTo>
                    <a:pt x="2" y="14"/>
                  </a:lnTo>
                  <a:lnTo>
                    <a:pt x="1" y="8"/>
                  </a:lnTo>
                  <a:lnTo>
                    <a:pt x="10" y="8"/>
                  </a:lnTo>
                  <a:lnTo>
                    <a:pt x="66" y="8"/>
                  </a:lnTo>
                  <a:lnTo>
                    <a:pt x="161" y="6"/>
                  </a:lnTo>
                  <a:lnTo>
                    <a:pt x="239" y="2"/>
                  </a:lnTo>
                  <a:lnTo>
                    <a:pt x="297" y="0"/>
                  </a:lnTo>
                  <a:lnTo>
                    <a:pt x="297" y="3"/>
                  </a:lnTo>
                  <a:lnTo>
                    <a:pt x="298" y="5"/>
                  </a:lnTo>
                  <a:lnTo>
                    <a:pt x="299" y="10"/>
                  </a:lnTo>
                  <a:lnTo>
                    <a:pt x="303" y="11"/>
                  </a:lnTo>
                  <a:lnTo>
                    <a:pt x="305" y="16"/>
                  </a:lnTo>
                  <a:lnTo>
                    <a:pt x="300" y="26"/>
                  </a:lnTo>
                  <a:lnTo>
                    <a:pt x="303" y="34"/>
                  </a:lnTo>
                  <a:lnTo>
                    <a:pt x="303" y="41"/>
                  </a:lnTo>
                  <a:lnTo>
                    <a:pt x="307" y="46"/>
                  </a:lnTo>
                  <a:lnTo>
                    <a:pt x="308" y="53"/>
                  </a:lnTo>
                  <a:lnTo>
                    <a:pt x="310" y="58"/>
                  </a:lnTo>
                  <a:lnTo>
                    <a:pt x="315" y="60"/>
                  </a:lnTo>
                  <a:lnTo>
                    <a:pt x="329" y="63"/>
                  </a:lnTo>
                  <a:lnTo>
                    <a:pt x="333" y="73"/>
                  </a:lnTo>
                  <a:lnTo>
                    <a:pt x="333" y="73"/>
                  </a:lnTo>
                  <a:lnTo>
                    <a:pt x="337" y="78"/>
                  </a:lnTo>
                  <a:lnTo>
                    <a:pt x="347" y="85"/>
                  </a:lnTo>
                  <a:lnTo>
                    <a:pt x="347" y="92"/>
                  </a:lnTo>
                  <a:lnTo>
                    <a:pt x="352" y="95"/>
                  </a:lnTo>
                  <a:lnTo>
                    <a:pt x="357" y="98"/>
                  </a:lnTo>
                  <a:lnTo>
                    <a:pt x="362" y="102"/>
                  </a:lnTo>
                  <a:lnTo>
                    <a:pt x="365" y="108"/>
                  </a:lnTo>
                  <a:lnTo>
                    <a:pt x="362" y="122"/>
                  </a:lnTo>
                  <a:lnTo>
                    <a:pt x="356" y="132"/>
                  </a:lnTo>
                  <a:lnTo>
                    <a:pt x="354" y="142"/>
                  </a:lnTo>
                  <a:lnTo>
                    <a:pt x="349" y="146"/>
                  </a:lnTo>
                  <a:lnTo>
                    <a:pt x="341" y="149"/>
                  </a:lnTo>
                  <a:lnTo>
                    <a:pt x="336" y="153"/>
                  </a:lnTo>
                  <a:lnTo>
                    <a:pt x="317" y="157"/>
                  </a:lnTo>
                  <a:lnTo>
                    <a:pt x="315" y="162"/>
                  </a:lnTo>
                  <a:lnTo>
                    <a:pt x="314" y="172"/>
                  </a:lnTo>
                  <a:lnTo>
                    <a:pt x="323" y="181"/>
                  </a:lnTo>
                  <a:lnTo>
                    <a:pt x="323" y="192"/>
                  </a:lnTo>
                  <a:lnTo>
                    <a:pt x="317" y="201"/>
                  </a:lnTo>
                  <a:lnTo>
                    <a:pt x="315" y="205"/>
                  </a:lnTo>
                  <a:lnTo>
                    <a:pt x="315" y="210"/>
                  </a:lnTo>
                  <a:lnTo>
                    <a:pt x="314" y="214"/>
                  </a:lnTo>
                  <a:lnTo>
                    <a:pt x="303" y="220"/>
                  </a:lnTo>
                  <a:lnTo>
                    <a:pt x="299" y="225"/>
                  </a:lnTo>
                  <a:lnTo>
                    <a:pt x="302" y="230"/>
                  </a:lnTo>
                  <a:lnTo>
                    <a:pt x="302" y="235"/>
                  </a:lnTo>
                  <a:lnTo>
                    <a:pt x="298" y="237"/>
                  </a:lnTo>
                  <a:lnTo>
                    <a:pt x="297" y="237"/>
                  </a:lnTo>
                  <a:lnTo>
                    <a:pt x="293" y="232"/>
                  </a:lnTo>
                  <a:lnTo>
                    <a:pt x="283" y="225"/>
                  </a:lnTo>
                  <a:lnTo>
                    <a:pt x="280" y="220"/>
                  </a:lnTo>
                  <a:lnTo>
                    <a:pt x="243" y="224"/>
                  </a:lnTo>
                  <a:lnTo>
                    <a:pt x="154" y="229"/>
                  </a:lnTo>
                  <a:lnTo>
                    <a:pt x="114" y="230"/>
                  </a:lnTo>
                  <a:lnTo>
                    <a:pt x="50" y="230"/>
                  </a:lnTo>
                  <a:lnTo>
                    <a:pt x="49" y="225"/>
                  </a:lnTo>
                  <a:lnTo>
                    <a:pt x="44" y="221"/>
                  </a:lnTo>
                  <a:lnTo>
                    <a:pt x="46" y="207"/>
                  </a:lnTo>
                  <a:lnTo>
                    <a:pt x="44" y="197"/>
                  </a:lnTo>
                  <a:lnTo>
                    <a:pt x="44" y="191"/>
                  </a:lnTo>
                  <a:lnTo>
                    <a:pt x="44" y="186"/>
                  </a:lnTo>
                  <a:lnTo>
                    <a:pt x="41" y="181"/>
                  </a:lnTo>
                  <a:lnTo>
                    <a:pt x="42" y="175"/>
                  </a:lnTo>
                  <a:lnTo>
                    <a:pt x="39" y="170"/>
                  </a:lnTo>
                  <a:lnTo>
                    <a:pt x="40" y="164"/>
                  </a:lnTo>
                  <a:lnTo>
                    <a:pt x="35" y="162"/>
                  </a:lnTo>
                  <a:lnTo>
                    <a:pt x="35" y="157"/>
                  </a:lnTo>
                  <a:lnTo>
                    <a:pt x="31" y="157"/>
                  </a:lnTo>
                  <a:lnTo>
                    <a:pt x="31" y="156"/>
                  </a:lnTo>
                  <a:lnTo>
                    <a:pt x="30" y="151"/>
                  </a:lnTo>
                  <a:lnTo>
                    <a:pt x="30" y="146"/>
                  </a:lnTo>
                  <a:lnTo>
                    <a:pt x="31" y="141"/>
                  </a:lnTo>
                  <a:lnTo>
                    <a:pt x="30" y="137"/>
                  </a:lnTo>
                  <a:lnTo>
                    <a:pt x="27" y="132"/>
                  </a:lnTo>
                  <a:lnTo>
                    <a:pt x="27" y="127"/>
                  </a:lnTo>
                  <a:lnTo>
                    <a:pt x="20" y="118"/>
                  </a:lnTo>
                  <a:lnTo>
                    <a:pt x="20" y="113"/>
                  </a:lnTo>
                  <a:lnTo>
                    <a:pt x="16" y="108"/>
                  </a:lnTo>
                  <a:lnTo>
                    <a:pt x="16" y="104"/>
                  </a:lnTo>
                  <a:lnTo>
                    <a:pt x="15" y="99"/>
                  </a:lnTo>
                  <a:lnTo>
                    <a:pt x="12" y="94"/>
                  </a:lnTo>
                  <a:lnTo>
                    <a:pt x="14" y="90"/>
                  </a:lnTo>
                  <a:lnTo>
                    <a:pt x="12" y="85"/>
                  </a:lnTo>
                  <a:lnTo>
                    <a:pt x="7" y="84"/>
                  </a:lnTo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" name="Freeform 34"/>
            <p:cNvSpPr>
              <a:spLocks/>
            </p:cNvSpPr>
            <p:nvPr/>
          </p:nvSpPr>
          <p:spPr bwMode="auto">
            <a:xfrm>
              <a:off x="2849" y="1937"/>
              <a:ext cx="559" cy="485"/>
            </a:xfrm>
            <a:custGeom>
              <a:avLst/>
              <a:gdLst>
                <a:gd name="T0" fmla="*/ 64 w 404"/>
                <a:gd name="T1" fmla="*/ 10 h 350"/>
                <a:gd name="T2" fmla="*/ 193 w 404"/>
                <a:gd name="T3" fmla="*/ 4 h 350"/>
                <a:gd name="T4" fmla="*/ 233 w 404"/>
                <a:gd name="T5" fmla="*/ 5 h 350"/>
                <a:gd name="T6" fmla="*/ 247 w 404"/>
                <a:gd name="T7" fmla="*/ 17 h 350"/>
                <a:gd name="T8" fmla="*/ 247 w 404"/>
                <a:gd name="T9" fmla="*/ 22 h 350"/>
                <a:gd name="T10" fmla="*/ 245 w 404"/>
                <a:gd name="T11" fmla="*/ 38 h 350"/>
                <a:gd name="T12" fmla="*/ 249 w 404"/>
                <a:gd name="T13" fmla="*/ 49 h 350"/>
                <a:gd name="T14" fmla="*/ 254 w 404"/>
                <a:gd name="T15" fmla="*/ 64 h 350"/>
                <a:gd name="T16" fmla="*/ 263 w 404"/>
                <a:gd name="T17" fmla="*/ 74 h 350"/>
                <a:gd name="T18" fmla="*/ 272 w 404"/>
                <a:gd name="T19" fmla="*/ 83 h 350"/>
                <a:gd name="T20" fmla="*/ 287 w 404"/>
                <a:gd name="T21" fmla="*/ 94 h 350"/>
                <a:gd name="T22" fmla="*/ 293 w 404"/>
                <a:gd name="T23" fmla="*/ 103 h 350"/>
                <a:gd name="T24" fmla="*/ 303 w 404"/>
                <a:gd name="T25" fmla="*/ 129 h 350"/>
                <a:gd name="T26" fmla="*/ 311 w 404"/>
                <a:gd name="T27" fmla="*/ 123 h 350"/>
                <a:gd name="T28" fmla="*/ 318 w 404"/>
                <a:gd name="T29" fmla="*/ 124 h 350"/>
                <a:gd name="T30" fmla="*/ 332 w 404"/>
                <a:gd name="T31" fmla="*/ 131 h 350"/>
                <a:gd name="T32" fmla="*/ 328 w 404"/>
                <a:gd name="T33" fmla="*/ 139 h 350"/>
                <a:gd name="T34" fmla="*/ 326 w 404"/>
                <a:gd name="T35" fmla="*/ 155 h 350"/>
                <a:gd name="T36" fmla="*/ 321 w 404"/>
                <a:gd name="T37" fmla="*/ 168 h 350"/>
                <a:gd name="T38" fmla="*/ 321 w 404"/>
                <a:gd name="T39" fmla="*/ 177 h 350"/>
                <a:gd name="T40" fmla="*/ 345 w 404"/>
                <a:gd name="T41" fmla="*/ 197 h 350"/>
                <a:gd name="T42" fmla="*/ 349 w 404"/>
                <a:gd name="T43" fmla="*/ 204 h 350"/>
                <a:gd name="T44" fmla="*/ 361 w 404"/>
                <a:gd name="T45" fmla="*/ 206 h 350"/>
                <a:gd name="T46" fmla="*/ 369 w 404"/>
                <a:gd name="T47" fmla="*/ 215 h 350"/>
                <a:gd name="T48" fmla="*/ 375 w 404"/>
                <a:gd name="T49" fmla="*/ 228 h 350"/>
                <a:gd name="T50" fmla="*/ 380 w 404"/>
                <a:gd name="T51" fmla="*/ 243 h 350"/>
                <a:gd name="T52" fmla="*/ 382 w 404"/>
                <a:gd name="T53" fmla="*/ 256 h 350"/>
                <a:gd name="T54" fmla="*/ 395 w 404"/>
                <a:gd name="T55" fmla="*/ 264 h 350"/>
                <a:gd name="T56" fmla="*/ 403 w 404"/>
                <a:gd name="T57" fmla="*/ 273 h 350"/>
                <a:gd name="T58" fmla="*/ 404 w 404"/>
                <a:gd name="T59" fmla="*/ 284 h 350"/>
                <a:gd name="T60" fmla="*/ 401 w 404"/>
                <a:gd name="T61" fmla="*/ 293 h 350"/>
                <a:gd name="T62" fmla="*/ 394 w 404"/>
                <a:gd name="T63" fmla="*/ 298 h 350"/>
                <a:gd name="T64" fmla="*/ 388 w 404"/>
                <a:gd name="T65" fmla="*/ 307 h 350"/>
                <a:gd name="T66" fmla="*/ 384 w 404"/>
                <a:gd name="T67" fmla="*/ 307 h 350"/>
                <a:gd name="T68" fmla="*/ 379 w 404"/>
                <a:gd name="T69" fmla="*/ 307 h 350"/>
                <a:gd name="T70" fmla="*/ 382 w 404"/>
                <a:gd name="T71" fmla="*/ 317 h 350"/>
                <a:gd name="T72" fmla="*/ 380 w 404"/>
                <a:gd name="T73" fmla="*/ 324 h 350"/>
                <a:gd name="T74" fmla="*/ 377 w 404"/>
                <a:gd name="T75" fmla="*/ 333 h 350"/>
                <a:gd name="T76" fmla="*/ 371 w 404"/>
                <a:gd name="T77" fmla="*/ 346 h 350"/>
                <a:gd name="T78" fmla="*/ 335 w 404"/>
                <a:gd name="T79" fmla="*/ 345 h 350"/>
                <a:gd name="T80" fmla="*/ 340 w 404"/>
                <a:gd name="T81" fmla="*/ 334 h 350"/>
                <a:gd name="T82" fmla="*/ 349 w 404"/>
                <a:gd name="T83" fmla="*/ 327 h 350"/>
                <a:gd name="T84" fmla="*/ 347 w 404"/>
                <a:gd name="T85" fmla="*/ 317 h 350"/>
                <a:gd name="T86" fmla="*/ 340 w 404"/>
                <a:gd name="T87" fmla="*/ 311 h 350"/>
                <a:gd name="T88" fmla="*/ 133 w 404"/>
                <a:gd name="T89" fmla="*/ 321 h 350"/>
                <a:gd name="T90" fmla="*/ 72 w 404"/>
                <a:gd name="T91" fmla="*/ 284 h 350"/>
                <a:gd name="T92" fmla="*/ 63 w 404"/>
                <a:gd name="T93" fmla="*/ 118 h 350"/>
                <a:gd name="T94" fmla="*/ 52 w 404"/>
                <a:gd name="T95" fmla="*/ 108 h 350"/>
                <a:gd name="T96" fmla="*/ 45 w 404"/>
                <a:gd name="T97" fmla="*/ 99 h 350"/>
                <a:gd name="T98" fmla="*/ 39 w 404"/>
                <a:gd name="T99" fmla="*/ 88 h 350"/>
                <a:gd name="T100" fmla="*/ 47 w 404"/>
                <a:gd name="T101" fmla="*/ 75 h 350"/>
                <a:gd name="T102" fmla="*/ 53 w 404"/>
                <a:gd name="T103" fmla="*/ 74 h 350"/>
                <a:gd name="T104" fmla="*/ 48 w 404"/>
                <a:gd name="T105" fmla="*/ 64 h 350"/>
                <a:gd name="T106" fmla="*/ 40 w 404"/>
                <a:gd name="T107" fmla="*/ 65 h 350"/>
                <a:gd name="T108" fmla="*/ 20 w 404"/>
                <a:gd name="T109" fmla="*/ 51 h 350"/>
                <a:gd name="T110" fmla="*/ 18 w 404"/>
                <a:gd name="T111" fmla="*/ 41 h 350"/>
                <a:gd name="T112" fmla="*/ 11 w 404"/>
                <a:gd name="T113" fmla="*/ 34 h 350"/>
                <a:gd name="T114" fmla="*/ 4 w 404"/>
                <a:gd name="T115" fmla="*/ 20 h 350"/>
                <a:gd name="T116" fmla="*/ 0 w 404"/>
                <a:gd name="T117" fmla="*/ 1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4" h="350">
                  <a:moveTo>
                    <a:pt x="0" y="10"/>
                  </a:moveTo>
                  <a:lnTo>
                    <a:pt x="64" y="10"/>
                  </a:lnTo>
                  <a:lnTo>
                    <a:pt x="104" y="9"/>
                  </a:lnTo>
                  <a:lnTo>
                    <a:pt x="193" y="4"/>
                  </a:lnTo>
                  <a:lnTo>
                    <a:pt x="230" y="0"/>
                  </a:lnTo>
                  <a:lnTo>
                    <a:pt x="233" y="5"/>
                  </a:lnTo>
                  <a:lnTo>
                    <a:pt x="243" y="12"/>
                  </a:lnTo>
                  <a:lnTo>
                    <a:pt x="247" y="17"/>
                  </a:lnTo>
                  <a:lnTo>
                    <a:pt x="248" y="17"/>
                  </a:lnTo>
                  <a:lnTo>
                    <a:pt x="247" y="22"/>
                  </a:lnTo>
                  <a:lnTo>
                    <a:pt x="245" y="28"/>
                  </a:lnTo>
                  <a:lnTo>
                    <a:pt x="245" y="38"/>
                  </a:lnTo>
                  <a:lnTo>
                    <a:pt x="247" y="48"/>
                  </a:lnTo>
                  <a:lnTo>
                    <a:pt x="249" y="49"/>
                  </a:lnTo>
                  <a:lnTo>
                    <a:pt x="252" y="59"/>
                  </a:lnTo>
                  <a:lnTo>
                    <a:pt x="254" y="64"/>
                  </a:lnTo>
                  <a:lnTo>
                    <a:pt x="255" y="69"/>
                  </a:lnTo>
                  <a:lnTo>
                    <a:pt x="263" y="74"/>
                  </a:lnTo>
                  <a:lnTo>
                    <a:pt x="267" y="79"/>
                  </a:lnTo>
                  <a:lnTo>
                    <a:pt x="272" y="83"/>
                  </a:lnTo>
                  <a:lnTo>
                    <a:pt x="274" y="87"/>
                  </a:lnTo>
                  <a:lnTo>
                    <a:pt x="287" y="94"/>
                  </a:lnTo>
                  <a:lnTo>
                    <a:pt x="291" y="98"/>
                  </a:lnTo>
                  <a:lnTo>
                    <a:pt x="293" y="103"/>
                  </a:lnTo>
                  <a:lnTo>
                    <a:pt x="299" y="124"/>
                  </a:lnTo>
                  <a:lnTo>
                    <a:pt x="303" y="129"/>
                  </a:lnTo>
                  <a:lnTo>
                    <a:pt x="308" y="128"/>
                  </a:lnTo>
                  <a:lnTo>
                    <a:pt x="311" y="123"/>
                  </a:lnTo>
                  <a:lnTo>
                    <a:pt x="313" y="123"/>
                  </a:lnTo>
                  <a:lnTo>
                    <a:pt x="318" y="124"/>
                  </a:lnTo>
                  <a:lnTo>
                    <a:pt x="323" y="124"/>
                  </a:lnTo>
                  <a:lnTo>
                    <a:pt x="332" y="131"/>
                  </a:lnTo>
                  <a:lnTo>
                    <a:pt x="332" y="133"/>
                  </a:lnTo>
                  <a:lnTo>
                    <a:pt x="328" y="139"/>
                  </a:lnTo>
                  <a:lnTo>
                    <a:pt x="330" y="147"/>
                  </a:lnTo>
                  <a:lnTo>
                    <a:pt x="326" y="155"/>
                  </a:lnTo>
                  <a:lnTo>
                    <a:pt x="323" y="163"/>
                  </a:lnTo>
                  <a:lnTo>
                    <a:pt x="321" y="168"/>
                  </a:lnTo>
                  <a:lnTo>
                    <a:pt x="320" y="173"/>
                  </a:lnTo>
                  <a:lnTo>
                    <a:pt x="321" y="177"/>
                  </a:lnTo>
                  <a:lnTo>
                    <a:pt x="330" y="187"/>
                  </a:lnTo>
                  <a:lnTo>
                    <a:pt x="345" y="197"/>
                  </a:lnTo>
                  <a:lnTo>
                    <a:pt x="347" y="197"/>
                  </a:lnTo>
                  <a:lnTo>
                    <a:pt x="349" y="204"/>
                  </a:lnTo>
                  <a:lnTo>
                    <a:pt x="354" y="201"/>
                  </a:lnTo>
                  <a:lnTo>
                    <a:pt x="361" y="206"/>
                  </a:lnTo>
                  <a:lnTo>
                    <a:pt x="365" y="211"/>
                  </a:lnTo>
                  <a:lnTo>
                    <a:pt x="369" y="215"/>
                  </a:lnTo>
                  <a:lnTo>
                    <a:pt x="375" y="216"/>
                  </a:lnTo>
                  <a:lnTo>
                    <a:pt x="375" y="228"/>
                  </a:lnTo>
                  <a:lnTo>
                    <a:pt x="381" y="236"/>
                  </a:lnTo>
                  <a:lnTo>
                    <a:pt x="380" y="243"/>
                  </a:lnTo>
                  <a:lnTo>
                    <a:pt x="376" y="248"/>
                  </a:lnTo>
                  <a:lnTo>
                    <a:pt x="382" y="256"/>
                  </a:lnTo>
                  <a:lnTo>
                    <a:pt x="390" y="267"/>
                  </a:lnTo>
                  <a:lnTo>
                    <a:pt x="395" y="264"/>
                  </a:lnTo>
                  <a:lnTo>
                    <a:pt x="403" y="268"/>
                  </a:lnTo>
                  <a:lnTo>
                    <a:pt x="403" y="273"/>
                  </a:lnTo>
                  <a:lnTo>
                    <a:pt x="403" y="278"/>
                  </a:lnTo>
                  <a:lnTo>
                    <a:pt x="404" y="284"/>
                  </a:lnTo>
                  <a:lnTo>
                    <a:pt x="399" y="288"/>
                  </a:lnTo>
                  <a:lnTo>
                    <a:pt x="401" y="293"/>
                  </a:lnTo>
                  <a:lnTo>
                    <a:pt x="399" y="300"/>
                  </a:lnTo>
                  <a:lnTo>
                    <a:pt x="394" y="298"/>
                  </a:lnTo>
                  <a:lnTo>
                    <a:pt x="389" y="300"/>
                  </a:lnTo>
                  <a:lnTo>
                    <a:pt x="388" y="307"/>
                  </a:lnTo>
                  <a:lnTo>
                    <a:pt x="382" y="311"/>
                  </a:lnTo>
                  <a:lnTo>
                    <a:pt x="384" y="307"/>
                  </a:lnTo>
                  <a:lnTo>
                    <a:pt x="381" y="302"/>
                  </a:lnTo>
                  <a:lnTo>
                    <a:pt x="379" y="307"/>
                  </a:lnTo>
                  <a:lnTo>
                    <a:pt x="380" y="312"/>
                  </a:lnTo>
                  <a:lnTo>
                    <a:pt x="382" y="317"/>
                  </a:lnTo>
                  <a:lnTo>
                    <a:pt x="376" y="319"/>
                  </a:lnTo>
                  <a:lnTo>
                    <a:pt x="380" y="324"/>
                  </a:lnTo>
                  <a:lnTo>
                    <a:pt x="372" y="328"/>
                  </a:lnTo>
                  <a:lnTo>
                    <a:pt x="377" y="333"/>
                  </a:lnTo>
                  <a:lnTo>
                    <a:pt x="375" y="338"/>
                  </a:lnTo>
                  <a:lnTo>
                    <a:pt x="371" y="346"/>
                  </a:lnTo>
                  <a:lnTo>
                    <a:pt x="336" y="350"/>
                  </a:lnTo>
                  <a:lnTo>
                    <a:pt x="335" y="345"/>
                  </a:lnTo>
                  <a:lnTo>
                    <a:pt x="336" y="339"/>
                  </a:lnTo>
                  <a:lnTo>
                    <a:pt x="340" y="334"/>
                  </a:lnTo>
                  <a:lnTo>
                    <a:pt x="345" y="332"/>
                  </a:lnTo>
                  <a:lnTo>
                    <a:pt x="349" y="327"/>
                  </a:lnTo>
                  <a:lnTo>
                    <a:pt x="349" y="322"/>
                  </a:lnTo>
                  <a:lnTo>
                    <a:pt x="347" y="317"/>
                  </a:lnTo>
                  <a:lnTo>
                    <a:pt x="343" y="313"/>
                  </a:lnTo>
                  <a:lnTo>
                    <a:pt x="340" y="311"/>
                  </a:lnTo>
                  <a:lnTo>
                    <a:pt x="229" y="317"/>
                  </a:lnTo>
                  <a:lnTo>
                    <a:pt x="133" y="321"/>
                  </a:lnTo>
                  <a:lnTo>
                    <a:pt x="73" y="323"/>
                  </a:lnTo>
                  <a:lnTo>
                    <a:pt x="72" y="284"/>
                  </a:lnTo>
                  <a:lnTo>
                    <a:pt x="68" y="122"/>
                  </a:lnTo>
                  <a:lnTo>
                    <a:pt x="63" y="118"/>
                  </a:lnTo>
                  <a:lnTo>
                    <a:pt x="59" y="117"/>
                  </a:lnTo>
                  <a:lnTo>
                    <a:pt x="52" y="108"/>
                  </a:lnTo>
                  <a:lnTo>
                    <a:pt x="52" y="103"/>
                  </a:lnTo>
                  <a:lnTo>
                    <a:pt x="45" y="99"/>
                  </a:lnTo>
                  <a:lnTo>
                    <a:pt x="42" y="93"/>
                  </a:lnTo>
                  <a:lnTo>
                    <a:pt x="39" y="88"/>
                  </a:lnTo>
                  <a:lnTo>
                    <a:pt x="45" y="80"/>
                  </a:lnTo>
                  <a:lnTo>
                    <a:pt x="47" y="75"/>
                  </a:lnTo>
                  <a:lnTo>
                    <a:pt x="52" y="75"/>
                  </a:lnTo>
                  <a:lnTo>
                    <a:pt x="53" y="74"/>
                  </a:lnTo>
                  <a:lnTo>
                    <a:pt x="52" y="69"/>
                  </a:lnTo>
                  <a:lnTo>
                    <a:pt x="48" y="64"/>
                  </a:lnTo>
                  <a:lnTo>
                    <a:pt x="44" y="63"/>
                  </a:lnTo>
                  <a:lnTo>
                    <a:pt x="40" y="65"/>
                  </a:lnTo>
                  <a:lnTo>
                    <a:pt x="26" y="55"/>
                  </a:lnTo>
                  <a:lnTo>
                    <a:pt x="20" y="51"/>
                  </a:lnTo>
                  <a:lnTo>
                    <a:pt x="21" y="46"/>
                  </a:lnTo>
                  <a:lnTo>
                    <a:pt x="18" y="41"/>
                  </a:lnTo>
                  <a:lnTo>
                    <a:pt x="16" y="36"/>
                  </a:lnTo>
                  <a:lnTo>
                    <a:pt x="11" y="34"/>
                  </a:lnTo>
                  <a:lnTo>
                    <a:pt x="8" y="29"/>
                  </a:lnTo>
                  <a:lnTo>
                    <a:pt x="4" y="20"/>
                  </a:lnTo>
                  <a:lnTo>
                    <a:pt x="0" y="15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" name="Freeform 35"/>
            <p:cNvSpPr>
              <a:spLocks/>
            </p:cNvSpPr>
            <p:nvPr/>
          </p:nvSpPr>
          <p:spPr bwMode="auto">
            <a:xfrm>
              <a:off x="2849" y="1937"/>
              <a:ext cx="559" cy="485"/>
            </a:xfrm>
            <a:custGeom>
              <a:avLst/>
              <a:gdLst>
                <a:gd name="T0" fmla="*/ 64 w 404"/>
                <a:gd name="T1" fmla="*/ 10 h 350"/>
                <a:gd name="T2" fmla="*/ 193 w 404"/>
                <a:gd name="T3" fmla="*/ 4 h 350"/>
                <a:gd name="T4" fmla="*/ 233 w 404"/>
                <a:gd name="T5" fmla="*/ 5 h 350"/>
                <a:gd name="T6" fmla="*/ 247 w 404"/>
                <a:gd name="T7" fmla="*/ 17 h 350"/>
                <a:gd name="T8" fmla="*/ 247 w 404"/>
                <a:gd name="T9" fmla="*/ 22 h 350"/>
                <a:gd name="T10" fmla="*/ 245 w 404"/>
                <a:gd name="T11" fmla="*/ 38 h 350"/>
                <a:gd name="T12" fmla="*/ 249 w 404"/>
                <a:gd name="T13" fmla="*/ 49 h 350"/>
                <a:gd name="T14" fmla="*/ 254 w 404"/>
                <a:gd name="T15" fmla="*/ 64 h 350"/>
                <a:gd name="T16" fmla="*/ 263 w 404"/>
                <a:gd name="T17" fmla="*/ 74 h 350"/>
                <a:gd name="T18" fmla="*/ 272 w 404"/>
                <a:gd name="T19" fmla="*/ 83 h 350"/>
                <a:gd name="T20" fmla="*/ 287 w 404"/>
                <a:gd name="T21" fmla="*/ 94 h 350"/>
                <a:gd name="T22" fmla="*/ 293 w 404"/>
                <a:gd name="T23" fmla="*/ 103 h 350"/>
                <a:gd name="T24" fmla="*/ 303 w 404"/>
                <a:gd name="T25" fmla="*/ 129 h 350"/>
                <a:gd name="T26" fmla="*/ 311 w 404"/>
                <a:gd name="T27" fmla="*/ 123 h 350"/>
                <a:gd name="T28" fmla="*/ 318 w 404"/>
                <a:gd name="T29" fmla="*/ 124 h 350"/>
                <a:gd name="T30" fmla="*/ 332 w 404"/>
                <a:gd name="T31" fmla="*/ 131 h 350"/>
                <a:gd name="T32" fmla="*/ 328 w 404"/>
                <a:gd name="T33" fmla="*/ 139 h 350"/>
                <a:gd name="T34" fmla="*/ 326 w 404"/>
                <a:gd name="T35" fmla="*/ 155 h 350"/>
                <a:gd name="T36" fmla="*/ 321 w 404"/>
                <a:gd name="T37" fmla="*/ 168 h 350"/>
                <a:gd name="T38" fmla="*/ 321 w 404"/>
                <a:gd name="T39" fmla="*/ 177 h 350"/>
                <a:gd name="T40" fmla="*/ 345 w 404"/>
                <a:gd name="T41" fmla="*/ 197 h 350"/>
                <a:gd name="T42" fmla="*/ 349 w 404"/>
                <a:gd name="T43" fmla="*/ 204 h 350"/>
                <a:gd name="T44" fmla="*/ 361 w 404"/>
                <a:gd name="T45" fmla="*/ 206 h 350"/>
                <a:gd name="T46" fmla="*/ 369 w 404"/>
                <a:gd name="T47" fmla="*/ 215 h 350"/>
                <a:gd name="T48" fmla="*/ 375 w 404"/>
                <a:gd name="T49" fmla="*/ 228 h 350"/>
                <a:gd name="T50" fmla="*/ 380 w 404"/>
                <a:gd name="T51" fmla="*/ 243 h 350"/>
                <a:gd name="T52" fmla="*/ 382 w 404"/>
                <a:gd name="T53" fmla="*/ 256 h 350"/>
                <a:gd name="T54" fmla="*/ 395 w 404"/>
                <a:gd name="T55" fmla="*/ 264 h 350"/>
                <a:gd name="T56" fmla="*/ 403 w 404"/>
                <a:gd name="T57" fmla="*/ 273 h 350"/>
                <a:gd name="T58" fmla="*/ 404 w 404"/>
                <a:gd name="T59" fmla="*/ 284 h 350"/>
                <a:gd name="T60" fmla="*/ 401 w 404"/>
                <a:gd name="T61" fmla="*/ 293 h 350"/>
                <a:gd name="T62" fmla="*/ 394 w 404"/>
                <a:gd name="T63" fmla="*/ 298 h 350"/>
                <a:gd name="T64" fmla="*/ 388 w 404"/>
                <a:gd name="T65" fmla="*/ 307 h 350"/>
                <a:gd name="T66" fmla="*/ 384 w 404"/>
                <a:gd name="T67" fmla="*/ 307 h 350"/>
                <a:gd name="T68" fmla="*/ 379 w 404"/>
                <a:gd name="T69" fmla="*/ 307 h 350"/>
                <a:gd name="T70" fmla="*/ 382 w 404"/>
                <a:gd name="T71" fmla="*/ 317 h 350"/>
                <a:gd name="T72" fmla="*/ 380 w 404"/>
                <a:gd name="T73" fmla="*/ 324 h 350"/>
                <a:gd name="T74" fmla="*/ 377 w 404"/>
                <a:gd name="T75" fmla="*/ 333 h 350"/>
                <a:gd name="T76" fmla="*/ 371 w 404"/>
                <a:gd name="T77" fmla="*/ 346 h 350"/>
                <a:gd name="T78" fmla="*/ 335 w 404"/>
                <a:gd name="T79" fmla="*/ 345 h 350"/>
                <a:gd name="T80" fmla="*/ 340 w 404"/>
                <a:gd name="T81" fmla="*/ 334 h 350"/>
                <a:gd name="T82" fmla="*/ 349 w 404"/>
                <a:gd name="T83" fmla="*/ 327 h 350"/>
                <a:gd name="T84" fmla="*/ 347 w 404"/>
                <a:gd name="T85" fmla="*/ 317 h 350"/>
                <a:gd name="T86" fmla="*/ 340 w 404"/>
                <a:gd name="T87" fmla="*/ 311 h 350"/>
                <a:gd name="T88" fmla="*/ 133 w 404"/>
                <a:gd name="T89" fmla="*/ 321 h 350"/>
                <a:gd name="T90" fmla="*/ 72 w 404"/>
                <a:gd name="T91" fmla="*/ 284 h 350"/>
                <a:gd name="T92" fmla="*/ 63 w 404"/>
                <a:gd name="T93" fmla="*/ 118 h 350"/>
                <a:gd name="T94" fmla="*/ 52 w 404"/>
                <a:gd name="T95" fmla="*/ 108 h 350"/>
                <a:gd name="T96" fmla="*/ 45 w 404"/>
                <a:gd name="T97" fmla="*/ 99 h 350"/>
                <a:gd name="T98" fmla="*/ 39 w 404"/>
                <a:gd name="T99" fmla="*/ 88 h 350"/>
                <a:gd name="T100" fmla="*/ 47 w 404"/>
                <a:gd name="T101" fmla="*/ 75 h 350"/>
                <a:gd name="T102" fmla="*/ 53 w 404"/>
                <a:gd name="T103" fmla="*/ 74 h 350"/>
                <a:gd name="T104" fmla="*/ 48 w 404"/>
                <a:gd name="T105" fmla="*/ 64 h 350"/>
                <a:gd name="T106" fmla="*/ 40 w 404"/>
                <a:gd name="T107" fmla="*/ 65 h 350"/>
                <a:gd name="T108" fmla="*/ 20 w 404"/>
                <a:gd name="T109" fmla="*/ 51 h 350"/>
                <a:gd name="T110" fmla="*/ 18 w 404"/>
                <a:gd name="T111" fmla="*/ 41 h 350"/>
                <a:gd name="T112" fmla="*/ 11 w 404"/>
                <a:gd name="T113" fmla="*/ 34 h 350"/>
                <a:gd name="T114" fmla="*/ 4 w 404"/>
                <a:gd name="T115" fmla="*/ 20 h 350"/>
                <a:gd name="T116" fmla="*/ 0 w 404"/>
                <a:gd name="T117" fmla="*/ 1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4" h="350">
                  <a:moveTo>
                    <a:pt x="0" y="10"/>
                  </a:moveTo>
                  <a:lnTo>
                    <a:pt x="64" y="10"/>
                  </a:lnTo>
                  <a:lnTo>
                    <a:pt x="104" y="9"/>
                  </a:lnTo>
                  <a:lnTo>
                    <a:pt x="193" y="4"/>
                  </a:lnTo>
                  <a:lnTo>
                    <a:pt x="230" y="0"/>
                  </a:lnTo>
                  <a:lnTo>
                    <a:pt x="233" y="5"/>
                  </a:lnTo>
                  <a:lnTo>
                    <a:pt x="243" y="12"/>
                  </a:lnTo>
                  <a:lnTo>
                    <a:pt x="247" y="17"/>
                  </a:lnTo>
                  <a:lnTo>
                    <a:pt x="248" y="17"/>
                  </a:lnTo>
                  <a:lnTo>
                    <a:pt x="247" y="22"/>
                  </a:lnTo>
                  <a:lnTo>
                    <a:pt x="245" y="28"/>
                  </a:lnTo>
                  <a:lnTo>
                    <a:pt x="245" y="38"/>
                  </a:lnTo>
                  <a:lnTo>
                    <a:pt x="247" y="48"/>
                  </a:lnTo>
                  <a:lnTo>
                    <a:pt x="249" y="49"/>
                  </a:lnTo>
                  <a:lnTo>
                    <a:pt x="252" y="59"/>
                  </a:lnTo>
                  <a:lnTo>
                    <a:pt x="254" y="64"/>
                  </a:lnTo>
                  <a:lnTo>
                    <a:pt x="255" y="69"/>
                  </a:lnTo>
                  <a:lnTo>
                    <a:pt x="263" y="74"/>
                  </a:lnTo>
                  <a:lnTo>
                    <a:pt x="267" y="79"/>
                  </a:lnTo>
                  <a:lnTo>
                    <a:pt x="272" y="83"/>
                  </a:lnTo>
                  <a:lnTo>
                    <a:pt x="274" y="87"/>
                  </a:lnTo>
                  <a:lnTo>
                    <a:pt x="287" y="94"/>
                  </a:lnTo>
                  <a:lnTo>
                    <a:pt x="291" y="98"/>
                  </a:lnTo>
                  <a:lnTo>
                    <a:pt x="293" y="103"/>
                  </a:lnTo>
                  <a:lnTo>
                    <a:pt x="299" y="124"/>
                  </a:lnTo>
                  <a:lnTo>
                    <a:pt x="303" y="129"/>
                  </a:lnTo>
                  <a:lnTo>
                    <a:pt x="308" y="128"/>
                  </a:lnTo>
                  <a:lnTo>
                    <a:pt x="311" y="123"/>
                  </a:lnTo>
                  <a:lnTo>
                    <a:pt x="313" y="123"/>
                  </a:lnTo>
                  <a:lnTo>
                    <a:pt x="318" y="124"/>
                  </a:lnTo>
                  <a:lnTo>
                    <a:pt x="323" y="124"/>
                  </a:lnTo>
                  <a:lnTo>
                    <a:pt x="332" y="131"/>
                  </a:lnTo>
                  <a:lnTo>
                    <a:pt x="332" y="133"/>
                  </a:lnTo>
                  <a:lnTo>
                    <a:pt x="328" y="139"/>
                  </a:lnTo>
                  <a:lnTo>
                    <a:pt x="330" y="147"/>
                  </a:lnTo>
                  <a:lnTo>
                    <a:pt x="326" y="155"/>
                  </a:lnTo>
                  <a:lnTo>
                    <a:pt x="323" y="163"/>
                  </a:lnTo>
                  <a:lnTo>
                    <a:pt x="321" y="168"/>
                  </a:lnTo>
                  <a:lnTo>
                    <a:pt x="320" y="173"/>
                  </a:lnTo>
                  <a:lnTo>
                    <a:pt x="321" y="177"/>
                  </a:lnTo>
                  <a:lnTo>
                    <a:pt x="330" y="187"/>
                  </a:lnTo>
                  <a:lnTo>
                    <a:pt x="345" y="197"/>
                  </a:lnTo>
                  <a:lnTo>
                    <a:pt x="347" y="197"/>
                  </a:lnTo>
                  <a:lnTo>
                    <a:pt x="349" y="204"/>
                  </a:lnTo>
                  <a:lnTo>
                    <a:pt x="354" y="201"/>
                  </a:lnTo>
                  <a:lnTo>
                    <a:pt x="361" y="206"/>
                  </a:lnTo>
                  <a:lnTo>
                    <a:pt x="365" y="211"/>
                  </a:lnTo>
                  <a:lnTo>
                    <a:pt x="369" y="215"/>
                  </a:lnTo>
                  <a:lnTo>
                    <a:pt x="375" y="216"/>
                  </a:lnTo>
                  <a:lnTo>
                    <a:pt x="375" y="228"/>
                  </a:lnTo>
                  <a:lnTo>
                    <a:pt x="381" y="236"/>
                  </a:lnTo>
                  <a:lnTo>
                    <a:pt x="380" y="243"/>
                  </a:lnTo>
                  <a:lnTo>
                    <a:pt x="376" y="248"/>
                  </a:lnTo>
                  <a:lnTo>
                    <a:pt x="382" y="256"/>
                  </a:lnTo>
                  <a:lnTo>
                    <a:pt x="390" y="267"/>
                  </a:lnTo>
                  <a:lnTo>
                    <a:pt x="395" y="264"/>
                  </a:lnTo>
                  <a:lnTo>
                    <a:pt x="403" y="268"/>
                  </a:lnTo>
                  <a:lnTo>
                    <a:pt x="403" y="273"/>
                  </a:lnTo>
                  <a:lnTo>
                    <a:pt x="403" y="278"/>
                  </a:lnTo>
                  <a:lnTo>
                    <a:pt x="404" y="284"/>
                  </a:lnTo>
                  <a:lnTo>
                    <a:pt x="399" y="288"/>
                  </a:lnTo>
                  <a:lnTo>
                    <a:pt x="401" y="293"/>
                  </a:lnTo>
                  <a:lnTo>
                    <a:pt x="399" y="300"/>
                  </a:lnTo>
                  <a:lnTo>
                    <a:pt x="394" y="298"/>
                  </a:lnTo>
                  <a:lnTo>
                    <a:pt x="389" y="300"/>
                  </a:lnTo>
                  <a:lnTo>
                    <a:pt x="388" y="307"/>
                  </a:lnTo>
                  <a:lnTo>
                    <a:pt x="382" y="311"/>
                  </a:lnTo>
                  <a:lnTo>
                    <a:pt x="384" y="307"/>
                  </a:lnTo>
                  <a:lnTo>
                    <a:pt x="381" y="302"/>
                  </a:lnTo>
                  <a:lnTo>
                    <a:pt x="379" y="307"/>
                  </a:lnTo>
                  <a:lnTo>
                    <a:pt x="380" y="312"/>
                  </a:lnTo>
                  <a:lnTo>
                    <a:pt x="382" y="317"/>
                  </a:lnTo>
                  <a:lnTo>
                    <a:pt x="376" y="319"/>
                  </a:lnTo>
                  <a:lnTo>
                    <a:pt x="380" y="324"/>
                  </a:lnTo>
                  <a:lnTo>
                    <a:pt x="372" y="328"/>
                  </a:lnTo>
                  <a:lnTo>
                    <a:pt x="377" y="333"/>
                  </a:lnTo>
                  <a:lnTo>
                    <a:pt x="375" y="338"/>
                  </a:lnTo>
                  <a:lnTo>
                    <a:pt x="371" y="346"/>
                  </a:lnTo>
                  <a:lnTo>
                    <a:pt x="336" y="350"/>
                  </a:lnTo>
                  <a:lnTo>
                    <a:pt x="335" y="345"/>
                  </a:lnTo>
                  <a:lnTo>
                    <a:pt x="336" y="339"/>
                  </a:lnTo>
                  <a:lnTo>
                    <a:pt x="340" y="334"/>
                  </a:lnTo>
                  <a:lnTo>
                    <a:pt x="345" y="332"/>
                  </a:lnTo>
                  <a:lnTo>
                    <a:pt x="349" y="327"/>
                  </a:lnTo>
                  <a:lnTo>
                    <a:pt x="349" y="322"/>
                  </a:lnTo>
                  <a:lnTo>
                    <a:pt x="347" y="317"/>
                  </a:lnTo>
                  <a:lnTo>
                    <a:pt x="343" y="313"/>
                  </a:lnTo>
                  <a:lnTo>
                    <a:pt x="340" y="311"/>
                  </a:lnTo>
                  <a:lnTo>
                    <a:pt x="229" y="317"/>
                  </a:lnTo>
                  <a:lnTo>
                    <a:pt x="133" y="321"/>
                  </a:lnTo>
                  <a:lnTo>
                    <a:pt x="73" y="323"/>
                  </a:lnTo>
                  <a:lnTo>
                    <a:pt x="72" y="284"/>
                  </a:lnTo>
                  <a:lnTo>
                    <a:pt x="68" y="122"/>
                  </a:lnTo>
                  <a:lnTo>
                    <a:pt x="63" y="118"/>
                  </a:lnTo>
                  <a:lnTo>
                    <a:pt x="59" y="117"/>
                  </a:lnTo>
                  <a:lnTo>
                    <a:pt x="52" y="108"/>
                  </a:lnTo>
                  <a:lnTo>
                    <a:pt x="52" y="103"/>
                  </a:lnTo>
                  <a:lnTo>
                    <a:pt x="45" y="99"/>
                  </a:lnTo>
                  <a:lnTo>
                    <a:pt x="42" y="93"/>
                  </a:lnTo>
                  <a:lnTo>
                    <a:pt x="39" y="88"/>
                  </a:lnTo>
                  <a:lnTo>
                    <a:pt x="45" y="80"/>
                  </a:lnTo>
                  <a:lnTo>
                    <a:pt x="47" y="75"/>
                  </a:lnTo>
                  <a:lnTo>
                    <a:pt x="52" y="75"/>
                  </a:lnTo>
                  <a:lnTo>
                    <a:pt x="53" y="74"/>
                  </a:lnTo>
                  <a:lnTo>
                    <a:pt x="52" y="69"/>
                  </a:lnTo>
                  <a:lnTo>
                    <a:pt x="48" y="64"/>
                  </a:lnTo>
                  <a:lnTo>
                    <a:pt x="44" y="63"/>
                  </a:lnTo>
                  <a:lnTo>
                    <a:pt x="40" y="65"/>
                  </a:lnTo>
                  <a:lnTo>
                    <a:pt x="26" y="55"/>
                  </a:lnTo>
                  <a:lnTo>
                    <a:pt x="20" y="51"/>
                  </a:lnTo>
                  <a:lnTo>
                    <a:pt x="21" y="46"/>
                  </a:lnTo>
                  <a:lnTo>
                    <a:pt x="18" y="41"/>
                  </a:lnTo>
                  <a:lnTo>
                    <a:pt x="16" y="36"/>
                  </a:lnTo>
                  <a:lnTo>
                    <a:pt x="11" y="34"/>
                  </a:lnTo>
                  <a:lnTo>
                    <a:pt x="8" y="29"/>
                  </a:lnTo>
                  <a:lnTo>
                    <a:pt x="4" y="20"/>
                  </a:lnTo>
                  <a:lnTo>
                    <a:pt x="0" y="15"/>
                  </a:lnTo>
                  <a:lnTo>
                    <a:pt x="0" y="10"/>
                  </a:lnTo>
                </a:path>
              </a:pathLst>
            </a:custGeom>
            <a:solidFill>
              <a:srgbClr val="95B5FA"/>
            </a:solidFill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" name="Freeform 36"/>
            <p:cNvSpPr>
              <a:spLocks/>
            </p:cNvSpPr>
            <p:nvPr/>
          </p:nvSpPr>
          <p:spPr bwMode="auto">
            <a:xfrm>
              <a:off x="2950" y="2368"/>
              <a:ext cx="418" cy="384"/>
            </a:xfrm>
            <a:custGeom>
              <a:avLst/>
              <a:gdLst>
                <a:gd name="T0" fmla="*/ 60 w 302"/>
                <a:gd name="T1" fmla="*/ 10 h 278"/>
                <a:gd name="T2" fmla="*/ 267 w 302"/>
                <a:gd name="T3" fmla="*/ 0 h 278"/>
                <a:gd name="T4" fmla="*/ 274 w 302"/>
                <a:gd name="T5" fmla="*/ 6 h 278"/>
                <a:gd name="T6" fmla="*/ 276 w 302"/>
                <a:gd name="T7" fmla="*/ 16 h 278"/>
                <a:gd name="T8" fmla="*/ 267 w 302"/>
                <a:gd name="T9" fmla="*/ 23 h 278"/>
                <a:gd name="T10" fmla="*/ 262 w 302"/>
                <a:gd name="T11" fmla="*/ 34 h 278"/>
                <a:gd name="T12" fmla="*/ 298 w 302"/>
                <a:gd name="T13" fmla="*/ 35 h 278"/>
                <a:gd name="T14" fmla="*/ 302 w 302"/>
                <a:gd name="T15" fmla="*/ 42 h 278"/>
                <a:gd name="T16" fmla="*/ 299 w 302"/>
                <a:gd name="T17" fmla="*/ 50 h 278"/>
                <a:gd name="T18" fmla="*/ 289 w 302"/>
                <a:gd name="T19" fmla="*/ 56 h 278"/>
                <a:gd name="T20" fmla="*/ 287 w 302"/>
                <a:gd name="T21" fmla="*/ 60 h 278"/>
                <a:gd name="T22" fmla="*/ 287 w 302"/>
                <a:gd name="T23" fmla="*/ 67 h 278"/>
                <a:gd name="T24" fmla="*/ 282 w 302"/>
                <a:gd name="T25" fmla="*/ 73 h 278"/>
                <a:gd name="T26" fmla="*/ 283 w 302"/>
                <a:gd name="T27" fmla="*/ 81 h 278"/>
                <a:gd name="T28" fmla="*/ 276 w 302"/>
                <a:gd name="T29" fmla="*/ 80 h 278"/>
                <a:gd name="T30" fmla="*/ 279 w 302"/>
                <a:gd name="T31" fmla="*/ 84 h 278"/>
                <a:gd name="T32" fmla="*/ 282 w 302"/>
                <a:gd name="T33" fmla="*/ 101 h 278"/>
                <a:gd name="T34" fmla="*/ 276 w 302"/>
                <a:gd name="T35" fmla="*/ 105 h 278"/>
                <a:gd name="T36" fmla="*/ 269 w 302"/>
                <a:gd name="T37" fmla="*/ 113 h 278"/>
                <a:gd name="T38" fmla="*/ 270 w 302"/>
                <a:gd name="T39" fmla="*/ 115 h 278"/>
                <a:gd name="T40" fmla="*/ 267 w 302"/>
                <a:gd name="T41" fmla="*/ 125 h 278"/>
                <a:gd name="T42" fmla="*/ 259 w 302"/>
                <a:gd name="T43" fmla="*/ 124 h 278"/>
                <a:gd name="T44" fmla="*/ 257 w 302"/>
                <a:gd name="T45" fmla="*/ 135 h 278"/>
                <a:gd name="T46" fmla="*/ 255 w 302"/>
                <a:gd name="T47" fmla="*/ 137 h 278"/>
                <a:gd name="T48" fmla="*/ 255 w 302"/>
                <a:gd name="T49" fmla="*/ 142 h 278"/>
                <a:gd name="T50" fmla="*/ 254 w 302"/>
                <a:gd name="T51" fmla="*/ 145 h 278"/>
                <a:gd name="T52" fmla="*/ 254 w 302"/>
                <a:gd name="T53" fmla="*/ 153 h 278"/>
                <a:gd name="T54" fmla="*/ 252 w 302"/>
                <a:gd name="T55" fmla="*/ 163 h 278"/>
                <a:gd name="T56" fmla="*/ 244 w 302"/>
                <a:gd name="T57" fmla="*/ 164 h 278"/>
                <a:gd name="T58" fmla="*/ 240 w 302"/>
                <a:gd name="T59" fmla="*/ 173 h 278"/>
                <a:gd name="T60" fmla="*/ 234 w 302"/>
                <a:gd name="T61" fmla="*/ 174 h 278"/>
                <a:gd name="T62" fmla="*/ 235 w 302"/>
                <a:gd name="T63" fmla="*/ 179 h 278"/>
                <a:gd name="T64" fmla="*/ 238 w 302"/>
                <a:gd name="T65" fmla="*/ 190 h 278"/>
                <a:gd name="T66" fmla="*/ 229 w 302"/>
                <a:gd name="T67" fmla="*/ 197 h 278"/>
                <a:gd name="T68" fmla="*/ 229 w 302"/>
                <a:gd name="T69" fmla="*/ 207 h 278"/>
                <a:gd name="T70" fmla="*/ 223 w 302"/>
                <a:gd name="T71" fmla="*/ 210 h 278"/>
                <a:gd name="T72" fmla="*/ 228 w 302"/>
                <a:gd name="T73" fmla="*/ 215 h 278"/>
                <a:gd name="T74" fmla="*/ 221 w 302"/>
                <a:gd name="T75" fmla="*/ 216 h 278"/>
                <a:gd name="T76" fmla="*/ 223 w 302"/>
                <a:gd name="T77" fmla="*/ 222 h 278"/>
                <a:gd name="T78" fmla="*/ 220 w 302"/>
                <a:gd name="T79" fmla="*/ 231 h 278"/>
                <a:gd name="T80" fmla="*/ 223 w 302"/>
                <a:gd name="T81" fmla="*/ 231 h 278"/>
                <a:gd name="T82" fmla="*/ 220 w 302"/>
                <a:gd name="T83" fmla="*/ 237 h 278"/>
                <a:gd name="T84" fmla="*/ 226 w 302"/>
                <a:gd name="T85" fmla="*/ 239 h 278"/>
                <a:gd name="T86" fmla="*/ 226 w 302"/>
                <a:gd name="T87" fmla="*/ 249 h 278"/>
                <a:gd name="T88" fmla="*/ 229 w 302"/>
                <a:gd name="T89" fmla="*/ 257 h 278"/>
                <a:gd name="T90" fmla="*/ 224 w 302"/>
                <a:gd name="T91" fmla="*/ 259 h 278"/>
                <a:gd name="T92" fmla="*/ 224 w 302"/>
                <a:gd name="T93" fmla="*/ 269 h 278"/>
                <a:gd name="T94" fmla="*/ 43 w 302"/>
                <a:gd name="T95" fmla="*/ 278 h 278"/>
                <a:gd name="T96" fmla="*/ 26 w 302"/>
                <a:gd name="T97" fmla="*/ 234 h 278"/>
                <a:gd name="T98" fmla="*/ 16 w 302"/>
                <a:gd name="T99" fmla="*/ 234 h 278"/>
                <a:gd name="T100" fmla="*/ 14 w 302"/>
                <a:gd name="T101" fmla="*/ 230 h 278"/>
                <a:gd name="T102" fmla="*/ 11 w 302"/>
                <a:gd name="T103" fmla="*/ 7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" h="278">
                  <a:moveTo>
                    <a:pt x="0" y="12"/>
                  </a:moveTo>
                  <a:lnTo>
                    <a:pt x="60" y="10"/>
                  </a:lnTo>
                  <a:lnTo>
                    <a:pt x="156" y="6"/>
                  </a:lnTo>
                  <a:lnTo>
                    <a:pt x="267" y="0"/>
                  </a:lnTo>
                  <a:lnTo>
                    <a:pt x="270" y="2"/>
                  </a:lnTo>
                  <a:lnTo>
                    <a:pt x="274" y="6"/>
                  </a:lnTo>
                  <a:lnTo>
                    <a:pt x="276" y="11"/>
                  </a:lnTo>
                  <a:lnTo>
                    <a:pt x="276" y="16"/>
                  </a:lnTo>
                  <a:lnTo>
                    <a:pt x="272" y="21"/>
                  </a:lnTo>
                  <a:lnTo>
                    <a:pt x="267" y="23"/>
                  </a:lnTo>
                  <a:lnTo>
                    <a:pt x="263" y="28"/>
                  </a:lnTo>
                  <a:lnTo>
                    <a:pt x="262" y="34"/>
                  </a:lnTo>
                  <a:lnTo>
                    <a:pt x="263" y="39"/>
                  </a:lnTo>
                  <a:lnTo>
                    <a:pt x="298" y="35"/>
                  </a:lnTo>
                  <a:lnTo>
                    <a:pt x="301" y="37"/>
                  </a:lnTo>
                  <a:lnTo>
                    <a:pt x="302" y="42"/>
                  </a:lnTo>
                  <a:lnTo>
                    <a:pt x="296" y="45"/>
                  </a:lnTo>
                  <a:lnTo>
                    <a:pt x="299" y="50"/>
                  </a:lnTo>
                  <a:lnTo>
                    <a:pt x="294" y="54"/>
                  </a:lnTo>
                  <a:lnTo>
                    <a:pt x="289" y="56"/>
                  </a:lnTo>
                  <a:lnTo>
                    <a:pt x="287" y="59"/>
                  </a:lnTo>
                  <a:lnTo>
                    <a:pt x="287" y="60"/>
                  </a:lnTo>
                  <a:lnTo>
                    <a:pt x="291" y="64"/>
                  </a:lnTo>
                  <a:lnTo>
                    <a:pt x="287" y="67"/>
                  </a:lnTo>
                  <a:lnTo>
                    <a:pt x="286" y="70"/>
                  </a:lnTo>
                  <a:lnTo>
                    <a:pt x="282" y="73"/>
                  </a:lnTo>
                  <a:lnTo>
                    <a:pt x="284" y="76"/>
                  </a:lnTo>
                  <a:lnTo>
                    <a:pt x="283" y="81"/>
                  </a:lnTo>
                  <a:lnTo>
                    <a:pt x="281" y="78"/>
                  </a:lnTo>
                  <a:lnTo>
                    <a:pt x="276" y="80"/>
                  </a:lnTo>
                  <a:lnTo>
                    <a:pt x="276" y="85"/>
                  </a:lnTo>
                  <a:lnTo>
                    <a:pt x="279" y="84"/>
                  </a:lnTo>
                  <a:lnTo>
                    <a:pt x="279" y="89"/>
                  </a:lnTo>
                  <a:lnTo>
                    <a:pt x="282" y="101"/>
                  </a:lnTo>
                  <a:lnTo>
                    <a:pt x="281" y="104"/>
                  </a:lnTo>
                  <a:lnTo>
                    <a:pt x="276" y="105"/>
                  </a:lnTo>
                  <a:lnTo>
                    <a:pt x="274" y="110"/>
                  </a:lnTo>
                  <a:lnTo>
                    <a:pt x="269" y="113"/>
                  </a:lnTo>
                  <a:lnTo>
                    <a:pt x="268" y="114"/>
                  </a:lnTo>
                  <a:lnTo>
                    <a:pt x="270" y="115"/>
                  </a:lnTo>
                  <a:lnTo>
                    <a:pt x="272" y="120"/>
                  </a:lnTo>
                  <a:lnTo>
                    <a:pt x="267" y="125"/>
                  </a:lnTo>
                  <a:lnTo>
                    <a:pt x="262" y="128"/>
                  </a:lnTo>
                  <a:lnTo>
                    <a:pt x="259" y="124"/>
                  </a:lnTo>
                  <a:lnTo>
                    <a:pt x="260" y="135"/>
                  </a:lnTo>
                  <a:lnTo>
                    <a:pt x="257" y="135"/>
                  </a:lnTo>
                  <a:lnTo>
                    <a:pt x="255" y="130"/>
                  </a:lnTo>
                  <a:lnTo>
                    <a:pt x="255" y="137"/>
                  </a:lnTo>
                  <a:lnTo>
                    <a:pt x="260" y="140"/>
                  </a:lnTo>
                  <a:lnTo>
                    <a:pt x="255" y="142"/>
                  </a:lnTo>
                  <a:lnTo>
                    <a:pt x="254" y="138"/>
                  </a:lnTo>
                  <a:lnTo>
                    <a:pt x="254" y="145"/>
                  </a:lnTo>
                  <a:lnTo>
                    <a:pt x="257" y="148"/>
                  </a:lnTo>
                  <a:lnTo>
                    <a:pt x="254" y="153"/>
                  </a:lnTo>
                  <a:lnTo>
                    <a:pt x="255" y="157"/>
                  </a:lnTo>
                  <a:lnTo>
                    <a:pt x="252" y="163"/>
                  </a:lnTo>
                  <a:lnTo>
                    <a:pt x="248" y="164"/>
                  </a:lnTo>
                  <a:lnTo>
                    <a:pt x="244" y="164"/>
                  </a:lnTo>
                  <a:lnTo>
                    <a:pt x="244" y="168"/>
                  </a:lnTo>
                  <a:lnTo>
                    <a:pt x="240" y="173"/>
                  </a:lnTo>
                  <a:lnTo>
                    <a:pt x="239" y="176"/>
                  </a:lnTo>
                  <a:lnTo>
                    <a:pt x="234" y="174"/>
                  </a:lnTo>
                  <a:lnTo>
                    <a:pt x="238" y="178"/>
                  </a:lnTo>
                  <a:lnTo>
                    <a:pt x="235" y="179"/>
                  </a:lnTo>
                  <a:lnTo>
                    <a:pt x="235" y="184"/>
                  </a:lnTo>
                  <a:lnTo>
                    <a:pt x="238" y="190"/>
                  </a:lnTo>
                  <a:lnTo>
                    <a:pt x="225" y="195"/>
                  </a:lnTo>
                  <a:lnTo>
                    <a:pt x="229" y="197"/>
                  </a:lnTo>
                  <a:lnTo>
                    <a:pt x="228" y="202"/>
                  </a:lnTo>
                  <a:lnTo>
                    <a:pt x="229" y="207"/>
                  </a:lnTo>
                  <a:lnTo>
                    <a:pt x="228" y="210"/>
                  </a:lnTo>
                  <a:lnTo>
                    <a:pt x="223" y="210"/>
                  </a:lnTo>
                  <a:lnTo>
                    <a:pt x="223" y="213"/>
                  </a:lnTo>
                  <a:lnTo>
                    <a:pt x="228" y="215"/>
                  </a:lnTo>
                  <a:lnTo>
                    <a:pt x="223" y="217"/>
                  </a:lnTo>
                  <a:lnTo>
                    <a:pt x="221" y="216"/>
                  </a:lnTo>
                  <a:lnTo>
                    <a:pt x="219" y="217"/>
                  </a:lnTo>
                  <a:lnTo>
                    <a:pt x="223" y="222"/>
                  </a:lnTo>
                  <a:lnTo>
                    <a:pt x="218" y="226"/>
                  </a:lnTo>
                  <a:lnTo>
                    <a:pt x="220" y="231"/>
                  </a:lnTo>
                  <a:lnTo>
                    <a:pt x="218" y="236"/>
                  </a:lnTo>
                  <a:lnTo>
                    <a:pt x="223" y="231"/>
                  </a:lnTo>
                  <a:lnTo>
                    <a:pt x="225" y="235"/>
                  </a:lnTo>
                  <a:lnTo>
                    <a:pt x="220" y="237"/>
                  </a:lnTo>
                  <a:lnTo>
                    <a:pt x="225" y="240"/>
                  </a:lnTo>
                  <a:lnTo>
                    <a:pt x="226" y="239"/>
                  </a:lnTo>
                  <a:lnTo>
                    <a:pt x="224" y="244"/>
                  </a:lnTo>
                  <a:lnTo>
                    <a:pt x="226" y="249"/>
                  </a:lnTo>
                  <a:lnTo>
                    <a:pt x="228" y="250"/>
                  </a:lnTo>
                  <a:lnTo>
                    <a:pt x="229" y="257"/>
                  </a:lnTo>
                  <a:lnTo>
                    <a:pt x="229" y="259"/>
                  </a:lnTo>
                  <a:lnTo>
                    <a:pt x="224" y="259"/>
                  </a:lnTo>
                  <a:lnTo>
                    <a:pt x="225" y="262"/>
                  </a:lnTo>
                  <a:lnTo>
                    <a:pt x="224" y="269"/>
                  </a:lnTo>
                  <a:lnTo>
                    <a:pt x="122" y="275"/>
                  </a:lnTo>
                  <a:lnTo>
                    <a:pt x="43" y="278"/>
                  </a:lnTo>
                  <a:lnTo>
                    <a:pt x="42" y="236"/>
                  </a:lnTo>
                  <a:lnTo>
                    <a:pt x="26" y="234"/>
                  </a:lnTo>
                  <a:lnTo>
                    <a:pt x="21" y="237"/>
                  </a:lnTo>
                  <a:lnTo>
                    <a:pt x="16" y="234"/>
                  </a:lnTo>
                  <a:lnTo>
                    <a:pt x="16" y="231"/>
                  </a:lnTo>
                  <a:lnTo>
                    <a:pt x="14" y="230"/>
                  </a:lnTo>
                  <a:lnTo>
                    <a:pt x="13" y="96"/>
                  </a:lnTo>
                  <a:lnTo>
                    <a:pt x="11" y="76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" name="Freeform 37"/>
            <p:cNvSpPr>
              <a:spLocks/>
            </p:cNvSpPr>
            <p:nvPr/>
          </p:nvSpPr>
          <p:spPr bwMode="auto">
            <a:xfrm>
              <a:off x="2950" y="2368"/>
              <a:ext cx="418" cy="384"/>
            </a:xfrm>
            <a:custGeom>
              <a:avLst/>
              <a:gdLst>
                <a:gd name="T0" fmla="*/ 60 w 302"/>
                <a:gd name="T1" fmla="*/ 10 h 278"/>
                <a:gd name="T2" fmla="*/ 267 w 302"/>
                <a:gd name="T3" fmla="*/ 0 h 278"/>
                <a:gd name="T4" fmla="*/ 274 w 302"/>
                <a:gd name="T5" fmla="*/ 6 h 278"/>
                <a:gd name="T6" fmla="*/ 276 w 302"/>
                <a:gd name="T7" fmla="*/ 16 h 278"/>
                <a:gd name="T8" fmla="*/ 267 w 302"/>
                <a:gd name="T9" fmla="*/ 23 h 278"/>
                <a:gd name="T10" fmla="*/ 262 w 302"/>
                <a:gd name="T11" fmla="*/ 34 h 278"/>
                <a:gd name="T12" fmla="*/ 298 w 302"/>
                <a:gd name="T13" fmla="*/ 35 h 278"/>
                <a:gd name="T14" fmla="*/ 302 w 302"/>
                <a:gd name="T15" fmla="*/ 42 h 278"/>
                <a:gd name="T16" fmla="*/ 299 w 302"/>
                <a:gd name="T17" fmla="*/ 50 h 278"/>
                <a:gd name="T18" fmla="*/ 289 w 302"/>
                <a:gd name="T19" fmla="*/ 56 h 278"/>
                <a:gd name="T20" fmla="*/ 287 w 302"/>
                <a:gd name="T21" fmla="*/ 60 h 278"/>
                <a:gd name="T22" fmla="*/ 287 w 302"/>
                <a:gd name="T23" fmla="*/ 67 h 278"/>
                <a:gd name="T24" fmla="*/ 282 w 302"/>
                <a:gd name="T25" fmla="*/ 73 h 278"/>
                <a:gd name="T26" fmla="*/ 283 w 302"/>
                <a:gd name="T27" fmla="*/ 81 h 278"/>
                <a:gd name="T28" fmla="*/ 276 w 302"/>
                <a:gd name="T29" fmla="*/ 80 h 278"/>
                <a:gd name="T30" fmla="*/ 279 w 302"/>
                <a:gd name="T31" fmla="*/ 84 h 278"/>
                <a:gd name="T32" fmla="*/ 282 w 302"/>
                <a:gd name="T33" fmla="*/ 101 h 278"/>
                <a:gd name="T34" fmla="*/ 276 w 302"/>
                <a:gd name="T35" fmla="*/ 105 h 278"/>
                <a:gd name="T36" fmla="*/ 269 w 302"/>
                <a:gd name="T37" fmla="*/ 113 h 278"/>
                <a:gd name="T38" fmla="*/ 270 w 302"/>
                <a:gd name="T39" fmla="*/ 115 h 278"/>
                <a:gd name="T40" fmla="*/ 267 w 302"/>
                <a:gd name="T41" fmla="*/ 125 h 278"/>
                <a:gd name="T42" fmla="*/ 259 w 302"/>
                <a:gd name="T43" fmla="*/ 124 h 278"/>
                <a:gd name="T44" fmla="*/ 257 w 302"/>
                <a:gd name="T45" fmla="*/ 135 h 278"/>
                <a:gd name="T46" fmla="*/ 255 w 302"/>
                <a:gd name="T47" fmla="*/ 137 h 278"/>
                <a:gd name="T48" fmla="*/ 255 w 302"/>
                <a:gd name="T49" fmla="*/ 142 h 278"/>
                <a:gd name="T50" fmla="*/ 254 w 302"/>
                <a:gd name="T51" fmla="*/ 145 h 278"/>
                <a:gd name="T52" fmla="*/ 254 w 302"/>
                <a:gd name="T53" fmla="*/ 153 h 278"/>
                <a:gd name="T54" fmla="*/ 252 w 302"/>
                <a:gd name="T55" fmla="*/ 163 h 278"/>
                <a:gd name="T56" fmla="*/ 244 w 302"/>
                <a:gd name="T57" fmla="*/ 164 h 278"/>
                <a:gd name="T58" fmla="*/ 240 w 302"/>
                <a:gd name="T59" fmla="*/ 173 h 278"/>
                <a:gd name="T60" fmla="*/ 234 w 302"/>
                <a:gd name="T61" fmla="*/ 174 h 278"/>
                <a:gd name="T62" fmla="*/ 235 w 302"/>
                <a:gd name="T63" fmla="*/ 179 h 278"/>
                <a:gd name="T64" fmla="*/ 238 w 302"/>
                <a:gd name="T65" fmla="*/ 190 h 278"/>
                <a:gd name="T66" fmla="*/ 229 w 302"/>
                <a:gd name="T67" fmla="*/ 197 h 278"/>
                <a:gd name="T68" fmla="*/ 229 w 302"/>
                <a:gd name="T69" fmla="*/ 207 h 278"/>
                <a:gd name="T70" fmla="*/ 223 w 302"/>
                <a:gd name="T71" fmla="*/ 210 h 278"/>
                <a:gd name="T72" fmla="*/ 228 w 302"/>
                <a:gd name="T73" fmla="*/ 215 h 278"/>
                <a:gd name="T74" fmla="*/ 221 w 302"/>
                <a:gd name="T75" fmla="*/ 216 h 278"/>
                <a:gd name="T76" fmla="*/ 223 w 302"/>
                <a:gd name="T77" fmla="*/ 222 h 278"/>
                <a:gd name="T78" fmla="*/ 220 w 302"/>
                <a:gd name="T79" fmla="*/ 231 h 278"/>
                <a:gd name="T80" fmla="*/ 223 w 302"/>
                <a:gd name="T81" fmla="*/ 231 h 278"/>
                <a:gd name="T82" fmla="*/ 220 w 302"/>
                <a:gd name="T83" fmla="*/ 237 h 278"/>
                <a:gd name="T84" fmla="*/ 226 w 302"/>
                <a:gd name="T85" fmla="*/ 239 h 278"/>
                <a:gd name="T86" fmla="*/ 226 w 302"/>
                <a:gd name="T87" fmla="*/ 249 h 278"/>
                <a:gd name="T88" fmla="*/ 229 w 302"/>
                <a:gd name="T89" fmla="*/ 257 h 278"/>
                <a:gd name="T90" fmla="*/ 224 w 302"/>
                <a:gd name="T91" fmla="*/ 259 h 278"/>
                <a:gd name="T92" fmla="*/ 224 w 302"/>
                <a:gd name="T93" fmla="*/ 269 h 278"/>
                <a:gd name="T94" fmla="*/ 43 w 302"/>
                <a:gd name="T95" fmla="*/ 278 h 278"/>
                <a:gd name="T96" fmla="*/ 26 w 302"/>
                <a:gd name="T97" fmla="*/ 234 h 278"/>
                <a:gd name="T98" fmla="*/ 16 w 302"/>
                <a:gd name="T99" fmla="*/ 234 h 278"/>
                <a:gd name="T100" fmla="*/ 14 w 302"/>
                <a:gd name="T101" fmla="*/ 230 h 278"/>
                <a:gd name="T102" fmla="*/ 11 w 302"/>
                <a:gd name="T103" fmla="*/ 7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" h="278">
                  <a:moveTo>
                    <a:pt x="0" y="12"/>
                  </a:moveTo>
                  <a:lnTo>
                    <a:pt x="60" y="10"/>
                  </a:lnTo>
                  <a:lnTo>
                    <a:pt x="156" y="6"/>
                  </a:lnTo>
                  <a:lnTo>
                    <a:pt x="267" y="0"/>
                  </a:lnTo>
                  <a:lnTo>
                    <a:pt x="270" y="2"/>
                  </a:lnTo>
                  <a:lnTo>
                    <a:pt x="274" y="6"/>
                  </a:lnTo>
                  <a:lnTo>
                    <a:pt x="276" y="11"/>
                  </a:lnTo>
                  <a:lnTo>
                    <a:pt x="276" y="16"/>
                  </a:lnTo>
                  <a:lnTo>
                    <a:pt x="272" y="21"/>
                  </a:lnTo>
                  <a:lnTo>
                    <a:pt x="267" y="23"/>
                  </a:lnTo>
                  <a:lnTo>
                    <a:pt x="263" y="28"/>
                  </a:lnTo>
                  <a:lnTo>
                    <a:pt x="262" y="34"/>
                  </a:lnTo>
                  <a:lnTo>
                    <a:pt x="263" y="39"/>
                  </a:lnTo>
                  <a:lnTo>
                    <a:pt x="298" y="35"/>
                  </a:lnTo>
                  <a:lnTo>
                    <a:pt x="301" y="37"/>
                  </a:lnTo>
                  <a:lnTo>
                    <a:pt x="302" y="42"/>
                  </a:lnTo>
                  <a:lnTo>
                    <a:pt x="296" y="45"/>
                  </a:lnTo>
                  <a:lnTo>
                    <a:pt x="299" y="50"/>
                  </a:lnTo>
                  <a:lnTo>
                    <a:pt x="294" y="54"/>
                  </a:lnTo>
                  <a:lnTo>
                    <a:pt x="289" y="56"/>
                  </a:lnTo>
                  <a:lnTo>
                    <a:pt x="287" y="59"/>
                  </a:lnTo>
                  <a:lnTo>
                    <a:pt x="287" y="60"/>
                  </a:lnTo>
                  <a:lnTo>
                    <a:pt x="291" y="64"/>
                  </a:lnTo>
                  <a:lnTo>
                    <a:pt x="287" y="67"/>
                  </a:lnTo>
                  <a:lnTo>
                    <a:pt x="286" y="70"/>
                  </a:lnTo>
                  <a:lnTo>
                    <a:pt x="282" y="73"/>
                  </a:lnTo>
                  <a:lnTo>
                    <a:pt x="284" y="76"/>
                  </a:lnTo>
                  <a:lnTo>
                    <a:pt x="283" y="81"/>
                  </a:lnTo>
                  <a:lnTo>
                    <a:pt x="281" y="78"/>
                  </a:lnTo>
                  <a:lnTo>
                    <a:pt x="276" y="80"/>
                  </a:lnTo>
                  <a:lnTo>
                    <a:pt x="276" y="85"/>
                  </a:lnTo>
                  <a:lnTo>
                    <a:pt x="279" y="84"/>
                  </a:lnTo>
                  <a:lnTo>
                    <a:pt x="279" y="89"/>
                  </a:lnTo>
                  <a:lnTo>
                    <a:pt x="282" y="101"/>
                  </a:lnTo>
                  <a:lnTo>
                    <a:pt x="281" y="104"/>
                  </a:lnTo>
                  <a:lnTo>
                    <a:pt x="276" y="105"/>
                  </a:lnTo>
                  <a:lnTo>
                    <a:pt x="274" y="110"/>
                  </a:lnTo>
                  <a:lnTo>
                    <a:pt x="269" y="113"/>
                  </a:lnTo>
                  <a:lnTo>
                    <a:pt x="268" y="114"/>
                  </a:lnTo>
                  <a:lnTo>
                    <a:pt x="270" y="115"/>
                  </a:lnTo>
                  <a:lnTo>
                    <a:pt x="272" y="120"/>
                  </a:lnTo>
                  <a:lnTo>
                    <a:pt x="267" y="125"/>
                  </a:lnTo>
                  <a:lnTo>
                    <a:pt x="262" y="128"/>
                  </a:lnTo>
                  <a:lnTo>
                    <a:pt x="259" y="124"/>
                  </a:lnTo>
                  <a:lnTo>
                    <a:pt x="260" y="135"/>
                  </a:lnTo>
                  <a:lnTo>
                    <a:pt x="257" y="135"/>
                  </a:lnTo>
                  <a:lnTo>
                    <a:pt x="255" y="130"/>
                  </a:lnTo>
                  <a:lnTo>
                    <a:pt x="255" y="137"/>
                  </a:lnTo>
                  <a:lnTo>
                    <a:pt x="260" y="140"/>
                  </a:lnTo>
                  <a:lnTo>
                    <a:pt x="255" y="142"/>
                  </a:lnTo>
                  <a:lnTo>
                    <a:pt x="254" y="138"/>
                  </a:lnTo>
                  <a:lnTo>
                    <a:pt x="254" y="145"/>
                  </a:lnTo>
                  <a:lnTo>
                    <a:pt x="257" y="148"/>
                  </a:lnTo>
                  <a:lnTo>
                    <a:pt x="254" y="153"/>
                  </a:lnTo>
                  <a:lnTo>
                    <a:pt x="255" y="157"/>
                  </a:lnTo>
                  <a:lnTo>
                    <a:pt x="252" y="163"/>
                  </a:lnTo>
                  <a:lnTo>
                    <a:pt x="248" y="164"/>
                  </a:lnTo>
                  <a:lnTo>
                    <a:pt x="244" y="164"/>
                  </a:lnTo>
                  <a:lnTo>
                    <a:pt x="244" y="168"/>
                  </a:lnTo>
                  <a:lnTo>
                    <a:pt x="240" y="173"/>
                  </a:lnTo>
                  <a:lnTo>
                    <a:pt x="239" y="176"/>
                  </a:lnTo>
                  <a:lnTo>
                    <a:pt x="234" y="174"/>
                  </a:lnTo>
                  <a:lnTo>
                    <a:pt x="238" y="178"/>
                  </a:lnTo>
                  <a:lnTo>
                    <a:pt x="235" y="179"/>
                  </a:lnTo>
                  <a:lnTo>
                    <a:pt x="235" y="184"/>
                  </a:lnTo>
                  <a:lnTo>
                    <a:pt x="238" y="190"/>
                  </a:lnTo>
                  <a:lnTo>
                    <a:pt x="225" y="195"/>
                  </a:lnTo>
                  <a:lnTo>
                    <a:pt x="229" y="197"/>
                  </a:lnTo>
                  <a:lnTo>
                    <a:pt x="228" y="202"/>
                  </a:lnTo>
                  <a:lnTo>
                    <a:pt x="229" y="207"/>
                  </a:lnTo>
                  <a:lnTo>
                    <a:pt x="228" y="210"/>
                  </a:lnTo>
                  <a:lnTo>
                    <a:pt x="223" y="210"/>
                  </a:lnTo>
                  <a:lnTo>
                    <a:pt x="223" y="213"/>
                  </a:lnTo>
                  <a:lnTo>
                    <a:pt x="228" y="215"/>
                  </a:lnTo>
                  <a:lnTo>
                    <a:pt x="223" y="217"/>
                  </a:lnTo>
                  <a:lnTo>
                    <a:pt x="221" y="216"/>
                  </a:lnTo>
                  <a:lnTo>
                    <a:pt x="219" y="217"/>
                  </a:lnTo>
                  <a:lnTo>
                    <a:pt x="223" y="222"/>
                  </a:lnTo>
                  <a:lnTo>
                    <a:pt x="218" y="226"/>
                  </a:lnTo>
                  <a:lnTo>
                    <a:pt x="220" y="231"/>
                  </a:lnTo>
                  <a:lnTo>
                    <a:pt x="218" y="236"/>
                  </a:lnTo>
                  <a:lnTo>
                    <a:pt x="223" y="231"/>
                  </a:lnTo>
                  <a:lnTo>
                    <a:pt x="225" y="235"/>
                  </a:lnTo>
                  <a:lnTo>
                    <a:pt x="220" y="237"/>
                  </a:lnTo>
                  <a:lnTo>
                    <a:pt x="225" y="240"/>
                  </a:lnTo>
                  <a:lnTo>
                    <a:pt x="226" y="239"/>
                  </a:lnTo>
                  <a:lnTo>
                    <a:pt x="224" y="244"/>
                  </a:lnTo>
                  <a:lnTo>
                    <a:pt x="226" y="249"/>
                  </a:lnTo>
                  <a:lnTo>
                    <a:pt x="228" y="250"/>
                  </a:lnTo>
                  <a:lnTo>
                    <a:pt x="229" y="257"/>
                  </a:lnTo>
                  <a:lnTo>
                    <a:pt x="229" y="259"/>
                  </a:lnTo>
                  <a:lnTo>
                    <a:pt x="224" y="259"/>
                  </a:lnTo>
                  <a:lnTo>
                    <a:pt x="225" y="262"/>
                  </a:lnTo>
                  <a:lnTo>
                    <a:pt x="224" y="269"/>
                  </a:lnTo>
                  <a:lnTo>
                    <a:pt x="122" y="275"/>
                  </a:lnTo>
                  <a:lnTo>
                    <a:pt x="43" y="278"/>
                  </a:lnTo>
                  <a:lnTo>
                    <a:pt x="42" y="236"/>
                  </a:lnTo>
                  <a:lnTo>
                    <a:pt x="26" y="234"/>
                  </a:lnTo>
                  <a:lnTo>
                    <a:pt x="21" y="237"/>
                  </a:lnTo>
                  <a:lnTo>
                    <a:pt x="16" y="234"/>
                  </a:lnTo>
                  <a:lnTo>
                    <a:pt x="16" y="231"/>
                  </a:lnTo>
                  <a:lnTo>
                    <a:pt x="14" y="230"/>
                  </a:lnTo>
                  <a:lnTo>
                    <a:pt x="13" y="96"/>
                  </a:lnTo>
                  <a:lnTo>
                    <a:pt x="11" y="76"/>
                  </a:lnTo>
                  <a:lnTo>
                    <a:pt x="0" y="12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23" name="Freeform 38"/>
            <p:cNvSpPr>
              <a:spLocks/>
            </p:cNvSpPr>
            <p:nvPr/>
          </p:nvSpPr>
          <p:spPr bwMode="auto">
            <a:xfrm>
              <a:off x="3188" y="1717"/>
              <a:ext cx="334" cy="591"/>
            </a:xfrm>
            <a:custGeom>
              <a:avLst/>
              <a:gdLst>
                <a:gd name="T0" fmla="*/ 7 w 241"/>
                <a:gd name="T1" fmla="*/ 169 h 427"/>
                <a:gd name="T2" fmla="*/ 19 w 241"/>
                <a:gd name="T3" fmla="*/ 153 h 427"/>
                <a:gd name="T4" fmla="*/ 22 w 241"/>
                <a:gd name="T5" fmla="*/ 140 h 427"/>
                <a:gd name="T6" fmla="*/ 19 w 241"/>
                <a:gd name="T7" fmla="*/ 111 h 427"/>
                <a:gd name="T8" fmla="*/ 41 w 241"/>
                <a:gd name="T9" fmla="*/ 92 h 427"/>
                <a:gd name="T10" fmla="*/ 59 w 241"/>
                <a:gd name="T11" fmla="*/ 81 h 427"/>
                <a:gd name="T12" fmla="*/ 70 w 241"/>
                <a:gd name="T13" fmla="*/ 47 h 427"/>
                <a:gd name="T14" fmla="*/ 57 w 241"/>
                <a:gd name="T15" fmla="*/ 34 h 427"/>
                <a:gd name="T16" fmla="*/ 42 w 241"/>
                <a:gd name="T17" fmla="*/ 17 h 427"/>
                <a:gd name="T18" fmla="*/ 127 w 241"/>
                <a:gd name="T19" fmla="*/ 7 h 427"/>
                <a:gd name="T20" fmla="*/ 197 w 241"/>
                <a:gd name="T21" fmla="*/ 4 h 427"/>
                <a:gd name="T22" fmla="*/ 203 w 241"/>
                <a:gd name="T23" fmla="*/ 28 h 427"/>
                <a:gd name="T24" fmla="*/ 212 w 241"/>
                <a:gd name="T25" fmla="*/ 46 h 427"/>
                <a:gd name="T26" fmla="*/ 218 w 241"/>
                <a:gd name="T27" fmla="*/ 59 h 427"/>
                <a:gd name="T28" fmla="*/ 232 w 241"/>
                <a:gd name="T29" fmla="*/ 247 h 427"/>
                <a:gd name="T30" fmla="*/ 234 w 241"/>
                <a:gd name="T31" fmla="*/ 263 h 427"/>
                <a:gd name="T32" fmla="*/ 241 w 241"/>
                <a:gd name="T33" fmla="*/ 283 h 427"/>
                <a:gd name="T34" fmla="*/ 233 w 241"/>
                <a:gd name="T35" fmla="*/ 298 h 427"/>
                <a:gd name="T36" fmla="*/ 223 w 241"/>
                <a:gd name="T37" fmla="*/ 319 h 427"/>
                <a:gd name="T38" fmla="*/ 218 w 241"/>
                <a:gd name="T39" fmla="*/ 330 h 427"/>
                <a:gd name="T40" fmla="*/ 215 w 241"/>
                <a:gd name="T41" fmla="*/ 349 h 427"/>
                <a:gd name="T42" fmla="*/ 215 w 241"/>
                <a:gd name="T43" fmla="*/ 360 h 427"/>
                <a:gd name="T44" fmla="*/ 212 w 241"/>
                <a:gd name="T45" fmla="*/ 375 h 427"/>
                <a:gd name="T46" fmla="*/ 203 w 241"/>
                <a:gd name="T47" fmla="*/ 388 h 427"/>
                <a:gd name="T48" fmla="*/ 192 w 241"/>
                <a:gd name="T49" fmla="*/ 398 h 427"/>
                <a:gd name="T50" fmla="*/ 198 w 241"/>
                <a:gd name="T51" fmla="*/ 412 h 427"/>
                <a:gd name="T52" fmla="*/ 185 w 241"/>
                <a:gd name="T53" fmla="*/ 414 h 427"/>
                <a:gd name="T54" fmla="*/ 166 w 241"/>
                <a:gd name="T55" fmla="*/ 408 h 427"/>
                <a:gd name="T56" fmla="*/ 154 w 241"/>
                <a:gd name="T57" fmla="*/ 424 h 427"/>
                <a:gd name="T58" fmla="*/ 145 w 241"/>
                <a:gd name="T59" fmla="*/ 426 h 427"/>
                <a:gd name="T60" fmla="*/ 135 w 241"/>
                <a:gd name="T61" fmla="*/ 402 h 427"/>
                <a:gd name="T62" fmla="*/ 130 w 241"/>
                <a:gd name="T63" fmla="*/ 375 h 427"/>
                <a:gd name="T64" fmla="*/ 116 w 241"/>
                <a:gd name="T65" fmla="*/ 365 h 427"/>
                <a:gd name="T66" fmla="*/ 102 w 241"/>
                <a:gd name="T67" fmla="*/ 356 h 427"/>
                <a:gd name="T68" fmla="*/ 76 w 241"/>
                <a:gd name="T69" fmla="*/ 336 h 427"/>
                <a:gd name="T70" fmla="*/ 78 w 241"/>
                <a:gd name="T71" fmla="*/ 322 h 427"/>
                <a:gd name="T72" fmla="*/ 83 w 241"/>
                <a:gd name="T73" fmla="*/ 298 h 427"/>
                <a:gd name="T74" fmla="*/ 78 w 241"/>
                <a:gd name="T75" fmla="*/ 283 h 427"/>
                <a:gd name="T76" fmla="*/ 66 w 241"/>
                <a:gd name="T77" fmla="*/ 282 h 427"/>
                <a:gd name="T78" fmla="*/ 54 w 241"/>
                <a:gd name="T79" fmla="*/ 283 h 427"/>
                <a:gd name="T80" fmla="*/ 42 w 241"/>
                <a:gd name="T81" fmla="*/ 253 h 427"/>
                <a:gd name="T82" fmla="*/ 22 w 241"/>
                <a:gd name="T83" fmla="*/ 238 h 427"/>
                <a:gd name="T84" fmla="*/ 9 w 241"/>
                <a:gd name="T85" fmla="*/ 223 h 427"/>
                <a:gd name="T86" fmla="*/ 2 w 241"/>
                <a:gd name="T87" fmla="*/ 207 h 427"/>
                <a:gd name="T88" fmla="*/ 2 w 241"/>
                <a:gd name="T89" fmla="*/ 181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41" h="427">
                  <a:moveTo>
                    <a:pt x="3" y="176"/>
                  </a:moveTo>
                  <a:lnTo>
                    <a:pt x="7" y="174"/>
                  </a:lnTo>
                  <a:lnTo>
                    <a:pt x="7" y="169"/>
                  </a:lnTo>
                  <a:lnTo>
                    <a:pt x="4" y="164"/>
                  </a:lnTo>
                  <a:lnTo>
                    <a:pt x="8" y="159"/>
                  </a:lnTo>
                  <a:lnTo>
                    <a:pt x="19" y="153"/>
                  </a:lnTo>
                  <a:lnTo>
                    <a:pt x="20" y="149"/>
                  </a:lnTo>
                  <a:lnTo>
                    <a:pt x="20" y="144"/>
                  </a:lnTo>
                  <a:lnTo>
                    <a:pt x="22" y="140"/>
                  </a:lnTo>
                  <a:lnTo>
                    <a:pt x="28" y="131"/>
                  </a:lnTo>
                  <a:lnTo>
                    <a:pt x="28" y="120"/>
                  </a:lnTo>
                  <a:lnTo>
                    <a:pt x="19" y="111"/>
                  </a:lnTo>
                  <a:lnTo>
                    <a:pt x="20" y="101"/>
                  </a:lnTo>
                  <a:lnTo>
                    <a:pt x="22" y="96"/>
                  </a:lnTo>
                  <a:lnTo>
                    <a:pt x="41" y="92"/>
                  </a:lnTo>
                  <a:lnTo>
                    <a:pt x="46" y="88"/>
                  </a:lnTo>
                  <a:lnTo>
                    <a:pt x="54" y="85"/>
                  </a:lnTo>
                  <a:lnTo>
                    <a:pt x="59" y="81"/>
                  </a:lnTo>
                  <a:lnTo>
                    <a:pt x="61" y="71"/>
                  </a:lnTo>
                  <a:lnTo>
                    <a:pt x="67" y="61"/>
                  </a:lnTo>
                  <a:lnTo>
                    <a:pt x="70" y="47"/>
                  </a:lnTo>
                  <a:lnTo>
                    <a:pt x="67" y="41"/>
                  </a:lnTo>
                  <a:lnTo>
                    <a:pt x="62" y="37"/>
                  </a:lnTo>
                  <a:lnTo>
                    <a:pt x="57" y="34"/>
                  </a:lnTo>
                  <a:lnTo>
                    <a:pt x="52" y="31"/>
                  </a:lnTo>
                  <a:lnTo>
                    <a:pt x="52" y="24"/>
                  </a:lnTo>
                  <a:lnTo>
                    <a:pt x="42" y="17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127" y="7"/>
                  </a:lnTo>
                  <a:lnTo>
                    <a:pt x="194" y="0"/>
                  </a:lnTo>
                  <a:lnTo>
                    <a:pt x="197" y="0"/>
                  </a:lnTo>
                  <a:lnTo>
                    <a:pt x="197" y="4"/>
                  </a:lnTo>
                  <a:lnTo>
                    <a:pt x="197" y="14"/>
                  </a:lnTo>
                  <a:lnTo>
                    <a:pt x="198" y="19"/>
                  </a:lnTo>
                  <a:lnTo>
                    <a:pt x="203" y="28"/>
                  </a:lnTo>
                  <a:lnTo>
                    <a:pt x="207" y="33"/>
                  </a:lnTo>
                  <a:lnTo>
                    <a:pt x="208" y="41"/>
                  </a:lnTo>
                  <a:lnTo>
                    <a:pt x="212" y="46"/>
                  </a:lnTo>
                  <a:lnTo>
                    <a:pt x="213" y="51"/>
                  </a:lnTo>
                  <a:lnTo>
                    <a:pt x="218" y="58"/>
                  </a:lnTo>
                  <a:lnTo>
                    <a:pt x="218" y="59"/>
                  </a:lnTo>
                  <a:lnTo>
                    <a:pt x="234" y="238"/>
                  </a:lnTo>
                  <a:lnTo>
                    <a:pt x="231" y="243"/>
                  </a:lnTo>
                  <a:lnTo>
                    <a:pt x="232" y="247"/>
                  </a:lnTo>
                  <a:lnTo>
                    <a:pt x="229" y="252"/>
                  </a:lnTo>
                  <a:lnTo>
                    <a:pt x="231" y="258"/>
                  </a:lnTo>
                  <a:lnTo>
                    <a:pt x="234" y="263"/>
                  </a:lnTo>
                  <a:lnTo>
                    <a:pt x="238" y="268"/>
                  </a:lnTo>
                  <a:lnTo>
                    <a:pt x="237" y="273"/>
                  </a:lnTo>
                  <a:lnTo>
                    <a:pt x="241" y="283"/>
                  </a:lnTo>
                  <a:lnTo>
                    <a:pt x="239" y="288"/>
                  </a:lnTo>
                  <a:lnTo>
                    <a:pt x="238" y="290"/>
                  </a:lnTo>
                  <a:lnTo>
                    <a:pt x="233" y="298"/>
                  </a:lnTo>
                  <a:lnTo>
                    <a:pt x="232" y="304"/>
                  </a:lnTo>
                  <a:lnTo>
                    <a:pt x="227" y="315"/>
                  </a:lnTo>
                  <a:lnTo>
                    <a:pt x="223" y="319"/>
                  </a:lnTo>
                  <a:lnTo>
                    <a:pt x="218" y="324"/>
                  </a:lnTo>
                  <a:lnTo>
                    <a:pt x="217" y="329"/>
                  </a:lnTo>
                  <a:lnTo>
                    <a:pt x="218" y="330"/>
                  </a:lnTo>
                  <a:lnTo>
                    <a:pt x="217" y="339"/>
                  </a:lnTo>
                  <a:lnTo>
                    <a:pt x="215" y="340"/>
                  </a:lnTo>
                  <a:lnTo>
                    <a:pt x="215" y="349"/>
                  </a:lnTo>
                  <a:lnTo>
                    <a:pt x="213" y="354"/>
                  </a:lnTo>
                  <a:lnTo>
                    <a:pt x="215" y="359"/>
                  </a:lnTo>
                  <a:lnTo>
                    <a:pt x="215" y="360"/>
                  </a:lnTo>
                  <a:lnTo>
                    <a:pt x="214" y="365"/>
                  </a:lnTo>
                  <a:lnTo>
                    <a:pt x="210" y="370"/>
                  </a:lnTo>
                  <a:lnTo>
                    <a:pt x="212" y="375"/>
                  </a:lnTo>
                  <a:lnTo>
                    <a:pt x="215" y="380"/>
                  </a:lnTo>
                  <a:lnTo>
                    <a:pt x="212" y="385"/>
                  </a:lnTo>
                  <a:lnTo>
                    <a:pt x="203" y="388"/>
                  </a:lnTo>
                  <a:lnTo>
                    <a:pt x="198" y="390"/>
                  </a:lnTo>
                  <a:lnTo>
                    <a:pt x="193" y="393"/>
                  </a:lnTo>
                  <a:lnTo>
                    <a:pt x="192" y="398"/>
                  </a:lnTo>
                  <a:lnTo>
                    <a:pt x="193" y="403"/>
                  </a:lnTo>
                  <a:lnTo>
                    <a:pt x="197" y="407"/>
                  </a:lnTo>
                  <a:lnTo>
                    <a:pt x="198" y="412"/>
                  </a:lnTo>
                  <a:lnTo>
                    <a:pt x="194" y="418"/>
                  </a:lnTo>
                  <a:lnTo>
                    <a:pt x="189" y="417"/>
                  </a:lnTo>
                  <a:lnTo>
                    <a:pt x="185" y="414"/>
                  </a:lnTo>
                  <a:lnTo>
                    <a:pt x="175" y="412"/>
                  </a:lnTo>
                  <a:lnTo>
                    <a:pt x="171" y="409"/>
                  </a:lnTo>
                  <a:lnTo>
                    <a:pt x="166" y="408"/>
                  </a:lnTo>
                  <a:lnTo>
                    <a:pt x="161" y="410"/>
                  </a:lnTo>
                  <a:lnTo>
                    <a:pt x="154" y="419"/>
                  </a:lnTo>
                  <a:lnTo>
                    <a:pt x="154" y="424"/>
                  </a:lnTo>
                  <a:lnTo>
                    <a:pt x="158" y="427"/>
                  </a:lnTo>
                  <a:lnTo>
                    <a:pt x="150" y="423"/>
                  </a:lnTo>
                  <a:lnTo>
                    <a:pt x="145" y="426"/>
                  </a:lnTo>
                  <a:lnTo>
                    <a:pt x="137" y="415"/>
                  </a:lnTo>
                  <a:lnTo>
                    <a:pt x="131" y="407"/>
                  </a:lnTo>
                  <a:lnTo>
                    <a:pt x="135" y="402"/>
                  </a:lnTo>
                  <a:lnTo>
                    <a:pt x="136" y="395"/>
                  </a:lnTo>
                  <a:lnTo>
                    <a:pt x="130" y="387"/>
                  </a:lnTo>
                  <a:lnTo>
                    <a:pt x="130" y="375"/>
                  </a:lnTo>
                  <a:lnTo>
                    <a:pt x="124" y="374"/>
                  </a:lnTo>
                  <a:lnTo>
                    <a:pt x="120" y="370"/>
                  </a:lnTo>
                  <a:lnTo>
                    <a:pt x="116" y="365"/>
                  </a:lnTo>
                  <a:lnTo>
                    <a:pt x="109" y="360"/>
                  </a:lnTo>
                  <a:lnTo>
                    <a:pt x="104" y="363"/>
                  </a:lnTo>
                  <a:lnTo>
                    <a:pt x="102" y="356"/>
                  </a:lnTo>
                  <a:lnTo>
                    <a:pt x="100" y="356"/>
                  </a:lnTo>
                  <a:lnTo>
                    <a:pt x="85" y="346"/>
                  </a:lnTo>
                  <a:lnTo>
                    <a:pt x="76" y="336"/>
                  </a:lnTo>
                  <a:lnTo>
                    <a:pt x="75" y="332"/>
                  </a:lnTo>
                  <a:lnTo>
                    <a:pt x="76" y="327"/>
                  </a:lnTo>
                  <a:lnTo>
                    <a:pt x="78" y="322"/>
                  </a:lnTo>
                  <a:lnTo>
                    <a:pt x="81" y="314"/>
                  </a:lnTo>
                  <a:lnTo>
                    <a:pt x="85" y="306"/>
                  </a:lnTo>
                  <a:lnTo>
                    <a:pt x="83" y="298"/>
                  </a:lnTo>
                  <a:lnTo>
                    <a:pt x="87" y="292"/>
                  </a:lnTo>
                  <a:lnTo>
                    <a:pt x="87" y="290"/>
                  </a:lnTo>
                  <a:lnTo>
                    <a:pt x="78" y="283"/>
                  </a:lnTo>
                  <a:lnTo>
                    <a:pt x="73" y="283"/>
                  </a:lnTo>
                  <a:lnTo>
                    <a:pt x="68" y="282"/>
                  </a:lnTo>
                  <a:lnTo>
                    <a:pt x="66" y="282"/>
                  </a:lnTo>
                  <a:lnTo>
                    <a:pt x="63" y="287"/>
                  </a:lnTo>
                  <a:lnTo>
                    <a:pt x="58" y="288"/>
                  </a:lnTo>
                  <a:lnTo>
                    <a:pt x="54" y="283"/>
                  </a:lnTo>
                  <a:lnTo>
                    <a:pt x="48" y="262"/>
                  </a:lnTo>
                  <a:lnTo>
                    <a:pt x="46" y="257"/>
                  </a:lnTo>
                  <a:lnTo>
                    <a:pt x="42" y="253"/>
                  </a:lnTo>
                  <a:lnTo>
                    <a:pt x="29" y="246"/>
                  </a:lnTo>
                  <a:lnTo>
                    <a:pt x="27" y="242"/>
                  </a:lnTo>
                  <a:lnTo>
                    <a:pt x="22" y="238"/>
                  </a:lnTo>
                  <a:lnTo>
                    <a:pt x="18" y="233"/>
                  </a:lnTo>
                  <a:lnTo>
                    <a:pt x="10" y="228"/>
                  </a:lnTo>
                  <a:lnTo>
                    <a:pt x="9" y="223"/>
                  </a:lnTo>
                  <a:lnTo>
                    <a:pt x="7" y="218"/>
                  </a:lnTo>
                  <a:lnTo>
                    <a:pt x="4" y="208"/>
                  </a:lnTo>
                  <a:lnTo>
                    <a:pt x="2" y="207"/>
                  </a:lnTo>
                  <a:lnTo>
                    <a:pt x="0" y="197"/>
                  </a:lnTo>
                  <a:lnTo>
                    <a:pt x="0" y="187"/>
                  </a:lnTo>
                  <a:lnTo>
                    <a:pt x="2" y="181"/>
                  </a:lnTo>
                  <a:lnTo>
                    <a:pt x="3" y="176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4" name="Freeform 39"/>
            <p:cNvSpPr>
              <a:spLocks/>
            </p:cNvSpPr>
            <p:nvPr/>
          </p:nvSpPr>
          <p:spPr bwMode="auto">
            <a:xfrm>
              <a:off x="3188" y="1717"/>
              <a:ext cx="334" cy="591"/>
            </a:xfrm>
            <a:custGeom>
              <a:avLst/>
              <a:gdLst>
                <a:gd name="T0" fmla="*/ 7 w 241"/>
                <a:gd name="T1" fmla="*/ 169 h 427"/>
                <a:gd name="T2" fmla="*/ 19 w 241"/>
                <a:gd name="T3" fmla="*/ 153 h 427"/>
                <a:gd name="T4" fmla="*/ 22 w 241"/>
                <a:gd name="T5" fmla="*/ 140 h 427"/>
                <a:gd name="T6" fmla="*/ 19 w 241"/>
                <a:gd name="T7" fmla="*/ 111 h 427"/>
                <a:gd name="T8" fmla="*/ 41 w 241"/>
                <a:gd name="T9" fmla="*/ 92 h 427"/>
                <a:gd name="T10" fmla="*/ 59 w 241"/>
                <a:gd name="T11" fmla="*/ 81 h 427"/>
                <a:gd name="T12" fmla="*/ 70 w 241"/>
                <a:gd name="T13" fmla="*/ 47 h 427"/>
                <a:gd name="T14" fmla="*/ 57 w 241"/>
                <a:gd name="T15" fmla="*/ 34 h 427"/>
                <a:gd name="T16" fmla="*/ 42 w 241"/>
                <a:gd name="T17" fmla="*/ 17 h 427"/>
                <a:gd name="T18" fmla="*/ 127 w 241"/>
                <a:gd name="T19" fmla="*/ 7 h 427"/>
                <a:gd name="T20" fmla="*/ 197 w 241"/>
                <a:gd name="T21" fmla="*/ 4 h 427"/>
                <a:gd name="T22" fmla="*/ 203 w 241"/>
                <a:gd name="T23" fmla="*/ 28 h 427"/>
                <a:gd name="T24" fmla="*/ 212 w 241"/>
                <a:gd name="T25" fmla="*/ 46 h 427"/>
                <a:gd name="T26" fmla="*/ 218 w 241"/>
                <a:gd name="T27" fmla="*/ 59 h 427"/>
                <a:gd name="T28" fmla="*/ 232 w 241"/>
                <a:gd name="T29" fmla="*/ 247 h 427"/>
                <a:gd name="T30" fmla="*/ 234 w 241"/>
                <a:gd name="T31" fmla="*/ 263 h 427"/>
                <a:gd name="T32" fmla="*/ 241 w 241"/>
                <a:gd name="T33" fmla="*/ 283 h 427"/>
                <a:gd name="T34" fmla="*/ 233 w 241"/>
                <a:gd name="T35" fmla="*/ 298 h 427"/>
                <a:gd name="T36" fmla="*/ 223 w 241"/>
                <a:gd name="T37" fmla="*/ 319 h 427"/>
                <a:gd name="T38" fmla="*/ 218 w 241"/>
                <a:gd name="T39" fmla="*/ 330 h 427"/>
                <a:gd name="T40" fmla="*/ 215 w 241"/>
                <a:gd name="T41" fmla="*/ 349 h 427"/>
                <a:gd name="T42" fmla="*/ 215 w 241"/>
                <a:gd name="T43" fmla="*/ 360 h 427"/>
                <a:gd name="T44" fmla="*/ 212 w 241"/>
                <a:gd name="T45" fmla="*/ 375 h 427"/>
                <a:gd name="T46" fmla="*/ 203 w 241"/>
                <a:gd name="T47" fmla="*/ 388 h 427"/>
                <a:gd name="T48" fmla="*/ 192 w 241"/>
                <a:gd name="T49" fmla="*/ 398 h 427"/>
                <a:gd name="T50" fmla="*/ 198 w 241"/>
                <a:gd name="T51" fmla="*/ 412 h 427"/>
                <a:gd name="T52" fmla="*/ 185 w 241"/>
                <a:gd name="T53" fmla="*/ 414 h 427"/>
                <a:gd name="T54" fmla="*/ 166 w 241"/>
                <a:gd name="T55" fmla="*/ 408 h 427"/>
                <a:gd name="T56" fmla="*/ 154 w 241"/>
                <a:gd name="T57" fmla="*/ 424 h 427"/>
                <a:gd name="T58" fmla="*/ 145 w 241"/>
                <a:gd name="T59" fmla="*/ 426 h 427"/>
                <a:gd name="T60" fmla="*/ 135 w 241"/>
                <a:gd name="T61" fmla="*/ 402 h 427"/>
                <a:gd name="T62" fmla="*/ 130 w 241"/>
                <a:gd name="T63" fmla="*/ 375 h 427"/>
                <a:gd name="T64" fmla="*/ 116 w 241"/>
                <a:gd name="T65" fmla="*/ 365 h 427"/>
                <a:gd name="T66" fmla="*/ 102 w 241"/>
                <a:gd name="T67" fmla="*/ 356 h 427"/>
                <a:gd name="T68" fmla="*/ 76 w 241"/>
                <a:gd name="T69" fmla="*/ 336 h 427"/>
                <a:gd name="T70" fmla="*/ 78 w 241"/>
                <a:gd name="T71" fmla="*/ 322 h 427"/>
                <a:gd name="T72" fmla="*/ 83 w 241"/>
                <a:gd name="T73" fmla="*/ 298 h 427"/>
                <a:gd name="T74" fmla="*/ 78 w 241"/>
                <a:gd name="T75" fmla="*/ 283 h 427"/>
                <a:gd name="T76" fmla="*/ 66 w 241"/>
                <a:gd name="T77" fmla="*/ 282 h 427"/>
                <a:gd name="T78" fmla="*/ 54 w 241"/>
                <a:gd name="T79" fmla="*/ 283 h 427"/>
                <a:gd name="T80" fmla="*/ 42 w 241"/>
                <a:gd name="T81" fmla="*/ 253 h 427"/>
                <a:gd name="T82" fmla="*/ 22 w 241"/>
                <a:gd name="T83" fmla="*/ 238 h 427"/>
                <a:gd name="T84" fmla="*/ 9 w 241"/>
                <a:gd name="T85" fmla="*/ 223 h 427"/>
                <a:gd name="T86" fmla="*/ 2 w 241"/>
                <a:gd name="T87" fmla="*/ 207 h 427"/>
                <a:gd name="T88" fmla="*/ 2 w 241"/>
                <a:gd name="T89" fmla="*/ 181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41" h="427">
                  <a:moveTo>
                    <a:pt x="3" y="176"/>
                  </a:moveTo>
                  <a:lnTo>
                    <a:pt x="7" y="174"/>
                  </a:lnTo>
                  <a:lnTo>
                    <a:pt x="7" y="169"/>
                  </a:lnTo>
                  <a:lnTo>
                    <a:pt x="4" y="164"/>
                  </a:lnTo>
                  <a:lnTo>
                    <a:pt x="8" y="159"/>
                  </a:lnTo>
                  <a:lnTo>
                    <a:pt x="19" y="153"/>
                  </a:lnTo>
                  <a:lnTo>
                    <a:pt x="20" y="149"/>
                  </a:lnTo>
                  <a:lnTo>
                    <a:pt x="20" y="144"/>
                  </a:lnTo>
                  <a:lnTo>
                    <a:pt x="22" y="140"/>
                  </a:lnTo>
                  <a:lnTo>
                    <a:pt x="28" y="131"/>
                  </a:lnTo>
                  <a:lnTo>
                    <a:pt x="28" y="120"/>
                  </a:lnTo>
                  <a:lnTo>
                    <a:pt x="19" y="111"/>
                  </a:lnTo>
                  <a:lnTo>
                    <a:pt x="20" y="101"/>
                  </a:lnTo>
                  <a:lnTo>
                    <a:pt x="22" y="96"/>
                  </a:lnTo>
                  <a:lnTo>
                    <a:pt x="41" y="92"/>
                  </a:lnTo>
                  <a:lnTo>
                    <a:pt x="46" y="88"/>
                  </a:lnTo>
                  <a:lnTo>
                    <a:pt x="54" y="85"/>
                  </a:lnTo>
                  <a:lnTo>
                    <a:pt x="59" y="81"/>
                  </a:lnTo>
                  <a:lnTo>
                    <a:pt x="61" y="71"/>
                  </a:lnTo>
                  <a:lnTo>
                    <a:pt x="67" y="61"/>
                  </a:lnTo>
                  <a:lnTo>
                    <a:pt x="70" y="47"/>
                  </a:lnTo>
                  <a:lnTo>
                    <a:pt x="67" y="41"/>
                  </a:lnTo>
                  <a:lnTo>
                    <a:pt x="62" y="37"/>
                  </a:lnTo>
                  <a:lnTo>
                    <a:pt x="57" y="34"/>
                  </a:lnTo>
                  <a:lnTo>
                    <a:pt x="52" y="31"/>
                  </a:lnTo>
                  <a:lnTo>
                    <a:pt x="52" y="24"/>
                  </a:lnTo>
                  <a:lnTo>
                    <a:pt x="42" y="17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127" y="7"/>
                  </a:lnTo>
                  <a:lnTo>
                    <a:pt x="194" y="0"/>
                  </a:lnTo>
                  <a:lnTo>
                    <a:pt x="197" y="0"/>
                  </a:lnTo>
                  <a:lnTo>
                    <a:pt x="197" y="4"/>
                  </a:lnTo>
                  <a:lnTo>
                    <a:pt x="197" y="14"/>
                  </a:lnTo>
                  <a:lnTo>
                    <a:pt x="198" y="19"/>
                  </a:lnTo>
                  <a:lnTo>
                    <a:pt x="203" y="28"/>
                  </a:lnTo>
                  <a:lnTo>
                    <a:pt x="207" y="33"/>
                  </a:lnTo>
                  <a:lnTo>
                    <a:pt x="208" y="41"/>
                  </a:lnTo>
                  <a:lnTo>
                    <a:pt x="212" y="46"/>
                  </a:lnTo>
                  <a:lnTo>
                    <a:pt x="213" y="51"/>
                  </a:lnTo>
                  <a:lnTo>
                    <a:pt x="218" y="58"/>
                  </a:lnTo>
                  <a:lnTo>
                    <a:pt x="218" y="59"/>
                  </a:lnTo>
                  <a:lnTo>
                    <a:pt x="234" y="238"/>
                  </a:lnTo>
                  <a:lnTo>
                    <a:pt x="231" y="243"/>
                  </a:lnTo>
                  <a:lnTo>
                    <a:pt x="232" y="247"/>
                  </a:lnTo>
                  <a:lnTo>
                    <a:pt x="229" y="252"/>
                  </a:lnTo>
                  <a:lnTo>
                    <a:pt x="231" y="258"/>
                  </a:lnTo>
                  <a:lnTo>
                    <a:pt x="234" y="263"/>
                  </a:lnTo>
                  <a:lnTo>
                    <a:pt x="238" y="268"/>
                  </a:lnTo>
                  <a:lnTo>
                    <a:pt x="237" y="273"/>
                  </a:lnTo>
                  <a:lnTo>
                    <a:pt x="241" y="283"/>
                  </a:lnTo>
                  <a:lnTo>
                    <a:pt x="239" y="288"/>
                  </a:lnTo>
                  <a:lnTo>
                    <a:pt x="238" y="290"/>
                  </a:lnTo>
                  <a:lnTo>
                    <a:pt x="233" y="298"/>
                  </a:lnTo>
                  <a:lnTo>
                    <a:pt x="232" y="304"/>
                  </a:lnTo>
                  <a:lnTo>
                    <a:pt x="227" y="315"/>
                  </a:lnTo>
                  <a:lnTo>
                    <a:pt x="223" y="319"/>
                  </a:lnTo>
                  <a:lnTo>
                    <a:pt x="218" y="324"/>
                  </a:lnTo>
                  <a:lnTo>
                    <a:pt x="217" y="329"/>
                  </a:lnTo>
                  <a:lnTo>
                    <a:pt x="218" y="330"/>
                  </a:lnTo>
                  <a:lnTo>
                    <a:pt x="217" y="339"/>
                  </a:lnTo>
                  <a:lnTo>
                    <a:pt x="215" y="340"/>
                  </a:lnTo>
                  <a:lnTo>
                    <a:pt x="215" y="349"/>
                  </a:lnTo>
                  <a:lnTo>
                    <a:pt x="213" y="354"/>
                  </a:lnTo>
                  <a:lnTo>
                    <a:pt x="215" y="359"/>
                  </a:lnTo>
                  <a:lnTo>
                    <a:pt x="215" y="360"/>
                  </a:lnTo>
                  <a:lnTo>
                    <a:pt x="214" y="365"/>
                  </a:lnTo>
                  <a:lnTo>
                    <a:pt x="210" y="370"/>
                  </a:lnTo>
                  <a:lnTo>
                    <a:pt x="212" y="375"/>
                  </a:lnTo>
                  <a:lnTo>
                    <a:pt x="215" y="380"/>
                  </a:lnTo>
                  <a:lnTo>
                    <a:pt x="212" y="385"/>
                  </a:lnTo>
                  <a:lnTo>
                    <a:pt x="203" y="388"/>
                  </a:lnTo>
                  <a:lnTo>
                    <a:pt x="198" y="390"/>
                  </a:lnTo>
                  <a:lnTo>
                    <a:pt x="193" y="393"/>
                  </a:lnTo>
                  <a:lnTo>
                    <a:pt x="192" y="398"/>
                  </a:lnTo>
                  <a:lnTo>
                    <a:pt x="193" y="403"/>
                  </a:lnTo>
                  <a:lnTo>
                    <a:pt x="197" y="407"/>
                  </a:lnTo>
                  <a:lnTo>
                    <a:pt x="198" y="412"/>
                  </a:lnTo>
                  <a:lnTo>
                    <a:pt x="194" y="418"/>
                  </a:lnTo>
                  <a:lnTo>
                    <a:pt x="189" y="417"/>
                  </a:lnTo>
                  <a:lnTo>
                    <a:pt x="185" y="414"/>
                  </a:lnTo>
                  <a:lnTo>
                    <a:pt x="175" y="412"/>
                  </a:lnTo>
                  <a:lnTo>
                    <a:pt x="171" y="409"/>
                  </a:lnTo>
                  <a:lnTo>
                    <a:pt x="166" y="408"/>
                  </a:lnTo>
                  <a:lnTo>
                    <a:pt x="161" y="410"/>
                  </a:lnTo>
                  <a:lnTo>
                    <a:pt x="154" y="419"/>
                  </a:lnTo>
                  <a:lnTo>
                    <a:pt x="154" y="424"/>
                  </a:lnTo>
                  <a:lnTo>
                    <a:pt x="158" y="427"/>
                  </a:lnTo>
                  <a:lnTo>
                    <a:pt x="150" y="423"/>
                  </a:lnTo>
                  <a:lnTo>
                    <a:pt x="145" y="426"/>
                  </a:lnTo>
                  <a:lnTo>
                    <a:pt x="137" y="415"/>
                  </a:lnTo>
                  <a:lnTo>
                    <a:pt x="131" y="407"/>
                  </a:lnTo>
                  <a:lnTo>
                    <a:pt x="135" y="402"/>
                  </a:lnTo>
                  <a:lnTo>
                    <a:pt x="136" y="395"/>
                  </a:lnTo>
                  <a:lnTo>
                    <a:pt x="130" y="387"/>
                  </a:lnTo>
                  <a:lnTo>
                    <a:pt x="130" y="375"/>
                  </a:lnTo>
                  <a:lnTo>
                    <a:pt x="124" y="374"/>
                  </a:lnTo>
                  <a:lnTo>
                    <a:pt x="120" y="370"/>
                  </a:lnTo>
                  <a:lnTo>
                    <a:pt x="116" y="365"/>
                  </a:lnTo>
                  <a:lnTo>
                    <a:pt x="109" y="360"/>
                  </a:lnTo>
                  <a:lnTo>
                    <a:pt x="104" y="363"/>
                  </a:lnTo>
                  <a:lnTo>
                    <a:pt x="102" y="356"/>
                  </a:lnTo>
                  <a:lnTo>
                    <a:pt x="100" y="356"/>
                  </a:lnTo>
                  <a:lnTo>
                    <a:pt x="85" y="346"/>
                  </a:lnTo>
                  <a:lnTo>
                    <a:pt x="76" y="336"/>
                  </a:lnTo>
                  <a:lnTo>
                    <a:pt x="75" y="332"/>
                  </a:lnTo>
                  <a:lnTo>
                    <a:pt x="76" y="327"/>
                  </a:lnTo>
                  <a:lnTo>
                    <a:pt x="78" y="322"/>
                  </a:lnTo>
                  <a:lnTo>
                    <a:pt x="81" y="314"/>
                  </a:lnTo>
                  <a:lnTo>
                    <a:pt x="85" y="306"/>
                  </a:lnTo>
                  <a:lnTo>
                    <a:pt x="83" y="298"/>
                  </a:lnTo>
                  <a:lnTo>
                    <a:pt x="87" y="292"/>
                  </a:lnTo>
                  <a:lnTo>
                    <a:pt x="87" y="290"/>
                  </a:lnTo>
                  <a:lnTo>
                    <a:pt x="78" y="283"/>
                  </a:lnTo>
                  <a:lnTo>
                    <a:pt x="73" y="283"/>
                  </a:lnTo>
                  <a:lnTo>
                    <a:pt x="68" y="282"/>
                  </a:lnTo>
                  <a:lnTo>
                    <a:pt x="66" y="282"/>
                  </a:lnTo>
                  <a:lnTo>
                    <a:pt x="63" y="287"/>
                  </a:lnTo>
                  <a:lnTo>
                    <a:pt x="58" y="288"/>
                  </a:lnTo>
                  <a:lnTo>
                    <a:pt x="54" y="283"/>
                  </a:lnTo>
                  <a:lnTo>
                    <a:pt x="48" y="262"/>
                  </a:lnTo>
                  <a:lnTo>
                    <a:pt x="46" y="257"/>
                  </a:lnTo>
                  <a:lnTo>
                    <a:pt x="42" y="253"/>
                  </a:lnTo>
                  <a:lnTo>
                    <a:pt x="29" y="246"/>
                  </a:lnTo>
                  <a:lnTo>
                    <a:pt x="27" y="242"/>
                  </a:lnTo>
                  <a:lnTo>
                    <a:pt x="22" y="238"/>
                  </a:lnTo>
                  <a:lnTo>
                    <a:pt x="18" y="233"/>
                  </a:lnTo>
                  <a:lnTo>
                    <a:pt x="10" y="228"/>
                  </a:lnTo>
                  <a:lnTo>
                    <a:pt x="9" y="223"/>
                  </a:lnTo>
                  <a:lnTo>
                    <a:pt x="7" y="218"/>
                  </a:lnTo>
                  <a:lnTo>
                    <a:pt x="4" y="208"/>
                  </a:lnTo>
                  <a:lnTo>
                    <a:pt x="2" y="207"/>
                  </a:lnTo>
                  <a:lnTo>
                    <a:pt x="0" y="197"/>
                  </a:lnTo>
                  <a:lnTo>
                    <a:pt x="0" y="187"/>
                  </a:lnTo>
                  <a:lnTo>
                    <a:pt x="2" y="181"/>
                  </a:lnTo>
                  <a:lnTo>
                    <a:pt x="3" y="176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25" name="Freeform 40"/>
            <p:cNvSpPr>
              <a:spLocks/>
            </p:cNvSpPr>
            <p:nvPr/>
          </p:nvSpPr>
          <p:spPr bwMode="auto">
            <a:xfrm>
              <a:off x="3321" y="2273"/>
              <a:ext cx="709" cy="252"/>
            </a:xfrm>
            <a:custGeom>
              <a:avLst/>
              <a:gdLst>
                <a:gd name="T0" fmla="*/ 1 w 512"/>
                <a:gd name="T1" fmla="*/ 181 h 182"/>
                <a:gd name="T2" fmla="*/ 8 w 512"/>
                <a:gd name="T3" fmla="*/ 173 h 182"/>
                <a:gd name="T4" fmla="*/ 14 w 512"/>
                <a:gd name="T5" fmla="*/ 169 h 182"/>
                <a:gd name="T6" fmla="*/ 11 w 512"/>
                <a:gd name="T7" fmla="*/ 152 h 182"/>
                <a:gd name="T8" fmla="*/ 8 w 512"/>
                <a:gd name="T9" fmla="*/ 148 h 182"/>
                <a:gd name="T10" fmla="*/ 15 w 512"/>
                <a:gd name="T11" fmla="*/ 149 h 182"/>
                <a:gd name="T12" fmla="*/ 14 w 512"/>
                <a:gd name="T13" fmla="*/ 141 h 182"/>
                <a:gd name="T14" fmla="*/ 19 w 512"/>
                <a:gd name="T15" fmla="*/ 135 h 182"/>
                <a:gd name="T16" fmla="*/ 19 w 512"/>
                <a:gd name="T17" fmla="*/ 128 h 182"/>
                <a:gd name="T18" fmla="*/ 21 w 512"/>
                <a:gd name="T19" fmla="*/ 124 h 182"/>
                <a:gd name="T20" fmla="*/ 31 w 512"/>
                <a:gd name="T21" fmla="*/ 118 h 182"/>
                <a:gd name="T22" fmla="*/ 34 w 512"/>
                <a:gd name="T23" fmla="*/ 110 h 182"/>
                <a:gd name="T24" fmla="*/ 30 w 512"/>
                <a:gd name="T25" fmla="*/ 103 h 182"/>
                <a:gd name="T26" fmla="*/ 36 w 512"/>
                <a:gd name="T27" fmla="*/ 90 h 182"/>
                <a:gd name="T28" fmla="*/ 39 w 512"/>
                <a:gd name="T29" fmla="*/ 81 h 182"/>
                <a:gd name="T30" fmla="*/ 41 w 512"/>
                <a:gd name="T31" fmla="*/ 74 h 182"/>
                <a:gd name="T32" fmla="*/ 38 w 512"/>
                <a:gd name="T33" fmla="*/ 64 h 182"/>
                <a:gd name="T34" fmla="*/ 41 w 512"/>
                <a:gd name="T35" fmla="*/ 68 h 182"/>
                <a:gd name="T36" fmla="*/ 130 w 512"/>
                <a:gd name="T37" fmla="*/ 56 h 182"/>
                <a:gd name="T38" fmla="*/ 126 w 512"/>
                <a:gd name="T39" fmla="*/ 42 h 182"/>
                <a:gd name="T40" fmla="*/ 142 w 512"/>
                <a:gd name="T41" fmla="*/ 44 h 182"/>
                <a:gd name="T42" fmla="*/ 191 w 512"/>
                <a:gd name="T43" fmla="*/ 39 h 182"/>
                <a:gd name="T44" fmla="*/ 252 w 512"/>
                <a:gd name="T45" fmla="*/ 34 h 182"/>
                <a:gd name="T46" fmla="*/ 298 w 512"/>
                <a:gd name="T47" fmla="*/ 27 h 182"/>
                <a:gd name="T48" fmla="*/ 345 w 512"/>
                <a:gd name="T49" fmla="*/ 25 h 182"/>
                <a:gd name="T50" fmla="*/ 385 w 512"/>
                <a:gd name="T51" fmla="*/ 20 h 182"/>
                <a:gd name="T52" fmla="*/ 410 w 512"/>
                <a:gd name="T53" fmla="*/ 15 h 182"/>
                <a:gd name="T54" fmla="*/ 462 w 512"/>
                <a:gd name="T55" fmla="*/ 8 h 182"/>
                <a:gd name="T56" fmla="*/ 504 w 512"/>
                <a:gd name="T57" fmla="*/ 0 h 182"/>
                <a:gd name="T58" fmla="*/ 509 w 512"/>
                <a:gd name="T59" fmla="*/ 6 h 182"/>
                <a:gd name="T60" fmla="*/ 508 w 512"/>
                <a:gd name="T61" fmla="*/ 20 h 182"/>
                <a:gd name="T62" fmla="*/ 499 w 512"/>
                <a:gd name="T63" fmla="*/ 26 h 182"/>
                <a:gd name="T64" fmla="*/ 491 w 512"/>
                <a:gd name="T65" fmla="*/ 42 h 182"/>
                <a:gd name="T66" fmla="*/ 478 w 512"/>
                <a:gd name="T67" fmla="*/ 42 h 182"/>
                <a:gd name="T68" fmla="*/ 470 w 512"/>
                <a:gd name="T69" fmla="*/ 51 h 182"/>
                <a:gd name="T70" fmla="*/ 463 w 512"/>
                <a:gd name="T71" fmla="*/ 56 h 182"/>
                <a:gd name="T72" fmla="*/ 454 w 512"/>
                <a:gd name="T73" fmla="*/ 54 h 182"/>
                <a:gd name="T74" fmla="*/ 450 w 512"/>
                <a:gd name="T75" fmla="*/ 61 h 182"/>
                <a:gd name="T76" fmla="*/ 444 w 512"/>
                <a:gd name="T77" fmla="*/ 70 h 182"/>
                <a:gd name="T78" fmla="*/ 436 w 512"/>
                <a:gd name="T79" fmla="*/ 74 h 182"/>
                <a:gd name="T80" fmla="*/ 414 w 512"/>
                <a:gd name="T81" fmla="*/ 94 h 182"/>
                <a:gd name="T82" fmla="*/ 399 w 512"/>
                <a:gd name="T83" fmla="*/ 96 h 182"/>
                <a:gd name="T84" fmla="*/ 385 w 512"/>
                <a:gd name="T85" fmla="*/ 108 h 182"/>
                <a:gd name="T86" fmla="*/ 382 w 512"/>
                <a:gd name="T87" fmla="*/ 119 h 182"/>
                <a:gd name="T88" fmla="*/ 369 w 512"/>
                <a:gd name="T89" fmla="*/ 127 h 182"/>
                <a:gd name="T90" fmla="*/ 343 w 512"/>
                <a:gd name="T91" fmla="*/ 148 h 182"/>
                <a:gd name="T92" fmla="*/ 220 w 512"/>
                <a:gd name="T93" fmla="*/ 163 h 182"/>
                <a:gd name="T94" fmla="*/ 131 w 512"/>
                <a:gd name="T95" fmla="*/ 172 h 182"/>
                <a:gd name="T96" fmla="*/ 86 w 512"/>
                <a:gd name="T97" fmla="*/ 17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12" h="182">
                  <a:moveTo>
                    <a:pt x="0" y="182"/>
                  </a:moveTo>
                  <a:lnTo>
                    <a:pt x="1" y="181"/>
                  </a:lnTo>
                  <a:lnTo>
                    <a:pt x="6" y="178"/>
                  </a:lnTo>
                  <a:lnTo>
                    <a:pt x="8" y="173"/>
                  </a:lnTo>
                  <a:lnTo>
                    <a:pt x="13" y="172"/>
                  </a:lnTo>
                  <a:lnTo>
                    <a:pt x="14" y="169"/>
                  </a:lnTo>
                  <a:lnTo>
                    <a:pt x="11" y="157"/>
                  </a:lnTo>
                  <a:lnTo>
                    <a:pt x="11" y="152"/>
                  </a:lnTo>
                  <a:lnTo>
                    <a:pt x="8" y="153"/>
                  </a:lnTo>
                  <a:lnTo>
                    <a:pt x="8" y="148"/>
                  </a:lnTo>
                  <a:lnTo>
                    <a:pt x="13" y="146"/>
                  </a:lnTo>
                  <a:lnTo>
                    <a:pt x="15" y="149"/>
                  </a:lnTo>
                  <a:lnTo>
                    <a:pt x="16" y="144"/>
                  </a:lnTo>
                  <a:lnTo>
                    <a:pt x="14" y="141"/>
                  </a:lnTo>
                  <a:lnTo>
                    <a:pt x="18" y="138"/>
                  </a:lnTo>
                  <a:lnTo>
                    <a:pt x="19" y="135"/>
                  </a:lnTo>
                  <a:lnTo>
                    <a:pt x="23" y="132"/>
                  </a:lnTo>
                  <a:lnTo>
                    <a:pt x="19" y="128"/>
                  </a:lnTo>
                  <a:lnTo>
                    <a:pt x="19" y="127"/>
                  </a:lnTo>
                  <a:lnTo>
                    <a:pt x="21" y="124"/>
                  </a:lnTo>
                  <a:lnTo>
                    <a:pt x="26" y="122"/>
                  </a:lnTo>
                  <a:lnTo>
                    <a:pt x="31" y="118"/>
                  </a:lnTo>
                  <a:lnTo>
                    <a:pt x="28" y="113"/>
                  </a:lnTo>
                  <a:lnTo>
                    <a:pt x="34" y="110"/>
                  </a:lnTo>
                  <a:lnTo>
                    <a:pt x="33" y="105"/>
                  </a:lnTo>
                  <a:lnTo>
                    <a:pt x="30" y="103"/>
                  </a:lnTo>
                  <a:lnTo>
                    <a:pt x="34" y="95"/>
                  </a:lnTo>
                  <a:lnTo>
                    <a:pt x="36" y="90"/>
                  </a:lnTo>
                  <a:lnTo>
                    <a:pt x="31" y="85"/>
                  </a:lnTo>
                  <a:lnTo>
                    <a:pt x="39" y="81"/>
                  </a:lnTo>
                  <a:lnTo>
                    <a:pt x="35" y="76"/>
                  </a:lnTo>
                  <a:lnTo>
                    <a:pt x="41" y="74"/>
                  </a:lnTo>
                  <a:lnTo>
                    <a:pt x="39" y="69"/>
                  </a:lnTo>
                  <a:lnTo>
                    <a:pt x="38" y="64"/>
                  </a:lnTo>
                  <a:lnTo>
                    <a:pt x="43" y="64"/>
                  </a:lnTo>
                  <a:lnTo>
                    <a:pt x="41" y="68"/>
                  </a:lnTo>
                  <a:lnTo>
                    <a:pt x="47" y="64"/>
                  </a:lnTo>
                  <a:lnTo>
                    <a:pt x="130" y="56"/>
                  </a:lnTo>
                  <a:lnTo>
                    <a:pt x="130" y="51"/>
                  </a:lnTo>
                  <a:lnTo>
                    <a:pt x="126" y="42"/>
                  </a:lnTo>
                  <a:lnTo>
                    <a:pt x="136" y="42"/>
                  </a:lnTo>
                  <a:lnTo>
                    <a:pt x="142" y="44"/>
                  </a:lnTo>
                  <a:lnTo>
                    <a:pt x="167" y="41"/>
                  </a:lnTo>
                  <a:lnTo>
                    <a:pt x="191" y="39"/>
                  </a:lnTo>
                  <a:lnTo>
                    <a:pt x="223" y="35"/>
                  </a:lnTo>
                  <a:lnTo>
                    <a:pt x="252" y="34"/>
                  </a:lnTo>
                  <a:lnTo>
                    <a:pt x="282" y="30"/>
                  </a:lnTo>
                  <a:lnTo>
                    <a:pt x="298" y="27"/>
                  </a:lnTo>
                  <a:lnTo>
                    <a:pt x="325" y="26"/>
                  </a:lnTo>
                  <a:lnTo>
                    <a:pt x="345" y="25"/>
                  </a:lnTo>
                  <a:lnTo>
                    <a:pt x="364" y="21"/>
                  </a:lnTo>
                  <a:lnTo>
                    <a:pt x="385" y="20"/>
                  </a:lnTo>
                  <a:lnTo>
                    <a:pt x="391" y="17"/>
                  </a:lnTo>
                  <a:lnTo>
                    <a:pt x="410" y="15"/>
                  </a:lnTo>
                  <a:lnTo>
                    <a:pt x="420" y="15"/>
                  </a:lnTo>
                  <a:lnTo>
                    <a:pt x="462" y="8"/>
                  </a:lnTo>
                  <a:lnTo>
                    <a:pt x="486" y="5"/>
                  </a:lnTo>
                  <a:lnTo>
                    <a:pt x="504" y="0"/>
                  </a:lnTo>
                  <a:lnTo>
                    <a:pt x="512" y="0"/>
                  </a:lnTo>
                  <a:lnTo>
                    <a:pt x="509" y="6"/>
                  </a:lnTo>
                  <a:lnTo>
                    <a:pt x="509" y="11"/>
                  </a:lnTo>
                  <a:lnTo>
                    <a:pt x="508" y="20"/>
                  </a:lnTo>
                  <a:lnTo>
                    <a:pt x="503" y="22"/>
                  </a:lnTo>
                  <a:lnTo>
                    <a:pt x="499" y="26"/>
                  </a:lnTo>
                  <a:lnTo>
                    <a:pt x="496" y="37"/>
                  </a:lnTo>
                  <a:lnTo>
                    <a:pt x="491" y="42"/>
                  </a:lnTo>
                  <a:lnTo>
                    <a:pt x="487" y="39"/>
                  </a:lnTo>
                  <a:lnTo>
                    <a:pt x="478" y="42"/>
                  </a:lnTo>
                  <a:lnTo>
                    <a:pt x="473" y="46"/>
                  </a:lnTo>
                  <a:lnTo>
                    <a:pt x="470" y="51"/>
                  </a:lnTo>
                  <a:lnTo>
                    <a:pt x="467" y="56"/>
                  </a:lnTo>
                  <a:lnTo>
                    <a:pt x="463" y="56"/>
                  </a:lnTo>
                  <a:lnTo>
                    <a:pt x="458" y="51"/>
                  </a:lnTo>
                  <a:lnTo>
                    <a:pt x="454" y="54"/>
                  </a:lnTo>
                  <a:lnTo>
                    <a:pt x="452" y="56"/>
                  </a:lnTo>
                  <a:lnTo>
                    <a:pt x="450" y="61"/>
                  </a:lnTo>
                  <a:lnTo>
                    <a:pt x="445" y="60"/>
                  </a:lnTo>
                  <a:lnTo>
                    <a:pt x="444" y="70"/>
                  </a:lnTo>
                  <a:lnTo>
                    <a:pt x="442" y="74"/>
                  </a:lnTo>
                  <a:lnTo>
                    <a:pt x="436" y="74"/>
                  </a:lnTo>
                  <a:lnTo>
                    <a:pt x="426" y="81"/>
                  </a:lnTo>
                  <a:lnTo>
                    <a:pt x="414" y="94"/>
                  </a:lnTo>
                  <a:lnTo>
                    <a:pt x="409" y="96"/>
                  </a:lnTo>
                  <a:lnTo>
                    <a:pt x="399" y="96"/>
                  </a:lnTo>
                  <a:lnTo>
                    <a:pt x="390" y="103"/>
                  </a:lnTo>
                  <a:lnTo>
                    <a:pt x="385" y="108"/>
                  </a:lnTo>
                  <a:lnTo>
                    <a:pt x="384" y="113"/>
                  </a:lnTo>
                  <a:lnTo>
                    <a:pt x="382" y="119"/>
                  </a:lnTo>
                  <a:lnTo>
                    <a:pt x="379" y="124"/>
                  </a:lnTo>
                  <a:lnTo>
                    <a:pt x="369" y="127"/>
                  </a:lnTo>
                  <a:lnTo>
                    <a:pt x="369" y="146"/>
                  </a:lnTo>
                  <a:lnTo>
                    <a:pt x="343" y="148"/>
                  </a:lnTo>
                  <a:lnTo>
                    <a:pt x="289" y="156"/>
                  </a:lnTo>
                  <a:lnTo>
                    <a:pt x="220" y="163"/>
                  </a:lnTo>
                  <a:lnTo>
                    <a:pt x="131" y="169"/>
                  </a:lnTo>
                  <a:lnTo>
                    <a:pt x="131" y="172"/>
                  </a:lnTo>
                  <a:lnTo>
                    <a:pt x="131" y="172"/>
                  </a:lnTo>
                  <a:lnTo>
                    <a:pt x="86" y="176"/>
                  </a:lnTo>
                  <a:lnTo>
                    <a:pt x="0" y="182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6" name="Freeform 41"/>
            <p:cNvSpPr>
              <a:spLocks/>
            </p:cNvSpPr>
            <p:nvPr/>
          </p:nvSpPr>
          <p:spPr bwMode="auto">
            <a:xfrm>
              <a:off x="3321" y="2273"/>
              <a:ext cx="709" cy="252"/>
            </a:xfrm>
            <a:custGeom>
              <a:avLst/>
              <a:gdLst>
                <a:gd name="T0" fmla="*/ 1 w 512"/>
                <a:gd name="T1" fmla="*/ 181 h 182"/>
                <a:gd name="T2" fmla="*/ 8 w 512"/>
                <a:gd name="T3" fmla="*/ 173 h 182"/>
                <a:gd name="T4" fmla="*/ 14 w 512"/>
                <a:gd name="T5" fmla="*/ 169 h 182"/>
                <a:gd name="T6" fmla="*/ 11 w 512"/>
                <a:gd name="T7" fmla="*/ 152 h 182"/>
                <a:gd name="T8" fmla="*/ 8 w 512"/>
                <a:gd name="T9" fmla="*/ 148 h 182"/>
                <a:gd name="T10" fmla="*/ 15 w 512"/>
                <a:gd name="T11" fmla="*/ 149 h 182"/>
                <a:gd name="T12" fmla="*/ 14 w 512"/>
                <a:gd name="T13" fmla="*/ 141 h 182"/>
                <a:gd name="T14" fmla="*/ 19 w 512"/>
                <a:gd name="T15" fmla="*/ 135 h 182"/>
                <a:gd name="T16" fmla="*/ 19 w 512"/>
                <a:gd name="T17" fmla="*/ 128 h 182"/>
                <a:gd name="T18" fmla="*/ 21 w 512"/>
                <a:gd name="T19" fmla="*/ 124 h 182"/>
                <a:gd name="T20" fmla="*/ 31 w 512"/>
                <a:gd name="T21" fmla="*/ 118 h 182"/>
                <a:gd name="T22" fmla="*/ 34 w 512"/>
                <a:gd name="T23" fmla="*/ 110 h 182"/>
                <a:gd name="T24" fmla="*/ 30 w 512"/>
                <a:gd name="T25" fmla="*/ 103 h 182"/>
                <a:gd name="T26" fmla="*/ 36 w 512"/>
                <a:gd name="T27" fmla="*/ 90 h 182"/>
                <a:gd name="T28" fmla="*/ 39 w 512"/>
                <a:gd name="T29" fmla="*/ 81 h 182"/>
                <a:gd name="T30" fmla="*/ 41 w 512"/>
                <a:gd name="T31" fmla="*/ 74 h 182"/>
                <a:gd name="T32" fmla="*/ 38 w 512"/>
                <a:gd name="T33" fmla="*/ 64 h 182"/>
                <a:gd name="T34" fmla="*/ 41 w 512"/>
                <a:gd name="T35" fmla="*/ 68 h 182"/>
                <a:gd name="T36" fmla="*/ 130 w 512"/>
                <a:gd name="T37" fmla="*/ 56 h 182"/>
                <a:gd name="T38" fmla="*/ 126 w 512"/>
                <a:gd name="T39" fmla="*/ 42 h 182"/>
                <a:gd name="T40" fmla="*/ 142 w 512"/>
                <a:gd name="T41" fmla="*/ 44 h 182"/>
                <a:gd name="T42" fmla="*/ 191 w 512"/>
                <a:gd name="T43" fmla="*/ 39 h 182"/>
                <a:gd name="T44" fmla="*/ 252 w 512"/>
                <a:gd name="T45" fmla="*/ 34 h 182"/>
                <a:gd name="T46" fmla="*/ 298 w 512"/>
                <a:gd name="T47" fmla="*/ 27 h 182"/>
                <a:gd name="T48" fmla="*/ 345 w 512"/>
                <a:gd name="T49" fmla="*/ 25 h 182"/>
                <a:gd name="T50" fmla="*/ 385 w 512"/>
                <a:gd name="T51" fmla="*/ 20 h 182"/>
                <a:gd name="T52" fmla="*/ 410 w 512"/>
                <a:gd name="T53" fmla="*/ 15 h 182"/>
                <a:gd name="T54" fmla="*/ 462 w 512"/>
                <a:gd name="T55" fmla="*/ 8 h 182"/>
                <a:gd name="T56" fmla="*/ 504 w 512"/>
                <a:gd name="T57" fmla="*/ 0 h 182"/>
                <a:gd name="T58" fmla="*/ 509 w 512"/>
                <a:gd name="T59" fmla="*/ 6 h 182"/>
                <a:gd name="T60" fmla="*/ 508 w 512"/>
                <a:gd name="T61" fmla="*/ 20 h 182"/>
                <a:gd name="T62" fmla="*/ 499 w 512"/>
                <a:gd name="T63" fmla="*/ 26 h 182"/>
                <a:gd name="T64" fmla="*/ 491 w 512"/>
                <a:gd name="T65" fmla="*/ 42 h 182"/>
                <a:gd name="T66" fmla="*/ 478 w 512"/>
                <a:gd name="T67" fmla="*/ 42 h 182"/>
                <a:gd name="T68" fmla="*/ 470 w 512"/>
                <a:gd name="T69" fmla="*/ 51 h 182"/>
                <a:gd name="T70" fmla="*/ 463 w 512"/>
                <a:gd name="T71" fmla="*/ 56 h 182"/>
                <a:gd name="T72" fmla="*/ 454 w 512"/>
                <a:gd name="T73" fmla="*/ 54 h 182"/>
                <a:gd name="T74" fmla="*/ 450 w 512"/>
                <a:gd name="T75" fmla="*/ 61 h 182"/>
                <a:gd name="T76" fmla="*/ 444 w 512"/>
                <a:gd name="T77" fmla="*/ 70 h 182"/>
                <a:gd name="T78" fmla="*/ 436 w 512"/>
                <a:gd name="T79" fmla="*/ 74 h 182"/>
                <a:gd name="T80" fmla="*/ 414 w 512"/>
                <a:gd name="T81" fmla="*/ 94 h 182"/>
                <a:gd name="T82" fmla="*/ 399 w 512"/>
                <a:gd name="T83" fmla="*/ 96 h 182"/>
                <a:gd name="T84" fmla="*/ 385 w 512"/>
                <a:gd name="T85" fmla="*/ 108 h 182"/>
                <a:gd name="T86" fmla="*/ 382 w 512"/>
                <a:gd name="T87" fmla="*/ 119 h 182"/>
                <a:gd name="T88" fmla="*/ 369 w 512"/>
                <a:gd name="T89" fmla="*/ 127 h 182"/>
                <a:gd name="T90" fmla="*/ 343 w 512"/>
                <a:gd name="T91" fmla="*/ 148 h 182"/>
                <a:gd name="T92" fmla="*/ 220 w 512"/>
                <a:gd name="T93" fmla="*/ 163 h 182"/>
                <a:gd name="T94" fmla="*/ 131 w 512"/>
                <a:gd name="T95" fmla="*/ 172 h 182"/>
                <a:gd name="T96" fmla="*/ 86 w 512"/>
                <a:gd name="T97" fmla="*/ 17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12" h="182">
                  <a:moveTo>
                    <a:pt x="0" y="182"/>
                  </a:moveTo>
                  <a:lnTo>
                    <a:pt x="1" y="181"/>
                  </a:lnTo>
                  <a:lnTo>
                    <a:pt x="6" y="178"/>
                  </a:lnTo>
                  <a:lnTo>
                    <a:pt x="8" y="173"/>
                  </a:lnTo>
                  <a:lnTo>
                    <a:pt x="13" y="172"/>
                  </a:lnTo>
                  <a:lnTo>
                    <a:pt x="14" y="169"/>
                  </a:lnTo>
                  <a:lnTo>
                    <a:pt x="11" y="157"/>
                  </a:lnTo>
                  <a:lnTo>
                    <a:pt x="11" y="152"/>
                  </a:lnTo>
                  <a:lnTo>
                    <a:pt x="8" y="153"/>
                  </a:lnTo>
                  <a:lnTo>
                    <a:pt x="8" y="148"/>
                  </a:lnTo>
                  <a:lnTo>
                    <a:pt x="13" y="146"/>
                  </a:lnTo>
                  <a:lnTo>
                    <a:pt x="15" y="149"/>
                  </a:lnTo>
                  <a:lnTo>
                    <a:pt x="16" y="144"/>
                  </a:lnTo>
                  <a:lnTo>
                    <a:pt x="14" y="141"/>
                  </a:lnTo>
                  <a:lnTo>
                    <a:pt x="18" y="138"/>
                  </a:lnTo>
                  <a:lnTo>
                    <a:pt x="19" y="135"/>
                  </a:lnTo>
                  <a:lnTo>
                    <a:pt x="23" y="132"/>
                  </a:lnTo>
                  <a:lnTo>
                    <a:pt x="19" y="128"/>
                  </a:lnTo>
                  <a:lnTo>
                    <a:pt x="19" y="127"/>
                  </a:lnTo>
                  <a:lnTo>
                    <a:pt x="21" y="124"/>
                  </a:lnTo>
                  <a:lnTo>
                    <a:pt x="26" y="122"/>
                  </a:lnTo>
                  <a:lnTo>
                    <a:pt x="31" y="118"/>
                  </a:lnTo>
                  <a:lnTo>
                    <a:pt x="28" y="113"/>
                  </a:lnTo>
                  <a:lnTo>
                    <a:pt x="34" y="110"/>
                  </a:lnTo>
                  <a:lnTo>
                    <a:pt x="33" y="105"/>
                  </a:lnTo>
                  <a:lnTo>
                    <a:pt x="30" y="103"/>
                  </a:lnTo>
                  <a:lnTo>
                    <a:pt x="34" y="95"/>
                  </a:lnTo>
                  <a:lnTo>
                    <a:pt x="36" y="90"/>
                  </a:lnTo>
                  <a:lnTo>
                    <a:pt x="31" y="85"/>
                  </a:lnTo>
                  <a:lnTo>
                    <a:pt x="39" y="81"/>
                  </a:lnTo>
                  <a:lnTo>
                    <a:pt x="35" y="76"/>
                  </a:lnTo>
                  <a:lnTo>
                    <a:pt x="41" y="74"/>
                  </a:lnTo>
                  <a:lnTo>
                    <a:pt x="39" y="69"/>
                  </a:lnTo>
                  <a:lnTo>
                    <a:pt x="38" y="64"/>
                  </a:lnTo>
                  <a:lnTo>
                    <a:pt x="43" y="64"/>
                  </a:lnTo>
                  <a:lnTo>
                    <a:pt x="41" y="68"/>
                  </a:lnTo>
                  <a:lnTo>
                    <a:pt x="47" y="64"/>
                  </a:lnTo>
                  <a:lnTo>
                    <a:pt x="130" y="56"/>
                  </a:lnTo>
                  <a:lnTo>
                    <a:pt x="130" y="51"/>
                  </a:lnTo>
                  <a:lnTo>
                    <a:pt x="126" y="42"/>
                  </a:lnTo>
                  <a:lnTo>
                    <a:pt x="136" y="42"/>
                  </a:lnTo>
                  <a:lnTo>
                    <a:pt x="142" y="44"/>
                  </a:lnTo>
                  <a:lnTo>
                    <a:pt x="167" y="41"/>
                  </a:lnTo>
                  <a:lnTo>
                    <a:pt x="191" y="39"/>
                  </a:lnTo>
                  <a:lnTo>
                    <a:pt x="223" y="35"/>
                  </a:lnTo>
                  <a:lnTo>
                    <a:pt x="252" y="34"/>
                  </a:lnTo>
                  <a:lnTo>
                    <a:pt x="282" y="30"/>
                  </a:lnTo>
                  <a:lnTo>
                    <a:pt x="298" y="27"/>
                  </a:lnTo>
                  <a:lnTo>
                    <a:pt x="325" y="26"/>
                  </a:lnTo>
                  <a:lnTo>
                    <a:pt x="345" y="25"/>
                  </a:lnTo>
                  <a:lnTo>
                    <a:pt x="364" y="21"/>
                  </a:lnTo>
                  <a:lnTo>
                    <a:pt x="385" y="20"/>
                  </a:lnTo>
                  <a:lnTo>
                    <a:pt x="391" y="17"/>
                  </a:lnTo>
                  <a:lnTo>
                    <a:pt x="410" y="15"/>
                  </a:lnTo>
                  <a:lnTo>
                    <a:pt x="420" y="15"/>
                  </a:lnTo>
                  <a:lnTo>
                    <a:pt x="462" y="8"/>
                  </a:lnTo>
                  <a:lnTo>
                    <a:pt x="486" y="5"/>
                  </a:lnTo>
                  <a:lnTo>
                    <a:pt x="504" y="0"/>
                  </a:lnTo>
                  <a:lnTo>
                    <a:pt x="512" y="0"/>
                  </a:lnTo>
                  <a:lnTo>
                    <a:pt x="509" y="6"/>
                  </a:lnTo>
                  <a:lnTo>
                    <a:pt x="509" y="11"/>
                  </a:lnTo>
                  <a:lnTo>
                    <a:pt x="508" y="20"/>
                  </a:lnTo>
                  <a:lnTo>
                    <a:pt x="503" y="22"/>
                  </a:lnTo>
                  <a:lnTo>
                    <a:pt x="499" y="26"/>
                  </a:lnTo>
                  <a:lnTo>
                    <a:pt x="496" y="37"/>
                  </a:lnTo>
                  <a:lnTo>
                    <a:pt x="491" y="42"/>
                  </a:lnTo>
                  <a:lnTo>
                    <a:pt x="487" y="39"/>
                  </a:lnTo>
                  <a:lnTo>
                    <a:pt x="478" y="42"/>
                  </a:lnTo>
                  <a:lnTo>
                    <a:pt x="473" y="46"/>
                  </a:lnTo>
                  <a:lnTo>
                    <a:pt x="470" y="51"/>
                  </a:lnTo>
                  <a:lnTo>
                    <a:pt x="467" y="56"/>
                  </a:lnTo>
                  <a:lnTo>
                    <a:pt x="463" y="56"/>
                  </a:lnTo>
                  <a:lnTo>
                    <a:pt x="458" y="51"/>
                  </a:lnTo>
                  <a:lnTo>
                    <a:pt x="454" y="54"/>
                  </a:lnTo>
                  <a:lnTo>
                    <a:pt x="452" y="56"/>
                  </a:lnTo>
                  <a:lnTo>
                    <a:pt x="450" y="61"/>
                  </a:lnTo>
                  <a:lnTo>
                    <a:pt x="445" y="60"/>
                  </a:lnTo>
                  <a:lnTo>
                    <a:pt x="444" y="70"/>
                  </a:lnTo>
                  <a:lnTo>
                    <a:pt x="442" y="74"/>
                  </a:lnTo>
                  <a:lnTo>
                    <a:pt x="436" y="74"/>
                  </a:lnTo>
                  <a:lnTo>
                    <a:pt x="426" y="81"/>
                  </a:lnTo>
                  <a:lnTo>
                    <a:pt x="414" y="94"/>
                  </a:lnTo>
                  <a:lnTo>
                    <a:pt x="409" y="96"/>
                  </a:lnTo>
                  <a:lnTo>
                    <a:pt x="399" y="96"/>
                  </a:lnTo>
                  <a:lnTo>
                    <a:pt x="390" y="103"/>
                  </a:lnTo>
                  <a:lnTo>
                    <a:pt x="385" y="108"/>
                  </a:lnTo>
                  <a:lnTo>
                    <a:pt x="384" y="113"/>
                  </a:lnTo>
                  <a:lnTo>
                    <a:pt x="382" y="119"/>
                  </a:lnTo>
                  <a:lnTo>
                    <a:pt x="379" y="124"/>
                  </a:lnTo>
                  <a:lnTo>
                    <a:pt x="369" y="127"/>
                  </a:lnTo>
                  <a:lnTo>
                    <a:pt x="369" y="146"/>
                  </a:lnTo>
                  <a:lnTo>
                    <a:pt x="343" y="148"/>
                  </a:lnTo>
                  <a:lnTo>
                    <a:pt x="289" y="156"/>
                  </a:lnTo>
                  <a:lnTo>
                    <a:pt x="220" y="163"/>
                  </a:lnTo>
                  <a:lnTo>
                    <a:pt x="131" y="169"/>
                  </a:lnTo>
                  <a:lnTo>
                    <a:pt x="131" y="172"/>
                  </a:lnTo>
                  <a:lnTo>
                    <a:pt x="131" y="172"/>
                  </a:lnTo>
                  <a:lnTo>
                    <a:pt x="86" y="176"/>
                  </a:lnTo>
                  <a:lnTo>
                    <a:pt x="0" y="182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27" name="Freeform 42"/>
            <p:cNvSpPr>
              <a:spLocks/>
            </p:cNvSpPr>
            <p:nvPr/>
          </p:nvSpPr>
          <p:spPr bwMode="auto">
            <a:xfrm>
              <a:off x="3386" y="2044"/>
              <a:ext cx="602" cy="318"/>
            </a:xfrm>
            <a:custGeom>
              <a:avLst/>
              <a:gdLst>
                <a:gd name="T0" fmla="*/ 6 w 435"/>
                <a:gd name="T1" fmla="*/ 221 h 230"/>
                <a:gd name="T2" fmla="*/ 11 w 435"/>
                <a:gd name="T3" fmla="*/ 211 h 230"/>
                <a:gd name="T4" fmla="*/ 15 w 435"/>
                <a:gd name="T5" fmla="*/ 196 h 230"/>
                <a:gd name="T6" fmla="*/ 11 w 435"/>
                <a:gd name="T7" fmla="*/ 183 h 230"/>
                <a:gd name="T8" fmla="*/ 28 w 435"/>
                <a:gd name="T9" fmla="*/ 173 h 230"/>
                <a:gd name="T10" fmla="*/ 46 w 435"/>
                <a:gd name="T11" fmla="*/ 181 h 230"/>
                <a:gd name="T12" fmla="*/ 54 w 435"/>
                <a:gd name="T13" fmla="*/ 171 h 230"/>
                <a:gd name="T14" fmla="*/ 50 w 435"/>
                <a:gd name="T15" fmla="*/ 157 h 230"/>
                <a:gd name="T16" fmla="*/ 69 w 435"/>
                <a:gd name="T17" fmla="*/ 149 h 230"/>
                <a:gd name="T18" fmla="*/ 67 w 435"/>
                <a:gd name="T19" fmla="*/ 134 h 230"/>
                <a:gd name="T20" fmla="*/ 72 w 435"/>
                <a:gd name="T21" fmla="*/ 123 h 230"/>
                <a:gd name="T22" fmla="*/ 79 w 435"/>
                <a:gd name="T23" fmla="*/ 114 h 230"/>
                <a:gd name="T24" fmla="*/ 95 w 435"/>
                <a:gd name="T25" fmla="*/ 118 h 230"/>
                <a:gd name="T26" fmla="*/ 104 w 435"/>
                <a:gd name="T27" fmla="*/ 112 h 230"/>
                <a:gd name="T28" fmla="*/ 129 w 435"/>
                <a:gd name="T29" fmla="*/ 118 h 230"/>
                <a:gd name="T30" fmla="*/ 135 w 435"/>
                <a:gd name="T31" fmla="*/ 107 h 230"/>
                <a:gd name="T32" fmla="*/ 148 w 435"/>
                <a:gd name="T33" fmla="*/ 107 h 230"/>
                <a:gd name="T34" fmla="*/ 158 w 435"/>
                <a:gd name="T35" fmla="*/ 105 h 230"/>
                <a:gd name="T36" fmla="*/ 166 w 435"/>
                <a:gd name="T37" fmla="*/ 91 h 230"/>
                <a:gd name="T38" fmla="*/ 173 w 435"/>
                <a:gd name="T39" fmla="*/ 85 h 230"/>
                <a:gd name="T40" fmla="*/ 192 w 435"/>
                <a:gd name="T41" fmla="*/ 95 h 230"/>
                <a:gd name="T42" fmla="*/ 197 w 435"/>
                <a:gd name="T43" fmla="*/ 83 h 230"/>
                <a:gd name="T44" fmla="*/ 210 w 435"/>
                <a:gd name="T45" fmla="*/ 69 h 230"/>
                <a:gd name="T46" fmla="*/ 220 w 435"/>
                <a:gd name="T47" fmla="*/ 51 h 230"/>
                <a:gd name="T48" fmla="*/ 220 w 435"/>
                <a:gd name="T49" fmla="*/ 36 h 230"/>
                <a:gd name="T50" fmla="*/ 235 w 435"/>
                <a:gd name="T51" fmla="*/ 37 h 230"/>
                <a:gd name="T52" fmla="*/ 255 w 435"/>
                <a:gd name="T53" fmla="*/ 22 h 230"/>
                <a:gd name="T54" fmla="*/ 249 w 435"/>
                <a:gd name="T55" fmla="*/ 6 h 230"/>
                <a:gd name="T56" fmla="*/ 262 w 435"/>
                <a:gd name="T57" fmla="*/ 3 h 230"/>
                <a:gd name="T58" fmla="*/ 285 w 435"/>
                <a:gd name="T59" fmla="*/ 11 h 230"/>
                <a:gd name="T60" fmla="*/ 308 w 435"/>
                <a:gd name="T61" fmla="*/ 21 h 230"/>
                <a:gd name="T62" fmla="*/ 325 w 435"/>
                <a:gd name="T63" fmla="*/ 30 h 230"/>
                <a:gd name="T64" fmla="*/ 339 w 435"/>
                <a:gd name="T65" fmla="*/ 25 h 230"/>
                <a:gd name="T66" fmla="*/ 353 w 435"/>
                <a:gd name="T67" fmla="*/ 27 h 230"/>
                <a:gd name="T68" fmla="*/ 367 w 435"/>
                <a:gd name="T69" fmla="*/ 15 h 230"/>
                <a:gd name="T70" fmla="*/ 379 w 435"/>
                <a:gd name="T71" fmla="*/ 29 h 230"/>
                <a:gd name="T72" fmla="*/ 388 w 435"/>
                <a:gd name="T73" fmla="*/ 40 h 230"/>
                <a:gd name="T74" fmla="*/ 388 w 435"/>
                <a:gd name="T75" fmla="*/ 57 h 230"/>
                <a:gd name="T76" fmla="*/ 406 w 435"/>
                <a:gd name="T77" fmla="*/ 78 h 230"/>
                <a:gd name="T78" fmla="*/ 435 w 435"/>
                <a:gd name="T79" fmla="*/ 98 h 230"/>
                <a:gd name="T80" fmla="*/ 396 w 435"/>
                <a:gd name="T81" fmla="*/ 138 h 230"/>
                <a:gd name="T82" fmla="*/ 389 w 435"/>
                <a:gd name="T83" fmla="*/ 152 h 230"/>
                <a:gd name="T84" fmla="*/ 377 w 435"/>
                <a:gd name="T85" fmla="*/ 163 h 230"/>
                <a:gd name="T86" fmla="*/ 359 w 435"/>
                <a:gd name="T87" fmla="*/ 176 h 230"/>
                <a:gd name="T88" fmla="*/ 338 w 435"/>
                <a:gd name="T89" fmla="*/ 186 h 230"/>
                <a:gd name="T90" fmla="*/ 278 w 435"/>
                <a:gd name="T91" fmla="*/ 192 h 230"/>
                <a:gd name="T92" fmla="*/ 205 w 435"/>
                <a:gd name="T93" fmla="*/ 200 h 230"/>
                <a:gd name="T94" fmla="*/ 120 w 435"/>
                <a:gd name="T95" fmla="*/ 207 h 230"/>
                <a:gd name="T96" fmla="*/ 79 w 435"/>
                <a:gd name="T97" fmla="*/ 208 h 230"/>
                <a:gd name="T98" fmla="*/ 0 w 435"/>
                <a:gd name="T99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35" h="230">
                  <a:moveTo>
                    <a:pt x="0" y="230"/>
                  </a:moveTo>
                  <a:lnTo>
                    <a:pt x="1" y="223"/>
                  </a:lnTo>
                  <a:lnTo>
                    <a:pt x="6" y="221"/>
                  </a:lnTo>
                  <a:lnTo>
                    <a:pt x="11" y="223"/>
                  </a:lnTo>
                  <a:lnTo>
                    <a:pt x="13" y="216"/>
                  </a:lnTo>
                  <a:lnTo>
                    <a:pt x="11" y="211"/>
                  </a:lnTo>
                  <a:lnTo>
                    <a:pt x="16" y="207"/>
                  </a:lnTo>
                  <a:lnTo>
                    <a:pt x="15" y="201"/>
                  </a:lnTo>
                  <a:lnTo>
                    <a:pt x="15" y="196"/>
                  </a:lnTo>
                  <a:lnTo>
                    <a:pt x="15" y="191"/>
                  </a:lnTo>
                  <a:lnTo>
                    <a:pt x="11" y="188"/>
                  </a:lnTo>
                  <a:lnTo>
                    <a:pt x="11" y="183"/>
                  </a:lnTo>
                  <a:lnTo>
                    <a:pt x="18" y="174"/>
                  </a:lnTo>
                  <a:lnTo>
                    <a:pt x="23" y="172"/>
                  </a:lnTo>
                  <a:lnTo>
                    <a:pt x="28" y="173"/>
                  </a:lnTo>
                  <a:lnTo>
                    <a:pt x="32" y="176"/>
                  </a:lnTo>
                  <a:lnTo>
                    <a:pt x="42" y="178"/>
                  </a:lnTo>
                  <a:lnTo>
                    <a:pt x="46" y="181"/>
                  </a:lnTo>
                  <a:lnTo>
                    <a:pt x="51" y="182"/>
                  </a:lnTo>
                  <a:lnTo>
                    <a:pt x="55" y="176"/>
                  </a:lnTo>
                  <a:lnTo>
                    <a:pt x="54" y="171"/>
                  </a:lnTo>
                  <a:lnTo>
                    <a:pt x="50" y="167"/>
                  </a:lnTo>
                  <a:lnTo>
                    <a:pt x="49" y="162"/>
                  </a:lnTo>
                  <a:lnTo>
                    <a:pt x="50" y="157"/>
                  </a:lnTo>
                  <a:lnTo>
                    <a:pt x="55" y="154"/>
                  </a:lnTo>
                  <a:lnTo>
                    <a:pt x="60" y="152"/>
                  </a:lnTo>
                  <a:lnTo>
                    <a:pt x="69" y="149"/>
                  </a:lnTo>
                  <a:lnTo>
                    <a:pt x="72" y="144"/>
                  </a:lnTo>
                  <a:lnTo>
                    <a:pt x="69" y="139"/>
                  </a:lnTo>
                  <a:lnTo>
                    <a:pt x="67" y="134"/>
                  </a:lnTo>
                  <a:lnTo>
                    <a:pt x="71" y="129"/>
                  </a:lnTo>
                  <a:lnTo>
                    <a:pt x="72" y="124"/>
                  </a:lnTo>
                  <a:lnTo>
                    <a:pt x="72" y="123"/>
                  </a:lnTo>
                  <a:lnTo>
                    <a:pt x="79" y="124"/>
                  </a:lnTo>
                  <a:lnTo>
                    <a:pt x="81" y="119"/>
                  </a:lnTo>
                  <a:lnTo>
                    <a:pt x="79" y="114"/>
                  </a:lnTo>
                  <a:lnTo>
                    <a:pt x="89" y="115"/>
                  </a:lnTo>
                  <a:lnTo>
                    <a:pt x="94" y="113"/>
                  </a:lnTo>
                  <a:lnTo>
                    <a:pt x="95" y="118"/>
                  </a:lnTo>
                  <a:lnTo>
                    <a:pt x="99" y="117"/>
                  </a:lnTo>
                  <a:lnTo>
                    <a:pt x="98" y="112"/>
                  </a:lnTo>
                  <a:lnTo>
                    <a:pt x="104" y="112"/>
                  </a:lnTo>
                  <a:lnTo>
                    <a:pt x="109" y="109"/>
                  </a:lnTo>
                  <a:lnTo>
                    <a:pt x="124" y="114"/>
                  </a:lnTo>
                  <a:lnTo>
                    <a:pt x="129" y="118"/>
                  </a:lnTo>
                  <a:lnTo>
                    <a:pt x="132" y="114"/>
                  </a:lnTo>
                  <a:lnTo>
                    <a:pt x="132" y="112"/>
                  </a:lnTo>
                  <a:lnTo>
                    <a:pt x="135" y="107"/>
                  </a:lnTo>
                  <a:lnTo>
                    <a:pt x="139" y="105"/>
                  </a:lnTo>
                  <a:lnTo>
                    <a:pt x="144" y="101"/>
                  </a:lnTo>
                  <a:lnTo>
                    <a:pt x="148" y="107"/>
                  </a:lnTo>
                  <a:lnTo>
                    <a:pt x="152" y="108"/>
                  </a:lnTo>
                  <a:lnTo>
                    <a:pt x="158" y="110"/>
                  </a:lnTo>
                  <a:lnTo>
                    <a:pt x="158" y="105"/>
                  </a:lnTo>
                  <a:lnTo>
                    <a:pt x="162" y="100"/>
                  </a:lnTo>
                  <a:lnTo>
                    <a:pt x="162" y="95"/>
                  </a:lnTo>
                  <a:lnTo>
                    <a:pt x="166" y="91"/>
                  </a:lnTo>
                  <a:lnTo>
                    <a:pt x="171" y="88"/>
                  </a:lnTo>
                  <a:lnTo>
                    <a:pt x="168" y="83"/>
                  </a:lnTo>
                  <a:lnTo>
                    <a:pt x="173" y="85"/>
                  </a:lnTo>
                  <a:lnTo>
                    <a:pt x="177" y="93"/>
                  </a:lnTo>
                  <a:lnTo>
                    <a:pt x="182" y="95"/>
                  </a:lnTo>
                  <a:lnTo>
                    <a:pt x="192" y="95"/>
                  </a:lnTo>
                  <a:lnTo>
                    <a:pt x="196" y="93"/>
                  </a:lnTo>
                  <a:lnTo>
                    <a:pt x="197" y="88"/>
                  </a:lnTo>
                  <a:lnTo>
                    <a:pt x="197" y="83"/>
                  </a:lnTo>
                  <a:lnTo>
                    <a:pt x="200" y="73"/>
                  </a:lnTo>
                  <a:lnTo>
                    <a:pt x="205" y="74"/>
                  </a:lnTo>
                  <a:lnTo>
                    <a:pt x="210" y="69"/>
                  </a:lnTo>
                  <a:lnTo>
                    <a:pt x="211" y="59"/>
                  </a:lnTo>
                  <a:lnTo>
                    <a:pt x="216" y="56"/>
                  </a:lnTo>
                  <a:lnTo>
                    <a:pt x="220" y="51"/>
                  </a:lnTo>
                  <a:lnTo>
                    <a:pt x="222" y="46"/>
                  </a:lnTo>
                  <a:lnTo>
                    <a:pt x="220" y="41"/>
                  </a:lnTo>
                  <a:lnTo>
                    <a:pt x="220" y="36"/>
                  </a:lnTo>
                  <a:lnTo>
                    <a:pt x="223" y="35"/>
                  </a:lnTo>
                  <a:lnTo>
                    <a:pt x="228" y="34"/>
                  </a:lnTo>
                  <a:lnTo>
                    <a:pt x="235" y="37"/>
                  </a:lnTo>
                  <a:lnTo>
                    <a:pt x="244" y="30"/>
                  </a:lnTo>
                  <a:lnTo>
                    <a:pt x="254" y="27"/>
                  </a:lnTo>
                  <a:lnTo>
                    <a:pt x="255" y="22"/>
                  </a:lnTo>
                  <a:lnTo>
                    <a:pt x="250" y="17"/>
                  </a:lnTo>
                  <a:lnTo>
                    <a:pt x="252" y="12"/>
                  </a:lnTo>
                  <a:lnTo>
                    <a:pt x="249" y="6"/>
                  </a:lnTo>
                  <a:lnTo>
                    <a:pt x="251" y="3"/>
                  </a:lnTo>
                  <a:lnTo>
                    <a:pt x="257" y="0"/>
                  </a:lnTo>
                  <a:lnTo>
                    <a:pt x="262" y="3"/>
                  </a:lnTo>
                  <a:lnTo>
                    <a:pt x="270" y="1"/>
                  </a:lnTo>
                  <a:lnTo>
                    <a:pt x="283" y="6"/>
                  </a:lnTo>
                  <a:lnTo>
                    <a:pt x="285" y="11"/>
                  </a:lnTo>
                  <a:lnTo>
                    <a:pt x="293" y="21"/>
                  </a:lnTo>
                  <a:lnTo>
                    <a:pt x="298" y="22"/>
                  </a:lnTo>
                  <a:lnTo>
                    <a:pt x="308" y="21"/>
                  </a:lnTo>
                  <a:lnTo>
                    <a:pt x="310" y="22"/>
                  </a:lnTo>
                  <a:lnTo>
                    <a:pt x="320" y="30"/>
                  </a:lnTo>
                  <a:lnTo>
                    <a:pt x="325" y="30"/>
                  </a:lnTo>
                  <a:lnTo>
                    <a:pt x="328" y="25"/>
                  </a:lnTo>
                  <a:lnTo>
                    <a:pt x="333" y="23"/>
                  </a:lnTo>
                  <a:lnTo>
                    <a:pt x="339" y="25"/>
                  </a:lnTo>
                  <a:lnTo>
                    <a:pt x="344" y="30"/>
                  </a:lnTo>
                  <a:lnTo>
                    <a:pt x="348" y="27"/>
                  </a:lnTo>
                  <a:lnTo>
                    <a:pt x="353" y="27"/>
                  </a:lnTo>
                  <a:lnTo>
                    <a:pt x="356" y="22"/>
                  </a:lnTo>
                  <a:lnTo>
                    <a:pt x="362" y="17"/>
                  </a:lnTo>
                  <a:lnTo>
                    <a:pt x="367" y="15"/>
                  </a:lnTo>
                  <a:lnTo>
                    <a:pt x="371" y="23"/>
                  </a:lnTo>
                  <a:lnTo>
                    <a:pt x="376" y="27"/>
                  </a:lnTo>
                  <a:lnTo>
                    <a:pt x="379" y="29"/>
                  </a:lnTo>
                  <a:lnTo>
                    <a:pt x="384" y="32"/>
                  </a:lnTo>
                  <a:lnTo>
                    <a:pt x="388" y="37"/>
                  </a:lnTo>
                  <a:lnTo>
                    <a:pt x="388" y="40"/>
                  </a:lnTo>
                  <a:lnTo>
                    <a:pt x="391" y="42"/>
                  </a:lnTo>
                  <a:lnTo>
                    <a:pt x="391" y="47"/>
                  </a:lnTo>
                  <a:lnTo>
                    <a:pt x="388" y="57"/>
                  </a:lnTo>
                  <a:lnTo>
                    <a:pt x="400" y="68"/>
                  </a:lnTo>
                  <a:lnTo>
                    <a:pt x="401" y="73"/>
                  </a:lnTo>
                  <a:lnTo>
                    <a:pt x="406" y="78"/>
                  </a:lnTo>
                  <a:lnTo>
                    <a:pt x="416" y="90"/>
                  </a:lnTo>
                  <a:lnTo>
                    <a:pt x="426" y="98"/>
                  </a:lnTo>
                  <a:lnTo>
                    <a:pt x="435" y="98"/>
                  </a:lnTo>
                  <a:lnTo>
                    <a:pt x="416" y="120"/>
                  </a:lnTo>
                  <a:lnTo>
                    <a:pt x="400" y="133"/>
                  </a:lnTo>
                  <a:lnTo>
                    <a:pt x="396" y="138"/>
                  </a:lnTo>
                  <a:lnTo>
                    <a:pt x="396" y="143"/>
                  </a:lnTo>
                  <a:lnTo>
                    <a:pt x="391" y="147"/>
                  </a:lnTo>
                  <a:lnTo>
                    <a:pt x="389" y="152"/>
                  </a:lnTo>
                  <a:lnTo>
                    <a:pt x="386" y="157"/>
                  </a:lnTo>
                  <a:lnTo>
                    <a:pt x="382" y="159"/>
                  </a:lnTo>
                  <a:lnTo>
                    <a:pt x="377" y="163"/>
                  </a:lnTo>
                  <a:lnTo>
                    <a:pt x="376" y="168"/>
                  </a:lnTo>
                  <a:lnTo>
                    <a:pt x="364" y="172"/>
                  </a:lnTo>
                  <a:lnTo>
                    <a:pt x="359" y="176"/>
                  </a:lnTo>
                  <a:lnTo>
                    <a:pt x="354" y="177"/>
                  </a:lnTo>
                  <a:lnTo>
                    <a:pt x="344" y="183"/>
                  </a:lnTo>
                  <a:lnTo>
                    <a:pt x="338" y="186"/>
                  </a:lnTo>
                  <a:lnTo>
                    <a:pt x="317" y="187"/>
                  </a:lnTo>
                  <a:lnTo>
                    <a:pt x="298" y="191"/>
                  </a:lnTo>
                  <a:lnTo>
                    <a:pt x="278" y="192"/>
                  </a:lnTo>
                  <a:lnTo>
                    <a:pt x="251" y="193"/>
                  </a:lnTo>
                  <a:lnTo>
                    <a:pt x="235" y="196"/>
                  </a:lnTo>
                  <a:lnTo>
                    <a:pt x="205" y="200"/>
                  </a:lnTo>
                  <a:lnTo>
                    <a:pt x="176" y="201"/>
                  </a:lnTo>
                  <a:lnTo>
                    <a:pt x="144" y="205"/>
                  </a:lnTo>
                  <a:lnTo>
                    <a:pt x="120" y="207"/>
                  </a:lnTo>
                  <a:lnTo>
                    <a:pt x="95" y="210"/>
                  </a:lnTo>
                  <a:lnTo>
                    <a:pt x="89" y="208"/>
                  </a:lnTo>
                  <a:lnTo>
                    <a:pt x="79" y="208"/>
                  </a:lnTo>
                  <a:lnTo>
                    <a:pt x="83" y="217"/>
                  </a:lnTo>
                  <a:lnTo>
                    <a:pt x="83" y="222"/>
                  </a:lnTo>
                  <a:lnTo>
                    <a:pt x="0" y="230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8" name="Freeform 43"/>
            <p:cNvSpPr>
              <a:spLocks/>
            </p:cNvSpPr>
            <p:nvPr/>
          </p:nvSpPr>
          <p:spPr bwMode="auto">
            <a:xfrm>
              <a:off x="3386" y="2044"/>
              <a:ext cx="602" cy="318"/>
            </a:xfrm>
            <a:custGeom>
              <a:avLst/>
              <a:gdLst>
                <a:gd name="T0" fmla="*/ 6 w 435"/>
                <a:gd name="T1" fmla="*/ 221 h 230"/>
                <a:gd name="T2" fmla="*/ 11 w 435"/>
                <a:gd name="T3" fmla="*/ 211 h 230"/>
                <a:gd name="T4" fmla="*/ 15 w 435"/>
                <a:gd name="T5" fmla="*/ 196 h 230"/>
                <a:gd name="T6" fmla="*/ 11 w 435"/>
                <a:gd name="T7" fmla="*/ 183 h 230"/>
                <a:gd name="T8" fmla="*/ 28 w 435"/>
                <a:gd name="T9" fmla="*/ 173 h 230"/>
                <a:gd name="T10" fmla="*/ 46 w 435"/>
                <a:gd name="T11" fmla="*/ 181 h 230"/>
                <a:gd name="T12" fmla="*/ 54 w 435"/>
                <a:gd name="T13" fmla="*/ 171 h 230"/>
                <a:gd name="T14" fmla="*/ 50 w 435"/>
                <a:gd name="T15" fmla="*/ 157 h 230"/>
                <a:gd name="T16" fmla="*/ 69 w 435"/>
                <a:gd name="T17" fmla="*/ 149 h 230"/>
                <a:gd name="T18" fmla="*/ 67 w 435"/>
                <a:gd name="T19" fmla="*/ 134 h 230"/>
                <a:gd name="T20" fmla="*/ 72 w 435"/>
                <a:gd name="T21" fmla="*/ 123 h 230"/>
                <a:gd name="T22" fmla="*/ 79 w 435"/>
                <a:gd name="T23" fmla="*/ 114 h 230"/>
                <a:gd name="T24" fmla="*/ 95 w 435"/>
                <a:gd name="T25" fmla="*/ 118 h 230"/>
                <a:gd name="T26" fmla="*/ 104 w 435"/>
                <a:gd name="T27" fmla="*/ 112 h 230"/>
                <a:gd name="T28" fmla="*/ 129 w 435"/>
                <a:gd name="T29" fmla="*/ 118 h 230"/>
                <a:gd name="T30" fmla="*/ 135 w 435"/>
                <a:gd name="T31" fmla="*/ 107 h 230"/>
                <a:gd name="T32" fmla="*/ 148 w 435"/>
                <a:gd name="T33" fmla="*/ 107 h 230"/>
                <a:gd name="T34" fmla="*/ 158 w 435"/>
                <a:gd name="T35" fmla="*/ 105 h 230"/>
                <a:gd name="T36" fmla="*/ 166 w 435"/>
                <a:gd name="T37" fmla="*/ 91 h 230"/>
                <a:gd name="T38" fmla="*/ 173 w 435"/>
                <a:gd name="T39" fmla="*/ 85 h 230"/>
                <a:gd name="T40" fmla="*/ 192 w 435"/>
                <a:gd name="T41" fmla="*/ 95 h 230"/>
                <a:gd name="T42" fmla="*/ 197 w 435"/>
                <a:gd name="T43" fmla="*/ 83 h 230"/>
                <a:gd name="T44" fmla="*/ 210 w 435"/>
                <a:gd name="T45" fmla="*/ 69 h 230"/>
                <a:gd name="T46" fmla="*/ 220 w 435"/>
                <a:gd name="T47" fmla="*/ 51 h 230"/>
                <a:gd name="T48" fmla="*/ 220 w 435"/>
                <a:gd name="T49" fmla="*/ 36 h 230"/>
                <a:gd name="T50" fmla="*/ 235 w 435"/>
                <a:gd name="T51" fmla="*/ 37 h 230"/>
                <a:gd name="T52" fmla="*/ 255 w 435"/>
                <a:gd name="T53" fmla="*/ 22 h 230"/>
                <a:gd name="T54" fmla="*/ 249 w 435"/>
                <a:gd name="T55" fmla="*/ 6 h 230"/>
                <a:gd name="T56" fmla="*/ 262 w 435"/>
                <a:gd name="T57" fmla="*/ 3 h 230"/>
                <a:gd name="T58" fmla="*/ 285 w 435"/>
                <a:gd name="T59" fmla="*/ 11 h 230"/>
                <a:gd name="T60" fmla="*/ 308 w 435"/>
                <a:gd name="T61" fmla="*/ 21 h 230"/>
                <a:gd name="T62" fmla="*/ 325 w 435"/>
                <a:gd name="T63" fmla="*/ 30 h 230"/>
                <a:gd name="T64" fmla="*/ 339 w 435"/>
                <a:gd name="T65" fmla="*/ 25 h 230"/>
                <a:gd name="T66" fmla="*/ 353 w 435"/>
                <a:gd name="T67" fmla="*/ 27 h 230"/>
                <a:gd name="T68" fmla="*/ 367 w 435"/>
                <a:gd name="T69" fmla="*/ 15 h 230"/>
                <a:gd name="T70" fmla="*/ 379 w 435"/>
                <a:gd name="T71" fmla="*/ 29 h 230"/>
                <a:gd name="T72" fmla="*/ 388 w 435"/>
                <a:gd name="T73" fmla="*/ 40 h 230"/>
                <a:gd name="T74" fmla="*/ 388 w 435"/>
                <a:gd name="T75" fmla="*/ 57 h 230"/>
                <a:gd name="T76" fmla="*/ 406 w 435"/>
                <a:gd name="T77" fmla="*/ 78 h 230"/>
                <a:gd name="T78" fmla="*/ 435 w 435"/>
                <a:gd name="T79" fmla="*/ 98 h 230"/>
                <a:gd name="T80" fmla="*/ 396 w 435"/>
                <a:gd name="T81" fmla="*/ 138 h 230"/>
                <a:gd name="T82" fmla="*/ 389 w 435"/>
                <a:gd name="T83" fmla="*/ 152 h 230"/>
                <a:gd name="T84" fmla="*/ 377 w 435"/>
                <a:gd name="T85" fmla="*/ 163 h 230"/>
                <a:gd name="T86" fmla="*/ 359 w 435"/>
                <a:gd name="T87" fmla="*/ 176 h 230"/>
                <a:gd name="T88" fmla="*/ 338 w 435"/>
                <a:gd name="T89" fmla="*/ 186 h 230"/>
                <a:gd name="T90" fmla="*/ 278 w 435"/>
                <a:gd name="T91" fmla="*/ 192 h 230"/>
                <a:gd name="T92" fmla="*/ 205 w 435"/>
                <a:gd name="T93" fmla="*/ 200 h 230"/>
                <a:gd name="T94" fmla="*/ 120 w 435"/>
                <a:gd name="T95" fmla="*/ 207 h 230"/>
                <a:gd name="T96" fmla="*/ 79 w 435"/>
                <a:gd name="T97" fmla="*/ 208 h 230"/>
                <a:gd name="T98" fmla="*/ 0 w 435"/>
                <a:gd name="T99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35" h="230">
                  <a:moveTo>
                    <a:pt x="0" y="230"/>
                  </a:moveTo>
                  <a:lnTo>
                    <a:pt x="1" y="223"/>
                  </a:lnTo>
                  <a:lnTo>
                    <a:pt x="6" y="221"/>
                  </a:lnTo>
                  <a:lnTo>
                    <a:pt x="11" y="223"/>
                  </a:lnTo>
                  <a:lnTo>
                    <a:pt x="13" y="216"/>
                  </a:lnTo>
                  <a:lnTo>
                    <a:pt x="11" y="211"/>
                  </a:lnTo>
                  <a:lnTo>
                    <a:pt x="16" y="207"/>
                  </a:lnTo>
                  <a:lnTo>
                    <a:pt x="15" y="201"/>
                  </a:lnTo>
                  <a:lnTo>
                    <a:pt x="15" y="196"/>
                  </a:lnTo>
                  <a:lnTo>
                    <a:pt x="15" y="191"/>
                  </a:lnTo>
                  <a:lnTo>
                    <a:pt x="11" y="188"/>
                  </a:lnTo>
                  <a:lnTo>
                    <a:pt x="11" y="183"/>
                  </a:lnTo>
                  <a:lnTo>
                    <a:pt x="18" y="174"/>
                  </a:lnTo>
                  <a:lnTo>
                    <a:pt x="23" y="172"/>
                  </a:lnTo>
                  <a:lnTo>
                    <a:pt x="28" y="173"/>
                  </a:lnTo>
                  <a:lnTo>
                    <a:pt x="32" y="176"/>
                  </a:lnTo>
                  <a:lnTo>
                    <a:pt x="42" y="178"/>
                  </a:lnTo>
                  <a:lnTo>
                    <a:pt x="46" y="181"/>
                  </a:lnTo>
                  <a:lnTo>
                    <a:pt x="51" y="182"/>
                  </a:lnTo>
                  <a:lnTo>
                    <a:pt x="55" y="176"/>
                  </a:lnTo>
                  <a:lnTo>
                    <a:pt x="54" y="171"/>
                  </a:lnTo>
                  <a:lnTo>
                    <a:pt x="50" y="167"/>
                  </a:lnTo>
                  <a:lnTo>
                    <a:pt x="49" y="162"/>
                  </a:lnTo>
                  <a:lnTo>
                    <a:pt x="50" y="157"/>
                  </a:lnTo>
                  <a:lnTo>
                    <a:pt x="55" y="154"/>
                  </a:lnTo>
                  <a:lnTo>
                    <a:pt x="60" y="152"/>
                  </a:lnTo>
                  <a:lnTo>
                    <a:pt x="69" y="149"/>
                  </a:lnTo>
                  <a:lnTo>
                    <a:pt x="72" y="144"/>
                  </a:lnTo>
                  <a:lnTo>
                    <a:pt x="69" y="139"/>
                  </a:lnTo>
                  <a:lnTo>
                    <a:pt x="67" y="134"/>
                  </a:lnTo>
                  <a:lnTo>
                    <a:pt x="71" y="129"/>
                  </a:lnTo>
                  <a:lnTo>
                    <a:pt x="72" y="124"/>
                  </a:lnTo>
                  <a:lnTo>
                    <a:pt x="72" y="123"/>
                  </a:lnTo>
                  <a:lnTo>
                    <a:pt x="79" y="124"/>
                  </a:lnTo>
                  <a:lnTo>
                    <a:pt x="81" y="119"/>
                  </a:lnTo>
                  <a:lnTo>
                    <a:pt x="79" y="114"/>
                  </a:lnTo>
                  <a:lnTo>
                    <a:pt x="89" y="115"/>
                  </a:lnTo>
                  <a:lnTo>
                    <a:pt x="94" y="113"/>
                  </a:lnTo>
                  <a:lnTo>
                    <a:pt x="95" y="118"/>
                  </a:lnTo>
                  <a:lnTo>
                    <a:pt x="99" y="117"/>
                  </a:lnTo>
                  <a:lnTo>
                    <a:pt x="98" y="112"/>
                  </a:lnTo>
                  <a:lnTo>
                    <a:pt x="104" y="112"/>
                  </a:lnTo>
                  <a:lnTo>
                    <a:pt x="109" y="109"/>
                  </a:lnTo>
                  <a:lnTo>
                    <a:pt x="124" y="114"/>
                  </a:lnTo>
                  <a:lnTo>
                    <a:pt x="129" y="118"/>
                  </a:lnTo>
                  <a:lnTo>
                    <a:pt x="132" y="114"/>
                  </a:lnTo>
                  <a:lnTo>
                    <a:pt x="132" y="112"/>
                  </a:lnTo>
                  <a:lnTo>
                    <a:pt x="135" y="107"/>
                  </a:lnTo>
                  <a:lnTo>
                    <a:pt x="139" y="105"/>
                  </a:lnTo>
                  <a:lnTo>
                    <a:pt x="144" y="101"/>
                  </a:lnTo>
                  <a:lnTo>
                    <a:pt x="148" y="107"/>
                  </a:lnTo>
                  <a:lnTo>
                    <a:pt x="152" y="108"/>
                  </a:lnTo>
                  <a:lnTo>
                    <a:pt x="158" y="110"/>
                  </a:lnTo>
                  <a:lnTo>
                    <a:pt x="158" y="105"/>
                  </a:lnTo>
                  <a:lnTo>
                    <a:pt x="162" y="100"/>
                  </a:lnTo>
                  <a:lnTo>
                    <a:pt x="162" y="95"/>
                  </a:lnTo>
                  <a:lnTo>
                    <a:pt x="166" y="91"/>
                  </a:lnTo>
                  <a:lnTo>
                    <a:pt x="171" y="88"/>
                  </a:lnTo>
                  <a:lnTo>
                    <a:pt x="168" y="83"/>
                  </a:lnTo>
                  <a:lnTo>
                    <a:pt x="173" y="85"/>
                  </a:lnTo>
                  <a:lnTo>
                    <a:pt x="177" y="93"/>
                  </a:lnTo>
                  <a:lnTo>
                    <a:pt x="182" y="95"/>
                  </a:lnTo>
                  <a:lnTo>
                    <a:pt x="192" y="95"/>
                  </a:lnTo>
                  <a:lnTo>
                    <a:pt x="196" y="93"/>
                  </a:lnTo>
                  <a:lnTo>
                    <a:pt x="197" y="88"/>
                  </a:lnTo>
                  <a:lnTo>
                    <a:pt x="197" y="83"/>
                  </a:lnTo>
                  <a:lnTo>
                    <a:pt x="200" y="73"/>
                  </a:lnTo>
                  <a:lnTo>
                    <a:pt x="205" y="74"/>
                  </a:lnTo>
                  <a:lnTo>
                    <a:pt x="210" y="69"/>
                  </a:lnTo>
                  <a:lnTo>
                    <a:pt x="211" y="59"/>
                  </a:lnTo>
                  <a:lnTo>
                    <a:pt x="216" y="56"/>
                  </a:lnTo>
                  <a:lnTo>
                    <a:pt x="220" y="51"/>
                  </a:lnTo>
                  <a:lnTo>
                    <a:pt x="222" y="46"/>
                  </a:lnTo>
                  <a:lnTo>
                    <a:pt x="220" y="41"/>
                  </a:lnTo>
                  <a:lnTo>
                    <a:pt x="220" y="36"/>
                  </a:lnTo>
                  <a:lnTo>
                    <a:pt x="223" y="35"/>
                  </a:lnTo>
                  <a:lnTo>
                    <a:pt x="228" y="34"/>
                  </a:lnTo>
                  <a:lnTo>
                    <a:pt x="235" y="37"/>
                  </a:lnTo>
                  <a:lnTo>
                    <a:pt x="244" y="30"/>
                  </a:lnTo>
                  <a:lnTo>
                    <a:pt x="254" y="27"/>
                  </a:lnTo>
                  <a:lnTo>
                    <a:pt x="255" y="22"/>
                  </a:lnTo>
                  <a:lnTo>
                    <a:pt x="250" y="17"/>
                  </a:lnTo>
                  <a:lnTo>
                    <a:pt x="252" y="12"/>
                  </a:lnTo>
                  <a:lnTo>
                    <a:pt x="249" y="6"/>
                  </a:lnTo>
                  <a:lnTo>
                    <a:pt x="251" y="3"/>
                  </a:lnTo>
                  <a:lnTo>
                    <a:pt x="257" y="0"/>
                  </a:lnTo>
                  <a:lnTo>
                    <a:pt x="262" y="3"/>
                  </a:lnTo>
                  <a:lnTo>
                    <a:pt x="270" y="1"/>
                  </a:lnTo>
                  <a:lnTo>
                    <a:pt x="283" y="6"/>
                  </a:lnTo>
                  <a:lnTo>
                    <a:pt x="285" y="11"/>
                  </a:lnTo>
                  <a:lnTo>
                    <a:pt x="293" y="21"/>
                  </a:lnTo>
                  <a:lnTo>
                    <a:pt x="298" y="22"/>
                  </a:lnTo>
                  <a:lnTo>
                    <a:pt x="308" y="21"/>
                  </a:lnTo>
                  <a:lnTo>
                    <a:pt x="310" y="22"/>
                  </a:lnTo>
                  <a:lnTo>
                    <a:pt x="320" y="30"/>
                  </a:lnTo>
                  <a:lnTo>
                    <a:pt x="325" y="30"/>
                  </a:lnTo>
                  <a:lnTo>
                    <a:pt x="328" y="25"/>
                  </a:lnTo>
                  <a:lnTo>
                    <a:pt x="333" y="23"/>
                  </a:lnTo>
                  <a:lnTo>
                    <a:pt x="339" y="25"/>
                  </a:lnTo>
                  <a:lnTo>
                    <a:pt x="344" y="30"/>
                  </a:lnTo>
                  <a:lnTo>
                    <a:pt x="348" y="27"/>
                  </a:lnTo>
                  <a:lnTo>
                    <a:pt x="353" y="27"/>
                  </a:lnTo>
                  <a:lnTo>
                    <a:pt x="356" y="22"/>
                  </a:lnTo>
                  <a:lnTo>
                    <a:pt x="362" y="17"/>
                  </a:lnTo>
                  <a:lnTo>
                    <a:pt x="367" y="15"/>
                  </a:lnTo>
                  <a:lnTo>
                    <a:pt x="371" y="23"/>
                  </a:lnTo>
                  <a:lnTo>
                    <a:pt x="376" y="27"/>
                  </a:lnTo>
                  <a:lnTo>
                    <a:pt x="379" y="29"/>
                  </a:lnTo>
                  <a:lnTo>
                    <a:pt x="384" y="32"/>
                  </a:lnTo>
                  <a:lnTo>
                    <a:pt x="388" y="37"/>
                  </a:lnTo>
                  <a:lnTo>
                    <a:pt x="388" y="40"/>
                  </a:lnTo>
                  <a:lnTo>
                    <a:pt x="391" y="42"/>
                  </a:lnTo>
                  <a:lnTo>
                    <a:pt x="391" y="47"/>
                  </a:lnTo>
                  <a:lnTo>
                    <a:pt x="388" y="57"/>
                  </a:lnTo>
                  <a:lnTo>
                    <a:pt x="400" y="68"/>
                  </a:lnTo>
                  <a:lnTo>
                    <a:pt x="401" y="73"/>
                  </a:lnTo>
                  <a:lnTo>
                    <a:pt x="406" y="78"/>
                  </a:lnTo>
                  <a:lnTo>
                    <a:pt x="416" y="90"/>
                  </a:lnTo>
                  <a:lnTo>
                    <a:pt x="426" y="98"/>
                  </a:lnTo>
                  <a:lnTo>
                    <a:pt x="435" y="98"/>
                  </a:lnTo>
                  <a:lnTo>
                    <a:pt x="416" y="120"/>
                  </a:lnTo>
                  <a:lnTo>
                    <a:pt x="400" y="133"/>
                  </a:lnTo>
                  <a:lnTo>
                    <a:pt x="396" y="138"/>
                  </a:lnTo>
                  <a:lnTo>
                    <a:pt x="396" y="143"/>
                  </a:lnTo>
                  <a:lnTo>
                    <a:pt x="391" y="147"/>
                  </a:lnTo>
                  <a:lnTo>
                    <a:pt x="389" y="152"/>
                  </a:lnTo>
                  <a:lnTo>
                    <a:pt x="386" y="157"/>
                  </a:lnTo>
                  <a:lnTo>
                    <a:pt x="382" y="159"/>
                  </a:lnTo>
                  <a:lnTo>
                    <a:pt x="377" y="163"/>
                  </a:lnTo>
                  <a:lnTo>
                    <a:pt x="376" y="168"/>
                  </a:lnTo>
                  <a:lnTo>
                    <a:pt x="364" y="172"/>
                  </a:lnTo>
                  <a:lnTo>
                    <a:pt x="359" y="176"/>
                  </a:lnTo>
                  <a:lnTo>
                    <a:pt x="354" y="177"/>
                  </a:lnTo>
                  <a:lnTo>
                    <a:pt x="344" y="183"/>
                  </a:lnTo>
                  <a:lnTo>
                    <a:pt x="338" y="186"/>
                  </a:lnTo>
                  <a:lnTo>
                    <a:pt x="317" y="187"/>
                  </a:lnTo>
                  <a:lnTo>
                    <a:pt x="298" y="191"/>
                  </a:lnTo>
                  <a:lnTo>
                    <a:pt x="278" y="192"/>
                  </a:lnTo>
                  <a:lnTo>
                    <a:pt x="251" y="193"/>
                  </a:lnTo>
                  <a:lnTo>
                    <a:pt x="235" y="196"/>
                  </a:lnTo>
                  <a:lnTo>
                    <a:pt x="205" y="200"/>
                  </a:lnTo>
                  <a:lnTo>
                    <a:pt x="176" y="201"/>
                  </a:lnTo>
                  <a:lnTo>
                    <a:pt x="144" y="205"/>
                  </a:lnTo>
                  <a:lnTo>
                    <a:pt x="120" y="207"/>
                  </a:lnTo>
                  <a:lnTo>
                    <a:pt x="95" y="210"/>
                  </a:lnTo>
                  <a:lnTo>
                    <a:pt x="89" y="208"/>
                  </a:lnTo>
                  <a:lnTo>
                    <a:pt x="79" y="208"/>
                  </a:lnTo>
                  <a:lnTo>
                    <a:pt x="83" y="217"/>
                  </a:lnTo>
                  <a:lnTo>
                    <a:pt x="83" y="222"/>
                  </a:lnTo>
                  <a:lnTo>
                    <a:pt x="0" y="230"/>
                  </a:lnTo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9" name="Freeform 44"/>
            <p:cNvSpPr>
              <a:spLocks/>
            </p:cNvSpPr>
            <p:nvPr/>
          </p:nvSpPr>
          <p:spPr bwMode="auto">
            <a:xfrm>
              <a:off x="3483" y="1768"/>
              <a:ext cx="256" cy="447"/>
            </a:xfrm>
            <a:custGeom>
              <a:avLst/>
              <a:gdLst>
                <a:gd name="T0" fmla="*/ 0 w 185"/>
                <a:gd name="T1" fmla="*/ 317 h 323"/>
                <a:gd name="T2" fmla="*/ 2 w 185"/>
                <a:gd name="T3" fmla="*/ 303 h 323"/>
                <a:gd name="T4" fmla="*/ 5 w 185"/>
                <a:gd name="T5" fmla="*/ 293 h 323"/>
                <a:gd name="T6" fmla="*/ 5 w 185"/>
                <a:gd name="T7" fmla="*/ 287 h 323"/>
                <a:gd name="T8" fmla="*/ 14 w 185"/>
                <a:gd name="T9" fmla="*/ 278 h 323"/>
                <a:gd name="T10" fmla="*/ 20 w 185"/>
                <a:gd name="T11" fmla="*/ 261 h 323"/>
                <a:gd name="T12" fmla="*/ 26 w 185"/>
                <a:gd name="T13" fmla="*/ 251 h 323"/>
                <a:gd name="T14" fmla="*/ 24 w 185"/>
                <a:gd name="T15" fmla="*/ 236 h 323"/>
                <a:gd name="T16" fmla="*/ 21 w 185"/>
                <a:gd name="T17" fmla="*/ 226 h 323"/>
                <a:gd name="T18" fmla="*/ 16 w 185"/>
                <a:gd name="T19" fmla="*/ 215 h 323"/>
                <a:gd name="T20" fmla="*/ 18 w 185"/>
                <a:gd name="T21" fmla="*/ 206 h 323"/>
                <a:gd name="T22" fmla="*/ 5 w 185"/>
                <a:gd name="T23" fmla="*/ 22 h 323"/>
                <a:gd name="T24" fmla="*/ 11 w 185"/>
                <a:gd name="T25" fmla="*/ 25 h 323"/>
                <a:gd name="T26" fmla="*/ 23 w 185"/>
                <a:gd name="T27" fmla="*/ 25 h 323"/>
                <a:gd name="T28" fmla="*/ 43 w 185"/>
                <a:gd name="T29" fmla="*/ 14 h 323"/>
                <a:gd name="T30" fmla="*/ 73 w 185"/>
                <a:gd name="T31" fmla="*/ 10 h 323"/>
                <a:gd name="T32" fmla="*/ 157 w 185"/>
                <a:gd name="T33" fmla="*/ 5 h 323"/>
                <a:gd name="T34" fmla="*/ 181 w 185"/>
                <a:gd name="T35" fmla="*/ 202 h 323"/>
                <a:gd name="T36" fmla="*/ 182 w 185"/>
                <a:gd name="T37" fmla="*/ 211 h 323"/>
                <a:gd name="T38" fmla="*/ 185 w 185"/>
                <a:gd name="T39" fmla="*/ 221 h 323"/>
                <a:gd name="T40" fmla="*/ 174 w 185"/>
                <a:gd name="T41" fmla="*/ 229 h 323"/>
                <a:gd name="T42" fmla="*/ 158 w 185"/>
                <a:gd name="T43" fmla="*/ 233 h 323"/>
                <a:gd name="T44" fmla="*/ 150 w 185"/>
                <a:gd name="T45" fmla="*/ 235 h 323"/>
                <a:gd name="T46" fmla="*/ 152 w 185"/>
                <a:gd name="T47" fmla="*/ 245 h 323"/>
                <a:gd name="T48" fmla="*/ 146 w 185"/>
                <a:gd name="T49" fmla="*/ 255 h 323"/>
                <a:gd name="T50" fmla="*/ 140 w 185"/>
                <a:gd name="T51" fmla="*/ 268 h 323"/>
                <a:gd name="T52" fmla="*/ 130 w 185"/>
                <a:gd name="T53" fmla="*/ 272 h 323"/>
                <a:gd name="T54" fmla="*/ 127 w 185"/>
                <a:gd name="T55" fmla="*/ 287 h 323"/>
                <a:gd name="T56" fmla="*/ 122 w 185"/>
                <a:gd name="T57" fmla="*/ 294 h 323"/>
                <a:gd name="T58" fmla="*/ 107 w 185"/>
                <a:gd name="T59" fmla="*/ 292 h 323"/>
                <a:gd name="T60" fmla="*/ 98 w 185"/>
                <a:gd name="T61" fmla="*/ 282 h 323"/>
                <a:gd name="T62" fmla="*/ 96 w 185"/>
                <a:gd name="T63" fmla="*/ 290 h 323"/>
                <a:gd name="T64" fmla="*/ 92 w 185"/>
                <a:gd name="T65" fmla="*/ 299 h 323"/>
                <a:gd name="T66" fmla="*/ 88 w 185"/>
                <a:gd name="T67" fmla="*/ 309 h 323"/>
                <a:gd name="T68" fmla="*/ 78 w 185"/>
                <a:gd name="T69" fmla="*/ 306 h 323"/>
                <a:gd name="T70" fmla="*/ 69 w 185"/>
                <a:gd name="T71" fmla="*/ 304 h 323"/>
                <a:gd name="T72" fmla="*/ 62 w 185"/>
                <a:gd name="T73" fmla="*/ 311 h 323"/>
                <a:gd name="T74" fmla="*/ 59 w 185"/>
                <a:gd name="T75" fmla="*/ 317 h 323"/>
                <a:gd name="T76" fmla="*/ 39 w 185"/>
                <a:gd name="T77" fmla="*/ 308 h 323"/>
                <a:gd name="T78" fmla="*/ 28 w 185"/>
                <a:gd name="T79" fmla="*/ 311 h 323"/>
                <a:gd name="T80" fmla="*/ 25 w 185"/>
                <a:gd name="T81" fmla="*/ 317 h 323"/>
                <a:gd name="T82" fmla="*/ 19 w 185"/>
                <a:gd name="T83" fmla="*/ 314 h 323"/>
                <a:gd name="T84" fmla="*/ 11 w 185"/>
                <a:gd name="T85" fmla="*/ 318 h 323"/>
                <a:gd name="T86" fmla="*/ 2 w 185"/>
                <a:gd name="T87" fmla="*/ 32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5" h="323">
                  <a:moveTo>
                    <a:pt x="2" y="322"/>
                  </a:moveTo>
                  <a:lnTo>
                    <a:pt x="0" y="317"/>
                  </a:lnTo>
                  <a:lnTo>
                    <a:pt x="2" y="312"/>
                  </a:lnTo>
                  <a:lnTo>
                    <a:pt x="2" y="303"/>
                  </a:lnTo>
                  <a:lnTo>
                    <a:pt x="4" y="302"/>
                  </a:lnTo>
                  <a:lnTo>
                    <a:pt x="5" y="293"/>
                  </a:lnTo>
                  <a:lnTo>
                    <a:pt x="4" y="292"/>
                  </a:lnTo>
                  <a:lnTo>
                    <a:pt x="5" y="287"/>
                  </a:lnTo>
                  <a:lnTo>
                    <a:pt x="10" y="282"/>
                  </a:lnTo>
                  <a:lnTo>
                    <a:pt x="14" y="278"/>
                  </a:lnTo>
                  <a:lnTo>
                    <a:pt x="19" y="267"/>
                  </a:lnTo>
                  <a:lnTo>
                    <a:pt x="20" y="261"/>
                  </a:lnTo>
                  <a:lnTo>
                    <a:pt x="25" y="253"/>
                  </a:lnTo>
                  <a:lnTo>
                    <a:pt x="26" y="251"/>
                  </a:lnTo>
                  <a:lnTo>
                    <a:pt x="28" y="246"/>
                  </a:lnTo>
                  <a:lnTo>
                    <a:pt x="24" y="236"/>
                  </a:lnTo>
                  <a:lnTo>
                    <a:pt x="25" y="231"/>
                  </a:lnTo>
                  <a:lnTo>
                    <a:pt x="21" y="226"/>
                  </a:lnTo>
                  <a:lnTo>
                    <a:pt x="18" y="221"/>
                  </a:lnTo>
                  <a:lnTo>
                    <a:pt x="16" y="215"/>
                  </a:lnTo>
                  <a:lnTo>
                    <a:pt x="19" y="210"/>
                  </a:lnTo>
                  <a:lnTo>
                    <a:pt x="18" y="206"/>
                  </a:lnTo>
                  <a:lnTo>
                    <a:pt x="21" y="201"/>
                  </a:lnTo>
                  <a:lnTo>
                    <a:pt x="5" y="22"/>
                  </a:lnTo>
                  <a:lnTo>
                    <a:pt x="5" y="21"/>
                  </a:lnTo>
                  <a:lnTo>
                    <a:pt x="11" y="25"/>
                  </a:lnTo>
                  <a:lnTo>
                    <a:pt x="18" y="26"/>
                  </a:lnTo>
                  <a:lnTo>
                    <a:pt x="23" y="25"/>
                  </a:lnTo>
                  <a:lnTo>
                    <a:pt x="33" y="20"/>
                  </a:lnTo>
                  <a:lnTo>
                    <a:pt x="43" y="14"/>
                  </a:lnTo>
                  <a:lnTo>
                    <a:pt x="45" y="14"/>
                  </a:lnTo>
                  <a:lnTo>
                    <a:pt x="73" y="10"/>
                  </a:lnTo>
                  <a:lnTo>
                    <a:pt x="152" y="0"/>
                  </a:lnTo>
                  <a:lnTo>
                    <a:pt x="157" y="5"/>
                  </a:lnTo>
                  <a:lnTo>
                    <a:pt x="166" y="75"/>
                  </a:lnTo>
                  <a:lnTo>
                    <a:pt x="181" y="202"/>
                  </a:lnTo>
                  <a:lnTo>
                    <a:pt x="179" y="205"/>
                  </a:lnTo>
                  <a:lnTo>
                    <a:pt x="182" y="211"/>
                  </a:lnTo>
                  <a:lnTo>
                    <a:pt x="180" y="216"/>
                  </a:lnTo>
                  <a:lnTo>
                    <a:pt x="185" y="221"/>
                  </a:lnTo>
                  <a:lnTo>
                    <a:pt x="184" y="226"/>
                  </a:lnTo>
                  <a:lnTo>
                    <a:pt x="174" y="229"/>
                  </a:lnTo>
                  <a:lnTo>
                    <a:pt x="165" y="236"/>
                  </a:lnTo>
                  <a:lnTo>
                    <a:pt x="158" y="233"/>
                  </a:lnTo>
                  <a:lnTo>
                    <a:pt x="153" y="234"/>
                  </a:lnTo>
                  <a:lnTo>
                    <a:pt x="150" y="235"/>
                  </a:lnTo>
                  <a:lnTo>
                    <a:pt x="150" y="240"/>
                  </a:lnTo>
                  <a:lnTo>
                    <a:pt x="152" y="245"/>
                  </a:lnTo>
                  <a:lnTo>
                    <a:pt x="150" y="250"/>
                  </a:lnTo>
                  <a:lnTo>
                    <a:pt x="146" y="255"/>
                  </a:lnTo>
                  <a:lnTo>
                    <a:pt x="141" y="258"/>
                  </a:lnTo>
                  <a:lnTo>
                    <a:pt x="140" y="268"/>
                  </a:lnTo>
                  <a:lnTo>
                    <a:pt x="135" y="273"/>
                  </a:lnTo>
                  <a:lnTo>
                    <a:pt x="130" y="272"/>
                  </a:lnTo>
                  <a:lnTo>
                    <a:pt x="127" y="282"/>
                  </a:lnTo>
                  <a:lnTo>
                    <a:pt x="127" y="287"/>
                  </a:lnTo>
                  <a:lnTo>
                    <a:pt x="126" y="292"/>
                  </a:lnTo>
                  <a:lnTo>
                    <a:pt x="122" y="294"/>
                  </a:lnTo>
                  <a:lnTo>
                    <a:pt x="112" y="294"/>
                  </a:lnTo>
                  <a:lnTo>
                    <a:pt x="107" y="292"/>
                  </a:lnTo>
                  <a:lnTo>
                    <a:pt x="103" y="284"/>
                  </a:lnTo>
                  <a:lnTo>
                    <a:pt x="98" y="282"/>
                  </a:lnTo>
                  <a:lnTo>
                    <a:pt x="101" y="287"/>
                  </a:lnTo>
                  <a:lnTo>
                    <a:pt x="96" y="290"/>
                  </a:lnTo>
                  <a:lnTo>
                    <a:pt x="92" y="294"/>
                  </a:lnTo>
                  <a:lnTo>
                    <a:pt x="92" y="299"/>
                  </a:lnTo>
                  <a:lnTo>
                    <a:pt x="88" y="304"/>
                  </a:lnTo>
                  <a:lnTo>
                    <a:pt x="88" y="309"/>
                  </a:lnTo>
                  <a:lnTo>
                    <a:pt x="82" y="307"/>
                  </a:lnTo>
                  <a:lnTo>
                    <a:pt x="78" y="306"/>
                  </a:lnTo>
                  <a:lnTo>
                    <a:pt x="74" y="300"/>
                  </a:lnTo>
                  <a:lnTo>
                    <a:pt x="69" y="304"/>
                  </a:lnTo>
                  <a:lnTo>
                    <a:pt x="65" y="306"/>
                  </a:lnTo>
                  <a:lnTo>
                    <a:pt x="62" y="311"/>
                  </a:lnTo>
                  <a:lnTo>
                    <a:pt x="62" y="313"/>
                  </a:lnTo>
                  <a:lnTo>
                    <a:pt x="59" y="317"/>
                  </a:lnTo>
                  <a:lnTo>
                    <a:pt x="54" y="313"/>
                  </a:lnTo>
                  <a:lnTo>
                    <a:pt x="39" y="308"/>
                  </a:lnTo>
                  <a:lnTo>
                    <a:pt x="34" y="311"/>
                  </a:lnTo>
                  <a:lnTo>
                    <a:pt x="28" y="311"/>
                  </a:lnTo>
                  <a:lnTo>
                    <a:pt x="29" y="316"/>
                  </a:lnTo>
                  <a:lnTo>
                    <a:pt x="25" y="317"/>
                  </a:lnTo>
                  <a:lnTo>
                    <a:pt x="24" y="312"/>
                  </a:lnTo>
                  <a:lnTo>
                    <a:pt x="19" y="314"/>
                  </a:lnTo>
                  <a:lnTo>
                    <a:pt x="9" y="313"/>
                  </a:lnTo>
                  <a:lnTo>
                    <a:pt x="11" y="318"/>
                  </a:lnTo>
                  <a:lnTo>
                    <a:pt x="9" y="323"/>
                  </a:lnTo>
                  <a:lnTo>
                    <a:pt x="2" y="322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0" name="Freeform 45"/>
            <p:cNvSpPr>
              <a:spLocks/>
            </p:cNvSpPr>
            <p:nvPr/>
          </p:nvSpPr>
          <p:spPr bwMode="auto">
            <a:xfrm>
              <a:off x="3483" y="1768"/>
              <a:ext cx="256" cy="447"/>
            </a:xfrm>
            <a:custGeom>
              <a:avLst/>
              <a:gdLst>
                <a:gd name="T0" fmla="*/ 0 w 185"/>
                <a:gd name="T1" fmla="*/ 317 h 323"/>
                <a:gd name="T2" fmla="*/ 2 w 185"/>
                <a:gd name="T3" fmla="*/ 303 h 323"/>
                <a:gd name="T4" fmla="*/ 5 w 185"/>
                <a:gd name="T5" fmla="*/ 293 h 323"/>
                <a:gd name="T6" fmla="*/ 5 w 185"/>
                <a:gd name="T7" fmla="*/ 287 h 323"/>
                <a:gd name="T8" fmla="*/ 14 w 185"/>
                <a:gd name="T9" fmla="*/ 278 h 323"/>
                <a:gd name="T10" fmla="*/ 20 w 185"/>
                <a:gd name="T11" fmla="*/ 261 h 323"/>
                <a:gd name="T12" fmla="*/ 26 w 185"/>
                <a:gd name="T13" fmla="*/ 251 h 323"/>
                <a:gd name="T14" fmla="*/ 24 w 185"/>
                <a:gd name="T15" fmla="*/ 236 h 323"/>
                <a:gd name="T16" fmla="*/ 21 w 185"/>
                <a:gd name="T17" fmla="*/ 226 h 323"/>
                <a:gd name="T18" fmla="*/ 16 w 185"/>
                <a:gd name="T19" fmla="*/ 215 h 323"/>
                <a:gd name="T20" fmla="*/ 18 w 185"/>
                <a:gd name="T21" fmla="*/ 206 h 323"/>
                <a:gd name="T22" fmla="*/ 5 w 185"/>
                <a:gd name="T23" fmla="*/ 22 h 323"/>
                <a:gd name="T24" fmla="*/ 11 w 185"/>
                <a:gd name="T25" fmla="*/ 25 h 323"/>
                <a:gd name="T26" fmla="*/ 23 w 185"/>
                <a:gd name="T27" fmla="*/ 25 h 323"/>
                <a:gd name="T28" fmla="*/ 43 w 185"/>
                <a:gd name="T29" fmla="*/ 14 h 323"/>
                <a:gd name="T30" fmla="*/ 73 w 185"/>
                <a:gd name="T31" fmla="*/ 10 h 323"/>
                <a:gd name="T32" fmla="*/ 157 w 185"/>
                <a:gd name="T33" fmla="*/ 5 h 323"/>
                <a:gd name="T34" fmla="*/ 181 w 185"/>
                <a:gd name="T35" fmla="*/ 202 h 323"/>
                <a:gd name="T36" fmla="*/ 182 w 185"/>
                <a:gd name="T37" fmla="*/ 211 h 323"/>
                <a:gd name="T38" fmla="*/ 185 w 185"/>
                <a:gd name="T39" fmla="*/ 221 h 323"/>
                <a:gd name="T40" fmla="*/ 174 w 185"/>
                <a:gd name="T41" fmla="*/ 229 h 323"/>
                <a:gd name="T42" fmla="*/ 158 w 185"/>
                <a:gd name="T43" fmla="*/ 233 h 323"/>
                <a:gd name="T44" fmla="*/ 150 w 185"/>
                <a:gd name="T45" fmla="*/ 235 h 323"/>
                <a:gd name="T46" fmla="*/ 152 w 185"/>
                <a:gd name="T47" fmla="*/ 245 h 323"/>
                <a:gd name="T48" fmla="*/ 146 w 185"/>
                <a:gd name="T49" fmla="*/ 255 h 323"/>
                <a:gd name="T50" fmla="*/ 140 w 185"/>
                <a:gd name="T51" fmla="*/ 268 h 323"/>
                <a:gd name="T52" fmla="*/ 130 w 185"/>
                <a:gd name="T53" fmla="*/ 272 h 323"/>
                <a:gd name="T54" fmla="*/ 127 w 185"/>
                <a:gd name="T55" fmla="*/ 287 h 323"/>
                <a:gd name="T56" fmla="*/ 122 w 185"/>
                <a:gd name="T57" fmla="*/ 294 h 323"/>
                <a:gd name="T58" fmla="*/ 107 w 185"/>
                <a:gd name="T59" fmla="*/ 292 h 323"/>
                <a:gd name="T60" fmla="*/ 98 w 185"/>
                <a:gd name="T61" fmla="*/ 282 h 323"/>
                <a:gd name="T62" fmla="*/ 96 w 185"/>
                <a:gd name="T63" fmla="*/ 290 h 323"/>
                <a:gd name="T64" fmla="*/ 92 w 185"/>
                <a:gd name="T65" fmla="*/ 299 h 323"/>
                <a:gd name="T66" fmla="*/ 88 w 185"/>
                <a:gd name="T67" fmla="*/ 309 h 323"/>
                <a:gd name="T68" fmla="*/ 78 w 185"/>
                <a:gd name="T69" fmla="*/ 306 h 323"/>
                <a:gd name="T70" fmla="*/ 69 w 185"/>
                <a:gd name="T71" fmla="*/ 304 h 323"/>
                <a:gd name="T72" fmla="*/ 62 w 185"/>
                <a:gd name="T73" fmla="*/ 311 h 323"/>
                <a:gd name="T74" fmla="*/ 59 w 185"/>
                <a:gd name="T75" fmla="*/ 317 h 323"/>
                <a:gd name="T76" fmla="*/ 39 w 185"/>
                <a:gd name="T77" fmla="*/ 308 h 323"/>
                <a:gd name="T78" fmla="*/ 28 w 185"/>
                <a:gd name="T79" fmla="*/ 311 h 323"/>
                <a:gd name="T80" fmla="*/ 25 w 185"/>
                <a:gd name="T81" fmla="*/ 317 h 323"/>
                <a:gd name="T82" fmla="*/ 19 w 185"/>
                <a:gd name="T83" fmla="*/ 314 h 323"/>
                <a:gd name="T84" fmla="*/ 11 w 185"/>
                <a:gd name="T85" fmla="*/ 318 h 323"/>
                <a:gd name="T86" fmla="*/ 2 w 185"/>
                <a:gd name="T87" fmla="*/ 32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5" h="323">
                  <a:moveTo>
                    <a:pt x="2" y="322"/>
                  </a:moveTo>
                  <a:lnTo>
                    <a:pt x="0" y="317"/>
                  </a:lnTo>
                  <a:lnTo>
                    <a:pt x="2" y="312"/>
                  </a:lnTo>
                  <a:lnTo>
                    <a:pt x="2" y="303"/>
                  </a:lnTo>
                  <a:lnTo>
                    <a:pt x="4" y="302"/>
                  </a:lnTo>
                  <a:lnTo>
                    <a:pt x="5" y="293"/>
                  </a:lnTo>
                  <a:lnTo>
                    <a:pt x="4" y="292"/>
                  </a:lnTo>
                  <a:lnTo>
                    <a:pt x="5" y="287"/>
                  </a:lnTo>
                  <a:lnTo>
                    <a:pt x="10" y="282"/>
                  </a:lnTo>
                  <a:lnTo>
                    <a:pt x="14" y="278"/>
                  </a:lnTo>
                  <a:lnTo>
                    <a:pt x="19" y="267"/>
                  </a:lnTo>
                  <a:lnTo>
                    <a:pt x="20" y="261"/>
                  </a:lnTo>
                  <a:lnTo>
                    <a:pt x="25" y="253"/>
                  </a:lnTo>
                  <a:lnTo>
                    <a:pt x="26" y="251"/>
                  </a:lnTo>
                  <a:lnTo>
                    <a:pt x="28" y="246"/>
                  </a:lnTo>
                  <a:lnTo>
                    <a:pt x="24" y="236"/>
                  </a:lnTo>
                  <a:lnTo>
                    <a:pt x="25" y="231"/>
                  </a:lnTo>
                  <a:lnTo>
                    <a:pt x="21" y="226"/>
                  </a:lnTo>
                  <a:lnTo>
                    <a:pt x="18" y="221"/>
                  </a:lnTo>
                  <a:lnTo>
                    <a:pt x="16" y="215"/>
                  </a:lnTo>
                  <a:lnTo>
                    <a:pt x="19" y="210"/>
                  </a:lnTo>
                  <a:lnTo>
                    <a:pt x="18" y="206"/>
                  </a:lnTo>
                  <a:lnTo>
                    <a:pt x="21" y="201"/>
                  </a:lnTo>
                  <a:lnTo>
                    <a:pt x="5" y="22"/>
                  </a:lnTo>
                  <a:lnTo>
                    <a:pt x="5" y="21"/>
                  </a:lnTo>
                  <a:lnTo>
                    <a:pt x="11" y="25"/>
                  </a:lnTo>
                  <a:lnTo>
                    <a:pt x="18" y="26"/>
                  </a:lnTo>
                  <a:lnTo>
                    <a:pt x="23" y="25"/>
                  </a:lnTo>
                  <a:lnTo>
                    <a:pt x="33" y="20"/>
                  </a:lnTo>
                  <a:lnTo>
                    <a:pt x="43" y="14"/>
                  </a:lnTo>
                  <a:lnTo>
                    <a:pt x="45" y="14"/>
                  </a:lnTo>
                  <a:lnTo>
                    <a:pt x="73" y="10"/>
                  </a:lnTo>
                  <a:lnTo>
                    <a:pt x="152" y="0"/>
                  </a:lnTo>
                  <a:lnTo>
                    <a:pt x="157" y="5"/>
                  </a:lnTo>
                  <a:lnTo>
                    <a:pt x="166" y="75"/>
                  </a:lnTo>
                  <a:lnTo>
                    <a:pt x="181" y="202"/>
                  </a:lnTo>
                  <a:lnTo>
                    <a:pt x="179" y="205"/>
                  </a:lnTo>
                  <a:lnTo>
                    <a:pt x="182" y="211"/>
                  </a:lnTo>
                  <a:lnTo>
                    <a:pt x="180" y="216"/>
                  </a:lnTo>
                  <a:lnTo>
                    <a:pt x="185" y="221"/>
                  </a:lnTo>
                  <a:lnTo>
                    <a:pt x="184" y="226"/>
                  </a:lnTo>
                  <a:lnTo>
                    <a:pt x="174" y="229"/>
                  </a:lnTo>
                  <a:lnTo>
                    <a:pt x="165" y="236"/>
                  </a:lnTo>
                  <a:lnTo>
                    <a:pt x="158" y="233"/>
                  </a:lnTo>
                  <a:lnTo>
                    <a:pt x="153" y="234"/>
                  </a:lnTo>
                  <a:lnTo>
                    <a:pt x="150" y="235"/>
                  </a:lnTo>
                  <a:lnTo>
                    <a:pt x="150" y="240"/>
                  </a:lnTo>
                  <a:lnTo>
                    <a:pt x="152" y="245"/>
                  </a:lnTo>
                  <a:lnTo>
                    <a:pt x="150" y="250"/>
                  </a:lnTo>
                  <a:lnTo>
                    <a:pt x="146" y="255"/>
                  </a:lnTo>
                  <a:lnTo>
                    <a:pt x="141" y="258"/>
                  </a:lnTo>
                  <a:lnTo>
                    <a:pt x="140" y="268"/>
                  </a:lnTo>
                  <a:lnTo>
                    <a:pt x="135" y="273"/>
                  </a:lnTo>
                  <a:lnTo>
                    <a:pt x="130" y="272"/>
                  </a:lnTo>
                  <a:lnTo>
                    <a:pt x="127" y="282"/>
                  </a:lnTo>
                  <a:lnTo>
                    <a:pt x="127" y="287"/>
                  </a:lnTo>
                  <a:lnTo>
                    <a:pt x="126" y="292"/>
                  </a:lnTo>
                  <a:lnTo>
                    <a:pt x="122" y="294"/>
                  </a:lnTo>
                  <a:lnTo>
                    <a:pt x="112" y="294"/>
                  </a:lnTo>
                  <a:lnTo>
                    <a:pt x="107" y="292"/>
                  </a:lnTo>
                  <a:lnTo>
                    <a:pt x="103" y="284"/>
                  </a:lnTo>
                  <a:lnTo>
                    <a:pt x="98" y="282"/>
                  </a:lnTo>
                  <a:lnTo>
                    <a:pt x="101" y="287"/>
                  </a:lnTo>
                  <a:lnTo>
                    <a:pt x="96" y="290"/>
                  </a:lnTo>
                  <a:lnTo>
                    <a:pt x="92" y="294"/>
                  </a:lnTo>
                  <a:lnTo>
                    <a:pt x="92" y="299"/>
                  </a:lnTo>
                  <a:lnTo>
                    <a:pt x="88" y="304"/>
                  </a:lnTo>
                  <a:lnTo>
                    <a:pt x="88" y="309"/>
                  </a:lnTo>
                  <a:lnTo>
                    <a:pt x="82" y="307"/>
                  </a:lnTo>
                  <a:lnTo>
                    <a:pt x="78" y="306"/>
                  </a:lnTo>
                  <a:lnTo>
                    <a:pt x="74" y="300"/>
                  </a:lnTo>
                  <a:lnTo>
                    <a:pt x="69" y="304"/>
                  </a:lnTo>
                  <a:lnTo>
                    <a:pt x="65" y="306"/>
                  </a:lnTo>
                  <a:lnTo>
                    <a:pt x="62" y="311"/>
                  </a:lnTo>
                  <a:lnTo>
                    <a:pt x="62" y="313"/>
                  </a:lnTo>
                  <a:lnTo>
                    <a:pt x="59" y="317"/>
                  </a:lnTo>
                  <a:lnTo>
                    <a:pt x="54" y="313"/>
                  </a:lnTo>
                  <a:lnTo>
                    <a:pt x="39" y="308"/>
                  </a:lnTo>
                  <a:lnTo>
                    <a:pt x="34" y="311"/>
                  </a:lnTo>
                  <a:lnTo>
                    <a:pt x="28" y="311"/>
                  </a:lnTo>
                  <a:lnTo>
                    <a:pt x="29" y="316"/>
                  </a:lnTo>
                  <a:lnTo>
                    <a:pt x="25" y="317"/>
                  </a:lnTo>
                  <a:lnTo>
                    <a:pt x="24" y="312"/>
                  </a:lnTo>
                  <a:lnTo>
                    <a:pt x="19" y="314"/>
                  </a:lnTo>
                  <a:lnTo>
                    <a:pt x="9" y="313"/>
                  </a:lnTo>
                  <a:lnTo>
                    <a:pt x="11" y="318"/>
                  </a:lnTo>
                  <a:lnTo>
                    <a:pt x="9" y="323"/>
                  </a:lnTo>
                  <a:lnTo>
                    <a:pt x="2" y="322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31" name="Freeform 46"/>
            <p:cNvSpPr>
              <a:spLocks noEditPoints="1"/>
            </p:cNvSpPr>
            <p:nvPr/>
          </p:nvSpPr>
          <p:spPr bwMode="auto">
            <a:xfrm>
              <a:off x="3502" y="2489"/>
              <a:ext cx="324" cy="524"/>
            </a:xfrm>
            <a:custGeom>
              <a:avLst/>
              <a:gdLst>
                <a:gd name="T0" fmla="*/ 226 w 234"/>
                <a:gd name="T1" fmla="*/ 283 h 378"/>
                <a:gd name="T2" fmla="*/ 226 w 234"/>
                <a:gd name="T3" fmla="*/ 268 h 378"/>
                <a:gd name="T4" fmla="*/ 226 w 234"/>
                <a:gd name="T5" fmla="*/ 258 h 378"/>
                <a:gd name="T6" fmla="*/ 220 w 234"/>
                <a:gd name="T7" fmla="*/ 245 h 378"/>
                <a:gd name="T8" fmla="*/ 219 w 234"/>
                <a:gd name="T9" fmla="*/ 227 h 378"/>
                <a:gd name="T10" fmla="*/ 220 w 234"/>
                <a:gd name="T11" fmla="*/ 212 h 378"/>
                <a:gd name="T12" fmla="*/ 227 w 234"/>
                <a:gd name="T13" fmla="*/ 203 h 378"/>
                <a:gd name="T14" fmla="*/ 222 w 234"/>
                <a:gd name="T15" fmla="*/ 197 h 378"/>
                <a:gd name="T16" fmla="*/ 220 w 234"/>
                <a:gd name="T17" fmla="*/ 183 h 378"/>
                <a:gd name="T18" fmla="*/ 214 w 234"/>
                <a:gd name="T19" fmla="*/ 176 h 378"/>
                <a:gd name="T20" fmla="*/ 206 w 234"/>
                <a:gd name="T21" fmla="*/ 162 h 378"/>
                <a:gd name="T22" fmla="*/ 204 w 234"/>
                <a:gd name="T23" fmla="*/ 154 h 378"/>
                <a:gd name="T24" fmla="*/ 158 w 234"/>
                <a:gd name="T25" fmla="*/ 0 h 378"/>
                <a:gd name="T26" fmla="*/ 0 w 234"/>
                <a:gd name="T27" fmla="*/ 13 h 378"/>
                <a:gd name="T28" fmla="*/ 2 w 234"/>
                <a:gd name="T29" fmla="*/ 20 h 378"/>
                <a:gd name="T30" fmla="*/ 4 w 234"/>
                <a:gd name="T31" fmla="*/ 252 h 378"/>
                <a:gd name="T32" fmla="*/ 19 w 234"/>
                <a:gd name="T33" fmla="*/ 367 h 378"/>
                <a:gd name="T34" fmla="*/ 32 w 234"/>
                <a:gd name="T35" fmla="*/ 368 h 378"/>
                <a:gd name="T36" fmla="*/ 39 w 234"/>
                <a:gd name="T37" fmla="*/ 351 h 378"/>
                <a:gd name="T38" fmla="*/ 41 w 234"/>
                <a:gd name="T39" fmla="*/ 342 h 378"/>
                <a:gd name="T40" fmla="*/ 44 w 234"/>
                <a:gd name="T41" fmla="*/ 343 h 378"/>
                <a:gd name="T42" fmla="*/ 49 w 234"/>
                <a:gd name="T43" fmla="*/ 348 h 378"/>
                <a:gd name="T44" fmla="*/ 48 w 234"/>
                <a:gd name="T45" fmla="*/ 357 h 378"/>
                <a:gd name="T46" fmla="*/ 55 w 234"/>
                <a:gd name="T47" fmla="*/ 364 h 378"/>
                <a:gd name="T48" fmla="*/ 60 w 234"/>
                <a:gd name="T49" fmla="*/ 369 h 378"/>
                <a:gd name="T50" fmla="*/ 54 w 234"/>
                <a:gd name="T51" fmla="*/ 376 h 378"/>
                <a:gd name="T52" fmla="*/ 46 w 234"/>
                <a:gd name="T53" fmla="*/ 377 h 378"/>
                <a:gd name="T54" fmla="*/ 70 w 234"/>
                <a:gd name="T55" fmla="*/ 372 h 378"/>
                <a:gd name="T56" fmla="*/ 70 w 234"/>
                <a:gd name="T57" fmla="*/ 367 h 378"/>
                <a:gd name="T58" fmla="*/ 80 w 234"/>
                <a:gd name="T59" fmla="*/ 363 h 378"/>
                <a:gd name="T60" fmla="*/ 80 w 234"/>
                <a:gd name="T61" fmla="*/ 352 h 378"/>
                <a:gd name="T62" fmla="*/ 83 w 234"/>
                <a:gd name="T63" fmla="*/ 343 h 378"/>
                <a:gd name="T64" fmla="*/ 73 w 234"/>
                <a:gd name="T65" fmla="*/ 336 h 378"/>
                <a:gd name="T66" fmla="*/ 66 w 234"/>
                <a:gd name="T67" fmla="*/ 319 h 378"/>
                <a:gd name="T68" fmla="*/ 132 w 234"/>
                <a:gd name="T69" fmla="*/ 309 h 378"/>
                <a:gd name="T70" fmla="*/ 234 w 234"/>
                <a:gd name="T71" fmla="*/ 295 h 378"/>
                <a:gd name="T72" fmla="*/ 39 w 234"/>
                <a:gd name="T73" fmla="*/ 376 h 378"/>
                <a:gd name="T74" fmla="*/ 36 w 234"/>
                <a:gd name="T75" fmla="*/ 376 h 378"/>
                <a:gd name="T76" fmla="*/ 34 w 234"/>
                <a:gd name="T77" fmla="*/ 377 h 378"/>
                <a:gd name="T78" fmla="*/ 29 w 234"/>
                <a:gd name="T79" fmla="*/ 37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4" h="378">
                  <a:moveTo>
                    <a:pt x="230" y="288"/>
                  </a:moveTo>
                  <a:lnTo>
                    <a:pt x="226" y="283"/>
                  </a:lnTo>
                  <a:lnTo>
                    <a:pt x="224" y="278"/>
                  </a:lnTo>
                  <a:lnTo>
                    <a:pt x="226" y="268"/>
                  </a:lnTo>
                  <a:lnTo>
                    <a:pt x="225" y="263"/>
                  </a:lnTo>
                  <a:lnTo>
                    <a:pt x="226" y="258"/>
                  </a:lnTo>
                  <a:lnTo>
                    <a:pt x="224" y="251"/>
                  </a:lnTo>
                  <a:lnTo>
                    <a:pt x="220" y="245"/>
                  </a:lnTo>
                  <a:lnTo>
                    <a:pt x="217" y="236"/>
                  </a:lnTo>
                  <a:lnTo>
                    <a:pt x="219" y="227"/>
                  </a:lnTo>
                  <a:lnTo>
                    <a:pt x="220" y="221"/>
                  </a:lnTo>
                  <a:lnTo>
                    <a:pt x="220" y="212"/>
                  </a:lnTo>
                  <a:lnTo>
                    <a:pt x="222" y="207"/>
                  </a:lnTo>
                  <a:lnTo>
                    <a:pt x="227" y="203"/>
                  </a:lnTo>
                  <a:lnTo>
                    <a:pt x="226" y="200"/>
                  </a:lnTo>
                  <a:lnTo>
                    <a:pt x="222" y="197"/>
                  </a:lnTo>
                  <a:lnTo>
                    <a:pt x="222" y="190"/>
                  </a:lnTo>
                  <a:lnTo>
                    <a:pt x="220" y="183"/>
                  </a:lnTo>
                  <a:lnTo>
                    <a:pt x="220" y="182"/>
                  </a:lnTo>
                  <a:lnTo>
                    <a:pt x="214" y="176"/>
                  </a:lnTo>
                  <a:lnTo>
                    <a:pt x="210" y="167"/>
                  </a:lnTo>
                  <a:lnTo>
                    <a:pt x="206" y="162"/>
                  </a:lnTo>
                  <a:lnTo>
                    <a:pt x="205" y="157"/>
                  </a:lnTo>
                  <a:lnTo>
                    <a:pt x="204" y="154"/>
                  </a:lnTo>
                  <a:lnTo>
                    <a:pt x="181" y="71"/>
                  </a:lnTo>
                  <a:lnTo>
                    <a:pt x="158" y="0"/>
                  </a:lnTo>
                  <a:lnTo>
                    <a:pt x="89" y="7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7" y="22"/>
                  </a:lnTo>
                  <a:lnTo>
                    <a:pt x="4" y="252"/>
                  </a:lnTo>
                  <a:lnTo>
                    <a:pt x="19" y="364"/>
                  </a:lnTo>
                  <a:lnTo>
                    <a:pt x="19" y="367"/>
                  </a:lnTo>
                  <a:lnTo>
                    <a:pt x="24" y="367"/>
                  </a:lnTo>
                  <a:lnTo>
                    <a:pt x="32" y="368"/>
                  </a:lnTo>
                  <a:lnTo>
                    <a:pt x="38" y="368"/>
                  </a:lnTo>
                  <a:lnTo>
                    <a:pt x="39" y="351"/>
                  </a:lnTo>
                  <a:lnTo>
                    <a:pt x="39" y="346"/>
                  </a:lnTo>
                  <a:lnTo>
                    <a:pt x="41" y="342"/>
                  </a:lnTo>
                  <a:lnTo>
                    <a:pt x="40" y="339"/>
                  </a:lnTo>
                  <a:lnTo>
                    <a:pt x="44" y="343"/>
                  </a:lnTo>
                  <a:lnTo>
                    <a:pt x="46" y="343"/>
                  </a:lnTo>
                  <a:lnTo>
                    <a:pt x="49" y="348"/>
                  </a:lnTo>
                  <a:lnTo>
                    <a:pt x="50" y="353"/>
                  </a:lnTo>
                  <a:lnTo>
                    <a:pt x="48" y="357"/>
                  </a:lnTo>
                  <a:lnTo>
                    <a:pt x="50" y="362"/>
                  </a:lnTo>
                  <a:lnTo>
                    <a:pt x="55" y="364"/>
                  </a:lnTo>
                  <a:lnTo>
                    <a:pt x="56" y="364"/>
                  </a:lnTo>
                  <a:lnTo>
                    <a:pt x="60" y="369"/>
                  </a:lnTo>
                  <a:lnTo>
                    <a:pt x="59" y="375"/>
                  </a:lnTo>
                  <a:lnTo>
                    <a:pt x="54" y="376"/>
                  </a:lnTo>
                  <a:lnTo>
                    <a:pt x="49" y="376"/>
                  </a:lnTo>
                  <a:lnTo>
                    <a:pt x="46" y="377"/>
                  </a:lnTo>
                  <a:lnTo>
                    <a:pt x="65" y="375"/>
                  </a:lnTo>
                  <a:lnTo>
                    <a:pt x="70" y="372"/>
                  </a:lnTo>
                  <a:lnTo>
                    <a:pt x="71" y="368"/>
                  </a:lnTo>
                  <a:lnTo>
                    <a:pt x="70" y="367"/>
                  </a:lnTo>
                  <a:lnTo>
                    <a:pt x="75" y="367"/>
                  </a:lnTo>
                  <a:lnTo>
                    <a:pt x="80" y="363"/>
                  </a:lnTo>
                  <a:lnTo>
                    <a:pt x="82" y="354"/>
                  </a:lnTo>
                  <a:lnTo>
                    <a:pt x="80" y="352"/>
                  </a:lnTo>
                  <a:lnTo>
                    <a:pt x="80" y="349"/>
                  </a:lnTo>
                  <a:lnTo>
                    <a:pt x="83" y="343"/>
                  </a:lnTo>
                  <a:lnTo>
                    <a:pt x="78" y="338"/>
                  </a:lnTo>
                  <a:lnTo>
                    <a:pt x="73" y="336"/>
                  </a:lnTo>
                  <a:lnTo>
                    <a:pt x="65" y="325"/>
                  </a:lnTo>
                  <a:lnTo>
                    <a:pt x="66" y="319"/>
                  </a:lnTo>
                  <a:lnTo>
                    <a:pt x="71" y="315"/>
                  </a:lnTo>
                  <a:lnTo>
                    <a:pt x="132" y="309"/>
                  </a:lnTo>
                  <a:lnTo>
                    <a:pt x="234" y="298"/>
                  </a:lnTo>
                  <a:lnTo>
                    <a:pt x="234" y="295"/>
                  </a:lnTo>
                  <a:lnTo>
                    <a:pt x="230" y="288"/>
                  </a:lnTo>
                  <a:close/>
                  <a:moveTo>
                    <a:pt x="39" y="376"/>
                  </a:moveTo>
                  <a:lnTo>
                    <a:pt x="39" y="375"/>
                  </a:lnTo>
                  <a:lnTo>
                    <a:pt x="36" y="376"/>
                  </a:lnTo>
                  <a:lnTo>
                    <a:pt x="39" y="376"/>
                  </a:lnTo>
                  <a:close/>
                  <a:moveTo>
                    <a:pt x="34" y="377"/>
                  </a:moveTo>
                  <a:lnTo>
                    <a:pt x="36" y="376"/>
                  </a:lnTo>
                  <a:lnTo>
                    <a:pt x="29" y="378"/>
                  </a:lnTo>
                  <a:lnTo>
                    <a:pt x="34" y="377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2" name="Freeform 47"/>
            <p:cNvSpPr>
              <a:spLocks/>
            </p:cNvSpPr>
            <p:nvPr/>
          </p:nvSpPr>
          <p:spPr bwMode="auto">
            <a:xfrm>
              <a:off x="3700" y="1695"/>
              <a:ext cx="351" cy="400"/>
            </a:xfrm>
            <a:custGeom>
              <a:avLst/>
              <a:gdLst>
                <a:gd name="T0" fmla="*/ 52 w 253"/>
                <a:gd name="T1" fmla="*/ 49 h 289"/>
                <a:gd name="T2" fmla="*/ 76 w 253"/>
                <a:gd name="T3" fmla="*/ 47 h 289"/>
                <a:gd name="T4" fmla="*/ 91 w 253"/>
                <a:gd name="T5" fmla="*/ 50 h 289"/>
                <a:gd name="T6" fmla="*/ 103 w 253"/>
                <a:gd name="T7" fmla="*/ 55 h 289"/>
                <a:gd name="T8" fmla="*/ 112 w 253"/>
                <a:gd name="T9" fmla="*/ 52 h 289"/>
                <a:gd name="T10" fmla="*/ 110 w 253"/>
                <a:gd name="T11" fmla="*/ 58 h 289"/>
                <a:gd name="T12" fmla="*/ 110 w 253"/>
                <a:gd name="T13" fmla="*/ 63 h 289"/>
                <a:gd name="T14" fmla="*/ 123 w 253"/>
                <a:gd name="T15" fmla="*/ 59 h 289"/>
                <a:gd name="T16" fmla="*/ 135 w 253"/>
                <a:gd name="T17" fmla="*/ 63 h 289"/>
                <a:gd name="T18" fmla="*/ 144 w 253"/>
                <a:gd name="T19" fmla="*/ 57 h 289"/>
                <a:gd name="T20" fmla="*/ 159 w 253"/>
                <a:gd name="T21" fmla="*/ 49 h 289"/>
                <a:gd name="T22" fmla="*/ 174 w 253"/>
                <a:gd name="T23" fmla="*/ 49 h 289"/>
                <a:gd name="T24" fmla="*/ 188 w 253"/>
                <a:gd name="T25" fmla="*/ 33 h 289"/>
                <a:gd name="T26" fmla="*/ 196 w 253"/>
                <a:gd name="T27" fmla="*/ 24 h 289"/>
                <a:gd name="T28" fmla="*/ 235 w 253"/>
                <a:gd name="T29" fmla="*/ 0 h 289"/>
                <a:gd name="T30" fmla="*/ 253 w 253"/>
                <a:gd name="T31" fmla="*/ 102 h 289"/>
                <a:gd name="T32" fmla="*/ 247 w 253"/>
                <a:gd name="T33" fmla="*/ 104 h 289"/>
                <a:gd name="T34" fmla="*/ 249 w 253"/>
                <a:gd name="T35" fmla="*/ 113 h 289"/>
                <a:gd name="T36" fmla="*/ 251 w 253"/>
                <a:gd name="T37" fmla="*/ 132 h 289"/>
                <a:gd name="T38" fmla="*/ 249 w 253"/>
                <a:gd name="T39" fmla="*/ 152 h 289"/>
                <a:gd name="T40" fmla="*/ 247 w 253"/>
                <a:gd name="T41" fmla="*/ 158 h 289"/>
                <a:gd name="T42" fmla="*/ 247 w 253"/>
                <a:gd name="T43" fmla="*/ 169 h 289"/>
                <a:gd name="T44" fmla="*/ 244 w 253"/>
                <a:gd name="T45" fmla="*/ 182 h 289"/>
                <a:gd name="T46" fmla="*/ 233 w 253"/>
                <a:gd name="T47" fmla="*/ 199 h 289"/>
                <a:gd name="T48" fmla="*/ 215 w 253"/>
                <a:gd name="T49" fmla="*/ 204 h 289"/>
                <a:gd name="T50" fmla="*/ 210 w 253"/>
                <a:gd name="T51" fmla="*/ 214 h 289"/>
                <a:gd name="T52" fmla="*/ 201 w 253"/>
                <a:gd name="T53" fmla="*/ 223 h 289"/>
                <a:gd name="T54" fmla="*/ 199 w 253"/>
                <a:gd name="T55" fmla="*/ 233 h 289"/>
                <a:gd name="T56" fmla="*/ 199 w 253"/>
                <a:gd name="T57" fmla="*/ 243 h 289"/>
                <a:gd name="T58" fmla="*/ 193 w 253"/>
                <a:gd name="T59" fmla="*/ 240 h 289"/>
                <a:gd name="T60" fmla="*/ 184 w 253"/>
                <a:gd name="T61" fmla="*/ 243 h 289"/>
                <a:gd name="T62" fmla="*/ 183 w 253"/>
                <a:gd name="T63" fmla="*/ 253 h 289"/>
                <a:gd name="T64" fmla="*/ 180 w 253"/>
                <a:gd name="T65" fmla="*/ 260 h 289"/>
                <a:gd name="T66" fmla="*/ 183 w 253"/>
                <a:gd name="T67" fmla="*/ 272 h 289"/>
                <a:gd name="T68" fmla="*/ 178 w 253"/>
                <a:gd name="T69" fmla="*/ 281 h 289"/>
                <a:gd name="T70" fmla="*/ 166 w 253"/>
                <a:gd name="T71" fmla="*/ 288 h 289"/>
                <a:gd name="T72" fmla="*/ 161 w 253"/>
                <a:gd name="T73" fmla="*/ 289 h 289"/>
                <a:gd name="T74" fmla="*/ 152 w 253"/>
                <a:gd name="T75" fmla="*/ 281 h 289"/>
                <a:gd name="T76" fmla="*/ 144 w 253"/>
                <a:gd name="T77" fmla="*/ 275 h 289"/>
                <a:gd name="T78" fmla="*/ 135 w 253"/>
                <a:gd name="T79" fmla="*/ 269 h 289"/>
                <a:gd name="T80" fmla="*/ 126 w 253"/>
                <a:gd name="T81" fmla="*/ 279 h 289"/>
                <a:gd name="T82" fmla="*/ 117 w 253"/>
                <a:gd name="T83" fmla="*/ 282 h 289"/>
                <a:gd name="T84" fmla="*/ 106 w 253"/>
                <a:gd name="T85" fmla="*/ 275 h 289"/>
                <a:gd name="T86" fmla="*/ 98 w 253"/>
                <a:gd name="T87" fmla="*/ 282 h 289"/>
                <a:gd name="T88" fmla="*/ 83 w 253"/>
                <a:gd name="T89" fmla="*/ 274 h 289"/>
                <a:gd name="T90" fmla="*/ 71 w 253"/>
                <a:gd name="T91" fmla="*/ 274 h 289"/>
                <a:gd name="T92" fmla="*/ 58 w 253"/>
                <a:gd name="T93" fmla="*/ 263 h 289"/>
                <a:gd name="T94" fmla="*/ 43 w 253"/>
                <a:gd name="T95" fmla="*/ 253 h 289"/>
                <a:gd name="T96" fmla="*/ 30 w 253"/>
                <a:gd name="T97" fmla="*/ 252 h 289"/>
                <a:gd name="T98" fmla="*/ 9 w 253"/>
                <a:gd name="T99" fmla="*/ 12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3" h="289">
                  <a:moveTo>
                    <a:pt x="0" y="58"/>
                  </a:moveTo>
                  <a:lnTo>
                    <a:pt x="52" y="49"/>
                  </a:lnTo>
                  <a:lnTo>
                    <a:pt x="74" y="44"/>
                  </a:lnTo>
                  <a:lnTo>
                    <a:pt x="76" y="47"/>
                  </a:lnTo>
                  <a:lnTo>
                    <a:pt x="87" y="48"/>
                  </a:lnTo>
                  <a:lnTo>
                    <a:pt x="91" y="50"/>
                  </a:lnTo>
                  <a:lnTo>
                    <a:pt x="98" y="52"/>
                  </a:lnTo>
                  <a:lnTo>
                    <a:pt x="103" y="55"/>
                  </a:lnTo>
                  <a:lnTo>
                    <a:pt x="108" y="57"/>
                  </a:lnTo>
                  <a:lnTo>
                    <a:pt x="112" y="52"/>
                  </a:lnTo>
                  <a:lnTo>
                    <a:pt x="117" y="57"/>
                  </a:lnTo>
                  <a:lnTo>
                    <a:pt x="110" y="58"/>
                  </a:lnTo>
                  <a:lnTo>
                    <a:pt x="105" y="63"/>
                  </a:lnTo>
                  <a:lnTo>
                    <a:pt x="110" y="63"/>
                  </a:lnTo>
                  <a:lnTo>
                    <a:pt x="115" y="59"/>
                  </a:lnTo>
                  <a:lnTo>
                    <a:pt x="123" y="59"/>
                  </a:lnTo>
                  <a:lnTo>
                    <a:pt x="130" y="62"/>
                  </a:lnTo>
                  <a:lnTo>
                    <a:pt x="135" y="63"/>
                  </a:lnTo>
                  <a:lnTo>
                    <a:pt x="139" y="59"/>
                  </a:lnTo>
                  <a:lnTo>
                    <a:pt x="144" y="57"/>
                  </a:lnTo>
                  <a:lnTo>
                    <a:pt x="149" y="54"/>
                  </a:lnTo>
                  <a:lnTo>
                    <a:pt x="159" y="49"/>
                  </a:lnTo>
                  <a:lnTo>
                    <a:pt x="164" y="50"/>
                  </a:lnTo>
                  <a:lnTo>
                    <a:pt x="174" y="49"/>
                  </a:lnTo>
                  <a:lnTo>
                    <a:pt x="183" y="40"/>
                  </a:lnTo>
                  <a:lnTo>
                    <a:pt x="188" y="33"/>
                  </a:lnTo>
                  <a:lnTo>
                    <a:pt x="193" y="28"/>
                  </a:lnTo>
                  <a:lnTo>
                    <a:pt x="196" y="24"/>
                  </a:lnTo>
                  <a:lnTo>
                    <a:pt x="207" y="18"/>
                  </a:lnTo>
                  <a:lnTo>
                    <a:pt x="235" y="0"/>
                  </a:lnTo>
                  <a:lnTo>
                    <a:pt x="235" y="4"/>
                  </a:lnTo>
                  <a:lnTo>
                    <a:pt x="253" y="102"/>
                  </a:lnTo>
                  <a:lnTo>
                    <a:pt x="249" y="104"/>
                  </a:lnTo>
                  <a:lnTo>
                    <a:pt x="247" y="104"/>
                  </a:lnTo>
                  <a:lnTo>
                    <a:pt x="246" y="108"/>
                  </a:lnTo>
                  <a:lnTo>
                    <a:pt x="249" y="113"/>
                  </a:lnTo>
                  <a:lnTo>
                    <a:pt x="252" y="127"/>
                  </a:lnTo>
                  <a:lnTo>
                    <a:pt x="251" y="132"/>
                  </a:lnTo>
                  <a:lnTo>
                    <a:pt x="248" y="147"/>
                  </a:lnTo>
                  <a:lnTo>
                    <a:pt x="249" y="152"/>
                  </a:lnTo>
                  <a:lnTo>
                    <a:pt x="248" y="158"/>
                  </a:lnTo>
                  <a:lnTo>
                    <a:pt x="247" y="158"/>
                  </a:lnTo>
                  <a:lnTo>
                    <a:pt x="247" y="164"/>
                  </a:lnTo>
                  <a:lnTo>
                    <a:pt x="247" y="169"/>
                  </a:lnTo>
                  <a:lnTo>
                    <a:pt x="247" y="174"/>
                  </a:lnTo>
                  <a:lnTo>
                    <a:pt x="244" y="182"/>
                  </a:lnTo>
                  <a:lnTo>
                    <a:pt x="239" y="189"/>
                  </a:lnTo>
                  <a:lnTo>
                    <a:pt x="233" y="199"/>
                  </a:lnTo>
                  <a:lnTo>
                    <a:pt x="223" y="206"/>
                  </a:lnTo>
                  <a:lnTo>
                    <a:pt x="215" y="204"/>
                  </a:lnTo>
                  <a:lnTo>
                    <a:pt x="210" y="210"/>
                  </a:lnTo>
                  <a:lnTo>
                    <a:pt x="210" y="214"/>
                  </a:lnTo>
                  <a:lnTo>
                    <a:pt x="204" y="218"/>
                  </a:lnTo>
                  <a:lnTo>
                    <a:pt x="201" y="223"/>
                  </a:lnTo>
                  <a:lnTo>
                    <a:pt x="201" y="228"/>
                  </a:lnTo>
                  <a:lnTo>
                    <a:pt x="199" y="233"/>
                  </a:lnTo>
                  <a:lnTo>
                    <a:pt x="203" y="238"/>
                  </a:lnTo>
                  <a:lnTo>
                    <a:pt x="199" y="243"/>
                  </a:lnTo>
                  <a:lnTo>
                    <a:pt x="198" y="248"/>
                  </a:lnTo>
                  <a:lnTo>
                    <a:pt x="193" y="240"/>
                  </a:lnTo>
                  <a:lnTo>
                    <a:pt x="188" y="238"/>
                  </a:lnTo>
                  <a:lnTo>
                    <a:pt x="184" y="243"/>
                  </a:lnTo>
                  <a:lnTo>
                    <a:pt x="183" y="248"/>
                  </a:lnTo>
                  <a:lnTo>
                    <a:pt x="183" y="253"/>
                  </a:lnTo>
                  <a:lnTo>
                    <a:pt x="181" y="255"/>
                  </a:lnTo>
                  <a:lnTo>
                    <a:pt x="180" y="260"/>
                  </a:lnTo>
                  <a:lnTo>
                    <a:pt x="181" y="263"/>
                  </a:lnTo>
                  <a:lnTo>
                    <a:pt x="183" y="272"/>
                  </a:lnTo>
                  <a:lnTo>
                    <a:pt x="178" y="275"/>
                  </a:lnTo>
                  <a:lnTo>
                    <a:pt x="178" y="281"/>
                  </a:lnTo>
                  <a:lnTo>
                    <a:pt x="174" y="286"/>
                  </a:lnTo>
                  <a:lnTo>
                    <a:pt x="166" y="288"/>
                  </a:lnTo>
                  <a:lnTo>
                    <a:pt x="161" y="289"/>
                  </a:lnTo>
                  <a:lnTo>
                    <a:pt x="161" y="289"/>
                  </a:lnTo>
                  <a:lnTo>
                    <a:pt x="157" y="284"/>
                  </a:lnTo>
                  <a:lnTo>
                    <a:pt x="152" y="281"/>
                  </a:lnTo>
                  <a:lnTo>
                    <a:pt x="149" y="279"/>
                  </a:lnTo>
                  <a:lnTo>
                    <a:pt x="144" y="275"/>
                  </a:lnTo>
                  <a:lnTo>
                    <a:pt x="140" y="267"/>
                  </a:lnTo>
                  <a:lnTo>
                    <a:pt x="135" y="269"/>
                  </a:lnTo>
                  <a:lnTo>
                    <a:pt x="129" y="274"/>
                  </a:lnTo>
                  <a:lnTo>
                    <a:pt x="126" y="279"/>
                  </a:lnTo>
                  <a:lnTo>
                    <a:pt x="121" y="279"/>
                  </a:lnTo>
                  <a:lnTo>
                    <a:pt x="117" y="282"/>
                  </a:lnTo>
                  <a:lnTo>
                    <a:pt x="112" y="277"/>
                  </a:lnTo>
                  <a:lnTo>
                    <a:pt x="106" y="275"/>
                  </a:lnTo>
                  <a:lnTo>
                    <a:pt x="101" y="277"/>
                  </a:lnTo>
                  <a:lnTo>
                    <a:pt x="98" y="282"/>
                  </a:lnTo>
                  <a:lnTo>
                    <a:pt x="93" y="282"/>
                  </a:lnTo>
                  <a:lnTo>
                    <a:pt x="83" y="274"/>
                  </a:lnTo>
                  <a:lnTo>
                    <a:pt x="81" y="273"/>
                  </a:lnTo>
                  <a:lnTo>
                    <a:pt x="71" y="274"/>
                  </a:lnTo>
                  <a:lnTo>
                    <a:pt x="66" y="273"/>
                  </a:lnTo>
                  <a:lnTo>
                    <a:pt x="58" y="263"/>
                  </a:lnTo>
                  <a:lnTo>
                    <a:pt x="56" y="258"/>
                  </a:lnTo>
                  <a:lnTo>
                    <a:pt x="43" y="253"/>
                  </a:lnTo>
                  <a:lnTo>
                    <a:pt x="35" y="255"/>
                  </a:lnTo>
                  <a:lnTo>
                    <a:pt x="30" y="252"/>
                  </a:lnTo>
                  <a:lnTo>
                    <a:pt x="24" y="255"/>
                  </a:lnTo>
                  <a:lnTo>
                    <a:pt x="9" y="128"/>
                  </a:lnTo>
                  <a:lnTo>
                    <a:pt x="0" y="58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" name="Freeform 48"/>
            <p:cNvSpPr>
              <a:spLocks/>
            </p:cNvSpPr>
            <p:nvPr/>
          </p:nvSpPr>
          <p:spPr bwMode="auto">
            <a:xfrm>
              <a:off x="3700" y="1695"/>
              <a:ext cx="351" cy="400"/>
            </a:xfrm>
            <a:custGeom>
              <a:avLst/>
              <a:gdLst>
                <a:gd name="T0" fmla="*/ 52 w 253"/>
                <a:gd name="T1" fmla="*/ 49 h 289"/>
                <a:gd name="T2" fmla="*/ 76 w 253"/>
                <a:gd name="T3" fmla="*/ 47 h 289"/>
                <a:gd name="T4" fmla="*/ 91 w 253"/>
                <a:gd name="T5" fmla="*/ 50 h 289"/>
                <a:gd name="T6" fmla="*/ 103 w 253"/>
                <a:gd name="T7" fmla="*/ 55 h 289"/>
                <a:gd name="T8" fmla="*/ 112 w 253"/>
                <a:gd name="T9" fmla="*/ 52 h 289"/>
                <a:gd name="T10" fmla="*/ 110 w 253"/>
                <a:gd name="T11" fmla="*/ 58 h 289"/>
                <a:gd name="T12" fmla="*/ 110 w 253"/>
                <a:gd name="T13" fmla="*/ 63 h 289"/>
                <a:gd name="T14" fmla="*/ 123 w 253"/>
                <a:gd name="T15" fmla="*/ 59 h 289"/>
                <a:gd name="T16" fmla="*/ 135 w 253"/>
                <a:gd name="T17" fmla="*/ 63 h 289"/>
                <a:gd name="T18" fmla="*/ 144 w 253"/>
                <a:gd name="T19" fmla="*/ 57 h 289"/>
                <a:gd name="T20" fmla="*/ 159 w 253"/>
                <a:gd name="T21" fmla="*/ 49 h 289"/>
                <a:gd name="T22" fmla="*/ 174 w 253"/>
                <a:gd name="T23" fmla="*/ 49 h 289"/>
                <a:gd name="T24" fmla="*/ 188 w 253"/>
                <a:gd name="T25" fmla="*/ 33 h 289"/>
                <a:gd name="T26" fmla="*/ 196 w 253"/>
                <a:gd name="T27" fmla="*/ 24 h 289"/>
                <a:gd name="T28" fmla="*/ 235 w 253"/>
                <a:gd name="T29" fmla="*/ 0 h 289"/>
                <a:gd name="T30" fmla="*/ 253 w 253"/>
                <a:gd name="T31" fmla="*/ 102 h 289"/>
                <a:gd name="T32" fmla="*/ 247 w 253"/>
                <a:gd name="T33" fmla="*/ 104 h 289"/>
                <a:gd name="T34" fmla="*/ 249 w 253"/>
                <a:gd name="T35" fmla="*/ 113 h 289"/>
                <a:gd name="T36" fmla="*/ 251 w 253"/>
                <a:gd name="T37" fmla="*/ 132 h 289"/>
                <a:gd name="T38" fmla="*/ 249 w 253"/>
                <a:gd name="T39" fmla="*/ 152 h 289"/>
                <a:gd name="T40" fmla="*/ 247 w 253"/>
                <a:gd name="T41" fmla="*/ 158 h 289"/>
                <a:gd name="T42" fmla="*/ 247 w 253"/>
                <a:gd name="T43" fmla="*/ 169 h 289"/>
                <a:gd name="T44" fmla="*/ 244 w 253"/>
                <a:gd name="T45" fmla="*/ 182 h 289"/>
                <a:gd name="T46" fmla="*/ 233 w 253"/>
                <a:gd name="T47" fmla="*/ 199 h 289"/>
                <a:gd name="T48" fmla="*/ 215 w 253"/>
                <a:gd name="T49" fmla="*/ 204 h 289"/>
                <a:gd name="T50" fmla="*/ 210 w 253"/>
                <a:gd name="T51" fmla="*/ 214 h 289"/>
                <a:gd name="T52" fmla="*/ 201 w 253"/>
                <a:gd name="T53" fmla="*/ 223 h 289"/>
                <a:gd name="T54" fmla="*/ 199 w 253"/>
                <a:gd name="T55" fmla="*/ 233 h 289"/>
                <a:gd name="T56" fmla="*/ 199 w 253"/>
                <a:gd name="T57" fmla="*/ 243 h 289"/>
                <a:gd name="T58" fmla="*/ 193 w 253"/>
                <a:gd name="T59" fmla="*/ 240 h 289"/>
                <a:gd name="T60" fmla="*/ 184 w 253"/>
                <a:gd name="T61" fmla="*/ 243 h 289"/>
                <a:gd name="T62" fmla="*/ 183 w 253"/>
                <a:gd name="T63" fmla="*/ 253 h 289"/>
                <a:gd name="T64" fmla="*/ 180 w 253"/>
                <a:gd name="T65" fmla="*/ 260 h 289"/>
                <a:gd name="T66" fmla="*/ 183 w 253"/>
                <a:gd name="T67" fmla="*/ 272 h 289"/>
                <a:gd name="T68" fmla="*/ 178 w 253"/>
                <a:gd name="T69" fmla="*/ 281 h 289"/>
                <a:gd name="T70" fmla="*/ 166 w 253"/>
                <a:gd name="T71" fmla="*/ 288 h 289"/>
                <a:gd name="T72" fmla="*/ 161 w 253"/>
                <a:gd name="T73" fmla="*/ 289 h 289"/>
                <a:gd name="T74" fmla="*/ 152 w 253"/>
                <a:gd name="T75" fmla="*/ 281 h 289"/>
                <a:gd name="T76" fmla="*/ 144 w 253"/>
                <a:gd name="T77" fmla="*/ 275 h 289"/>
                <a:gd name="T78" fmla="*/ 135 w 253"/>
                <a:gd name="T79" fmla="*/ 269 h 289"/>
                <a:gd name="T80" fmla="*/ 126 w 253"/>
                <a:gd name="T81" fmla="*/ 279 h 289"/>
                <a:gd name="T82" fmla="*/ 117 w 253"/>
                <a:gd name="T83" fmla="*/ 282 h 289"/>
                <a:gd name="T84" fmla="*/ 106 w 253"/>
                <a:gd name="T85" fmla="*/ 275 h 289"/>
                <a:gd name="T86" fmla="*/ 98 w 253"/>
                <a:gd name="T87" fmla="*/ 282 h 289"/>
                <a:gd name="T88" fmla="*/ 83 w 253"/>
                <a:gd name="T89" fmla="*/ 274 h 289"/>
                <a:gd name="T90" fmla="*/ 71 w 253"/>
                <a:gd name="T91" fmla="*/ 274 h 289"/>
                <a:gd name="T92" fmla="*/ 58 w 253"/>
                <a:gd name="T93" fmla="*/ 263 h 289"/>
                <a:gd name="T94" fmla="*/ 43 w 253"/>
                <a:gd name="T95" fmla="*/ 253 h 289"/>
                <a:gd name="T96" fmla="*/ 30 w 253"/>
                <a:gd name="T97" fmla="*/ 252 h 289"/>
                <a:gd name="T98" fmla="*/ 9 w 253"/>
                <a:gd name="T99" fmla="*/ 12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3" h="289">
                  <a:moveTo>
                    <a:pt x="0" y="58"/>
                  </a:moveTo>
                  <a:lnTo>
                    <a:pt x="52" y="49"/>
                  </a:lnTo>
                  <a:lnTo>
                    <a:pt x="74" y="44"/>
                  </a:lnTo>
                  <a:lnTo>
                    <a:pt x="76" y="47"/>
                  </a:lnTo>
                  <a:lnTo>
                    <a:pt x="87" y="48"/>
                  </a:lnTo>
                  <a:lnTo>
                    <a:pt x="91" y="50"/>
                  </a:lnTo>
                  <a:lnTo>
                    <a:pt x="98" y="52"/>
                  </a:lnTo>
                  <a:lnTo>
                    <a:pt x="103" y="55"/>
                  </a:lnTo>
                  <a:lnTo>
                    <a:pt x="108" y="57"/>
                  </a:lnTo>
                  <a:lnTo>
                    <a:pt x="112" y="52"/>
                  </a:lnTo>
                  <a:lnTo>
                    <a:pt x="117" y="57"/>
                  </a:lnTo>
                  <a:lnTo>
                    <a:pt x="110" y="58"/>
                  </a:lnTo>
                  <a:lnTo>
                    <a:pt x="105" y="63"/>
                  </a:lnTo>
                  <a:lnTo>
                    <a:pt x="110" y="63"/>
                  </a:lnTo>
                  <a:lnTo>
                    <a:pt x="115" y="59"/>
                  </a:lnTo>
                  <a:lnTo>
                    <a:pt x="123" y="59"/>
                  </a:lnTo>
                  <a:lnTo>
                    <a:pt x="130" y="62"/>
                  </a:lnTo>
                  <a:lnTo>
                    <a:pt x="135" y="63"/>
                  </a:lnTo>
                  <a:lnTo>
                    <a:pt x="139" y="59"/>
                  </a:lnTo>
                  <a:lnTo>
                    <a:pt x="144" y="57"/>
                  </a:lnTo>
                  <a:lnTo>
                    <a:pt x="149" y="54"/>
                  </a:lnTo>
                  <a:lnTo>
                    <a:pt x="159" y="49"/>
                  </a:lnTo>
                  <a:lnTo>
                    <a:pt x="164" y="50"/>
                  </a:lnTo>
                  <a:lnTo>
                    <a:pt x="174" y="49"/>
                  </a:lnTo>
                  <a:lnTo>
                    <a:pt x="183" y="40"/>
                  </a:lnTo>
                  <a:lnTo>
                    <a:pt x="188" y="33"/>
                  </a:lnTo>
                  <a:lnTo>
                    <a:pt x="193" y="28"/>
                  </a:lnTo>
                  <a:lnTo>
                    <a:pt x="196" y="24"/>
                  </a:lnTo>
                  <a:lnTo>
                    <a:pt x="207" y="18"/>
                  </a:lnTo>
                  <a:lnTo>
                    <a:pt x="235" y="0"/>
                  </a:lnTo>
                  <a:lnTo>
                    <a:pt x="235" y="4"/>
                  </a:lnTo>
                  <a:lnTo>
                    <a:pt x="253" y="102"/>
                  </a:lnTo>
                  <a:lnTo>
                    <a:pt x="249" y="104"/>
                  </a:lnTo>
                  <a:lnTo>
                    <a:pt x="247" y="104"/>
                  </a:lnTo>
                  <a:lnTo>
                    <a:pt x="246" y="108"/>
                  </a:lnTo>
                  <a:lnTo>
                    <a:pt x="249" y="113"/>
                  </a:lnTo>
                  <a:lnTo>
                    <a:pt x="252" y="127"/>
                  </a:lnTo>
                  <a:lnTo>
                    <a:pt x="251" y="132"/>
                  </a:lnTo>
                  <a:lnTo>
                    <a:pt x="248" y="147"/>
                  </a:lnTo>
                  <a:lnTo>
                    <a:pt x="249" y="152"/>
                  </a:lnTo>
                  <a:lnTo>
                    <a:pt x="248" y="158"/>
                  </a:lnTo>
                  <a:lnTo>
                    <a:pt x="247" y="158"/>
                  </a:lnTo>
                  <a:lnTo>
                    <a:pt x="247" y="164"/>
                  </a:lnTo>
                  <a:lnTo>
                    <a:pt x="247" y="169"/>
                  </a:lnTo>
                  <a:lnTo>
                    <a:pt x="247" y="174"/>
                  </a:lnTo>
                  <a:lnTo>
                    <a:pt x="244" y="182"/>
                  </a:lnTo>
                  <a:lnTo>
                    <a:pt x="239" y="189"/>
                  </a:lnTo>
                  <a:lnTo>
                    <a:pt x="233" y="199"/>
                  </a:lnTo>
                  <a:lnTo>
                    <a:pt x="223" y="206"/>
                  </a:lnTo>
                  <a:lnTo>
                    <a:pt x="215" y="204"/>
                  </a:lnTo>
                  <a:lnTo>
                    <a:pt x="210" y="210"/>
                  </a:lnTo>
                  <a:lnTo>
                    <a:pt x="210" y="214"/>
                  </a:lnTo>
                  <a:lnTo>
                    <a:pt x="204" y="218"/>
                  </a:lnTo>
                  <a:lnTo>
                    <a:pt x="201" y="223"/>
                  </a:lnTo>
                  <a:lnTo>
                    <a:pt x="201" y="228"/>
                  </a:lnTo>
                  <a:lnTo>
                    <a:pt x="199" y="233"/>
                  </a:lnTo>
                  <a:lnTo>
                    <a:pt x="203" y="238"/>
                  </a:lnTo>
                  <a:lnTo>
                    <a:pt x="199" y="243"/>
                  </a:lnTo>
                  <a:lnTo>
                    <a:pt x="198" y="248"/>
                  </a:lnTo>
                  <a:lnTo>
                    <a:pt x="193" y="240"/>
                  </a:lnTo>
                  <a:lnTo>
                    <a:pt x="188" y="238"/>
                  </a:lnTo>
                  <a:lnTo>
                    <a:pt x="184" y="243"/>
                  </a:lnTo>
                  <a:lnTo>
                    <a:pt x="183" y="248"/>
                  </a:lnTo>
                  <a:lnTo>
                    <a:pt x="183" y="253"/>
                  </a:lnTo>
                  <a:lnTo>
                    <a:pt x="181" y="255"/>
                  </a:lnTo>
                  <a:lnTo>
                    <a:pt x="180" y="260"/>
                  </a:lnTo>
                  <a:lnTo>
                    <a:pt x="181" y="263"/>
                  </a:lnTo>
                  <a:lnTo>
                    <a:pt x="183" y="272"/>
                  </a:lnTo>
                  <a:lnTo>
                    <a:pt x="178" y="275"/>
                  </a:lnTo>
                  <a:lnTo>
                    <a:pt x="178" y="281"/>
                  </a:lnTo>
                  <a:lnTo>
                    <a:pt x="174" y="286"/>
                  </a:lnTo>
                  <a:lnTo>
                    <a:pt x="166" y="288"/>
                  </a:lnTo>
                  <a:lnTo>
                    <a:pt x="161" y="289"/>
                  </a:lnTo>
                  <a:lnTo>
                    <a:pt x="161" y="289"/>
                  </a:lnTo>
                  <a:lnTo>
                    <a:pt x="157" y="284"/>
                  </a:lnTo>
                  <a:lnTo>
                    <a:pt x="152" y="281"/>
                  </a:lnTo>
                  <a:lnTo>
                    <a:pt x="149" y="279"/>
                  </a:lnTo>
                  <a:lnTo>
                    <a:pt x="144" y="275"/>
                  </a:lnTo>
                  <a:lnTo>
                    <a:pt x="140" y="267"/>
                  </a:lnTo>
                  <a:lnTo>
                    <a:pt x="135" y="269"/>
                  </a:lnTo>
                  <a:lnTo>
                    <a:pt x="129" y="274"/>
                  </a:lnTo>
                  <a:lnTo>
                    <a:pt x="126" y="279"/>
                  </a:lnTo>
                  <a:lnTo>
                    <a:pt x="121" y="279"/>
                  </a:lnTo>
                  <a:lnTo>
                    <a:pt x="117" y="282"/>
                  </a:lnTo>
                  <a:lnTo>
                    <a:pt x="112" y="277"/>
                  </a:lnTo>
                  <a:lnTo>
                    <a:pt x="106" y="275"/>
                  </a:lnTo>
                  <a:lnTo>
                    <a:pt x="101" y="277"/>
                  </a:lnTo>
                  <a:lnTo>
                    <a:pt x="98" y="282"/>
                  </a:lnTo>
                  <a:lnTo>
                    <a:pt x="93" y="282"/>
                  </a:lnTo>
                  <a:lnTo>
                    <a:pt x="83" y="274"/>
                  </a:lnTo>
                  <a:lnTo>
                    <a:pt x="81" y="273"/>
                  </a:lnTo>
                  <a:lnTo>
                    <a:pt x="71" y="274"/>
                  </a:lnTo>
                  <a:lnTo>
                    <a:pt x="66" y="273"/>
                  </a:lnTo>
                  <a:lnTo>
                    <a:pt x="58" y="263"/>
                  </a:lnTo>
                  <a:lnTo>
                    <a:pt x="56" y="258"/>
                  </a:lnTo>
                  <a:lnTo>
                    <a:pt x="43" y="253"/>
                  </a:lnTo>
                  <a:lnTo>
                    <a:pt x="35" y="255"/>
                  </a:lnTo>
                  <a:lnTo>
                    <a:pt x="30" y="252"/>
                  </a:lnTo>
                  <a:lnTo>
                    <a:pt x="24" y="255"/>
                  </a:lnTo>
                  <a:lnTo>
                    <a:pt x="9" y="128"/>
                  </a:lnTo>
                  <a:lnTo>
                    <a:pt x="0" y="58"/>
                  </a:lnTo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" name="Freeform 49"/>
            <p:cNvSpPr>
              <a:spLocks/>
            </p:cNvSpPr>
            <p:nvPr/>
          </p:nvSpPr>
          <p:spPr bwMode="auto">
            <a:xfrm>
              <a:off x="3721" y="2459"/>
              <a:ext cx="457" cy="472"/>
            </a:xfrm>
            <a:custGeom>
              <a:avLst/>
              <a:gdLst>
                <a:gd name="T0" fmla="*/ 80 w 330"/>
                <a:gd name="T1" fmla="*/ 12 h 341"/>
                <a:gd name="T2" fmla="*/ 144 w 330"/>
                <a:gd name="T3" fmla="*/ 18 h 341"/>
                <a:gd name="T4" fmla="*/ 150 w 330"/>
                <a:gd name="T5" fmla="*/ 30 h 341"/>
                <a:gd name="T6" fmla="*/ 171 w 330"/>
                <a:gd name="T7" fmla="*/ 38 h 341"/>
                <a:gd name="T8" fmla="*/ 184 w 330"/>
                <a:gd name="T9" fmla="*/ 52 h 341"/>
                <a:gd name="T10" fmla="*/ 208 w 330"/>
                <a:gd name="T11" fmla="*/ 79 h 341"/>
                <a:gd name="T12" fmla="*/ 225 w 330"/>
                <a:gd name="T13" fmla="*/ 95 h 341"/>
                <a:gd name="T14" fmla="*/ 241 w 330"/>
                <a:gd name="T15" fmla="*/ 103 h 341"/>
                <a:gd name="T16" fmla="*/ 246 w 330"/>
                <a:gd name="T17" fmla="*/ 115 h 341"/>
                <a:gd name="T18" fmla="*/ 257 w 330"/>
                <a:gd name="T19" fmla="*/ 124 h 341"/>
                <a:gd name="T20" fmla="*/ 267 w 330"/>
                <a:gd name="T21" fmla="*/ 131 h 341"/>
                <a:gd name="T22" fmla="*/ 283 w 330"/>
                <a:gd name="T23" fmla="*/ 149 h 341"/>
                <a:gd name="T24" fmla="*/ 287 w 330"/>
                <a:gd name="T25" fmla="*/ 164 h 341"/>
                <a:gd name="T26" fmla="*/ 302 w 330"/>
                <a:gd name="T27" fmla="*/ 175 h 341"/>
                <a:gd name="T28" fmla="*/ 308 w 330"/>
                <a:gd name="T29" fmla="*/ 190 h 341"/>
                <a:gd name="T30" fmla="*/ 322 w 330"/>
                <a:gd name="T31" fmla="*/ 202 h 341"/>
                <a:gd name="T32" fmla="*/ 330 w 330"/>
                <a:gd name="T33" fmla="*/ 204 h 341"/>
                <a:gd name="T34" fmla="*/ 324 w 330"/>
                <a:gd name="T35" fmla="*/ 217 h 341"/>
                <a:gd name="T36" fmla="*/ 315 w 330"/>
                <a:gd name="T37" fmla="*/ 219 h 341"/>
                <a:gd name="T38" fmla="*/ 310 w 330"/>
                <a:gd name="T39" fmla="*/ 229 h 341"/>
                <a:gd name="T40" fmla="*/ 316 w 330"/>
                <a:gd name="T41" fmla="*/ 234 h 341"/>
                <a:gd name="T42" fmla="*/ 312 w 330"/>
                <a:gd name="T43" fmla="*/ 242 h 341"/>
                <a:gd name="T44" fmla="*/ 314 w 330"/>
                <a:gd name="T45" fmla="*/ 247 h 341"/>
                <a:gd name="T46" fmla="*/ 308 w 330"/>
                <a:gd name="T47" fmla="*/ 261 h 341"/>
                <a:gd name="T48" fmla="*/ 297 w 330"/>
                <a:gd name="T49" fmla="*/ 259 h 341"/>
                <a:gd name="T50" fmla="*/ 312 w 330"/>
                <a:gd name="T51" fmla="*/ 263 h 341"/>
                <a:gd name="T52" fmla="*/ 301 w 330"/>
                <a:gd name="T53" fmla="*/ 273 h 341"/>
                <a:gd name="T54" fmla="*/ 303 w 330"/>
                <a:gd name="T55" fmla="*/ 283 h 341"/>
                <a:gd name="T56" fmla="*/ 301 w 330"/>
                <a:gd name="T57" fmla="*/ 290 h 341"/>
                <a:gd name="T58" fmla="*/ 301 w 330"/>
                <a:gd name="T59" fmla="*/ 298 h 341"/>
                <a:gd name="T60" fmla="*/ 301 w 330"/>
                <a:gd name="T61" fmla="*/ 310 h 341"/>
                <a:gd name="T62" fmla="*/ 282 w 330"/>
                <a:gd name="T63" fmla="*/ 306 h 341"/>
                <a:gd name="T64" fmla="*/ 271 w 330"/>
                <a:gd name="T65" fmla="*/ 308 h 341"/>
                <a:gd name="T66" fmla="*/ 272 w 330"/>
                <a:gd name="T67" fmla="*/ 322 h 341"/>
                <a:gd name="T68" fmla="*/ 268 w 330"/>
                <a:gd name="T69" fmla="*/ 341 h 341"/>
                <a:gd name="T70" fmla="*/ 254 w 330"/>
                <a:gd name="T71" fmla="*/ 327 h 341"/>
                <a:gd name="T72" fmla="*/ 82 w 330"/>
                <a:gd name="T73" fmla="*/ 330 h 341"/>
                <a:gd name="T74" fmla="*/ 72 w 330"/>
                <a:gd name="T75" fmla="*/ 310 h 341"/>
                <a:gd name="T76" fmla="*/ 68 w 330"/>
                <a:gd name="T77" fmla="*/ 290 h 341"/>
                <a:gd name="T78" fmla="*/ 66 w 330"/>
                <a:gd name="T79" fmla="*/ 273 h 341"/>
                <a:gd name="T80" fmla="*/ 61 w 330"/>
                <a:gd name="T81" fmla="*/ 249 h 341"/>
                <a:gd name="T82" fmla="*/ 64 w 330"/>
                <a:gd name="T83" fmla="*/ 229 h 341"/>
                <a:gd name="T84" fmla="*/ 64 w 330"/>
                <a:gd name="T85" fmla="*/ 219 h 341"/>
                <a:gd name="T86" fmla="*/ 62 w 330"/>
                <a:gd name="T87" fmla="*/ 204 h 341"/>
                <a:gd name="T88" fmla="*/ 48 w 330"/>
                <a:gd name="T89" fmla="*/ 184 h 341"/>
                <a:gd name="T90" fmla="*/ 23 w 330"/>
                <a:gd name="T91" fmla="*/ 9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30" h="341">
                  <a:moveTo>
                    <a:pt x="0" y="22"/>
                  </a:moveTo>
                  <a:lnTo>
                    <a:pt x="54" y="14"/>
                  </a:lnTo>
                  <a:lnTo>
                    <a:pt x="80" y="12"/>
                  </a:lnTo>
                  <a:lnTo>
                    <a:pt x="154" y="0"/>
                  </a:lnTo>
                  <a:lnTo>
                    <a:pt x="154" y="4"/>
                  </a:lnTo>
                  <a:lnTo>
                    <a:pt x="144" y="18"/>
                  </a:lnTo>
                  <a:lnTo>
                    <a:pt x="142" y="23"/>
                  </a:lnTo>
                  <a:lnTo>
                    <a:pt x="145" y="28"/>
                  </a:lnTo>
                  <a:lnTo>
                    <a:pt x="150" y="30"/>
                  </a:lnTo>
                  <a:lnTo>
                    <a:pt x="155" y="32"/>
                  </a:lnTo>
                  <a:lnTo>
                    <a:pt x="164" y="39"/>
                  </a:lnTo>
                  <a:lnTo>
                    <a:pt x="171" y="38"/>
                  </a:lnTo>
                  <a:lnTo>
                    <a:pt x="176" y="42"/>
                  </a:lnTo>
                  <a:lnTo>
                    <a:pt x="179" y="47"/>
                  </a:lnTo>
                  <a:lnTo>
                    <a:pt x="184" y="52"/>
                  </a:lnTo>
                  <a:lnTo>
                    <a:pt x="185" y="57"/>
                  </a:lnTo>
                  <a:lnTo>
                    <a:pt x="198" y="73"/>
                  </a:lnTo>
                  <a:lnTo>
                    <a:pt x="208" y="79"/>
                  </a:lnTo>
                  <a:lnTo>
                    <a:pt x="217" y="83"/>
                  </a:lnTo>
                  <a:lnTo>
                    <a:pt x="222" y="90"/>
                  </a:lnTo>
                  <a:lnTo>
                    <a:pt x="225" y="95"/>
                  </a:lnTo>
                  <a:lnTo>
                    <a:pt x="228" y="97"/>
                  </a:lnTo>
                  <a:lnTo>
                    <a:pt x="233" y="98"/>
                  </a:lnTo>
                  <a:lnTo>
                    <a:pt x="241" y="103"/>
                  </a:lnTo>
                  <a:lnTo>
                    <a:pt x="244" y="106"/>
                  </a:lnTo>
                  <a:lnTo>
                    <a:pt x="244" y="110"/>
                  </a:lnTo>
                  <a:lnTo>
                    <a:pt x="246" y="115"/>
                  </a:lnTo>
                  <a:lnTo>
                    <a:pt x="252" y="117"/>
                  </a:lnTo>
                  <a:lnTo>
                    <a:pt x="252" y="122"/>
                  </a:lnTo>
                  <a:lnTo>
                    <a:pt x="257" y="124"/>
                  </a:lnTo>
                  <a:lnTo>
                    <a:pt x="257" y="125"/>
                  </a:lnTo>
                  <a:lnTo>
                    <a:pt x="262" y="130"/>
                  </a:lnTo>
                  <a:lnTo>
                    <a:pt x="267" y="131"/>
                  </a:lnTo>
                  <a:lnTo>
                    <a:pt x="277" y="137"/>
                  </a:lnTo>
                  <a:lnTo>
                    <a:pt x="277" y="141"/>
                  </a:lnTo>
                  <a:lnTo>
                    <a:pt x="283" y="149"/>
                  </a:lnTo>
                  <a:lnTo>
                    <a:pt x="286" y="154"/>
                  </a:lnTo>
                  <a:lnTo>
                    <a:pt x="286" y="159"/>
                  </a:lnTo>
                  <a:lnTo>
                    <a:pt x="287" y="164"/>
                  </a:lnTo>
                  <a:lnTo>
                    <a:pt x="292" y="168"/>
                  </a:lnTo>
                  <a:lnTo>
                    <a:pt x="298" y="170"/>
                  </a:lnTo>
                  <a:lnTo>
                    <a:pt x="302" y="175"/>
                  </a:lnTo>
                  <a:lnTo>
                    <a:pt x="305" y="180"/>
                  </a:lnTo>
                  <a:lnTo>
                    <a:pt x="308" y="185"/>
                  </a:lnTo>
                  <a:lnTo>
                    <a:pt x="308" y="190"/>
                  </a:lnTo>
                  <a:lnTo>
                    <a:pt x="308" y="195"/>
                  </a:lnTo>
                  <a:lnTo>
                    <a:pt x="312" y="199"/>
                  </a:lnTo>
                  <a:lnTo>
                    <a:pt x="322" y="202"/>
                  </a:lnTo>
                  <a:lnTo>
                    <a:pt x="325" y="203"/>
                  </a:lnTo>
                  <a:lnTo>
                    <a:pt x="327" y="203"/>
                  </a:lnTo>
                  <a:lnTo>
                    <a:pt x="330" y="204"/>
                  </a:lnTo>
                  <a:lnTo>
                    <a:pt x="329" y="209"/>
                  </a:lnTo>
                  <a:lnTo>
                    <a:pt x="324" y="212"/>
                  </a:lnTo>
                  <a:lnTo>
                    <a:pt x="324" y="217"/>
                  </a:lnTo>
                  <a:lnTo>
                    <a:pt x="320" y="217"/>
                  </a:lnTo>
                  <a:lnTo>
                    <a:pt x="315" y="214"/>
                  </a:lnTo>
                  <a:lnTo>
                    <a:pt x="315" y="219"/>
                  </a:lnTo>
                  <a:lnTo>
                    <a:pt x="320" y="223"/>
                  </a:lnTo>
                  <a:lnTo>
                    <a:pt x="316" y="229"/>
                  </a:lnTo>
                  <a:lnTo>
                    <a:pt x="310" y="229"/>
                  </a:lnTo>
                  <a:lnTo>
                    <a:pt x="311" y="234"/>
                  </a:lnTo>
                  <a:lnTo>
                    <a:pt x="316" y="233"/>
                  </a:lnTo>
                  <a:lnTo>
                    <a:pt x="316" y="234"/>
                  </a:lnTo>
                  <a:lnTo>
                    <a:pt x="315" y="239"/>
                  </a:lnTo>
                  <a:lnTo>
                    <a:pt x="310" y="237"/>
                  </a:lnTo>
                  <a:lnTo>
                    <a:pt x="312" y="242"/>
                  </a:lnTo>
                  <a:lnTo>
                    <a:pt x="307" y="246"/>
                  </a:lnTo>
                  <a:lnTo>
                    <a:pt x="310" y="248"/>
                  </a:lnTo>
                  <a:lnTo>
                    <a:pt x="314" y="247"/>
                  </a:lnTo>
                  <a:lnTo>
                    <a:pt x="311" y="256"/>
                  </a:lnTo>
                  <a:lnTo>
                    <a:pt x="308" y="256"/>
                  </a:lnTo>
                  <a:lnTo>
                    <a:pt x="308" y="261"/>
                  </a:lnTo>
                  <a:lnTo>
                    <a:pt x="303" y="261"/>
                  </a:lnTo>
                  <a:lnTo>
                    <a:pt x="298" y="259"/>
                  </a:lnTo>
                  <a:lnTo>
                    <a:pt x="297" y="259"/>
                  </a:lnTo>
                  <a:lnTo>
                    <a:pt x="302" y="262"/>
                  </a:lnTo>
                  <a:lnTo>
                    <a:pt x="306" y="262"/>
                  </a:lnTo>
                  <a:lnTo>
                    <a:pt x="312" y="263"/>
                  </a:lnTo>
                  <a:lnTo>
                    <a:pt x="310" y="268"/>
                  </a:lnTo>
                  <a:lnTo>
                    <a:pt x="306" y="276"/>
                  </a:lnTo>
                  <a:lnTo>
                    <a:pt x="301" y="273"/>
                  </a:lnTo>
                  <a:lnTo>
                    <a:pt x="300" y="278"/>
                  </a:lnTo>
                  <a:lnTo>
                    <a:pt x="306" y="278"/>
                  </a:lnTo>
                  <a:lnTo>
                    <a:pt x="303" y="283"/>
                  </a:lnTo>
                  <a:lnTo>
                    <a:pt x="300" y="281"/>
                  </a:lnTo>
                  <a:lnTo>
                    <a:pt x="303" y="285"/>
                  </a:lnTo>
                  <a:lnTo>
                    <a:pt x="301" y="290"/>
                  </a:lnTo>
                  <a:lnTo>
                    <a:pt x="305" y="290"/>
                  </a:lnTo>
                  <a:lnTo>
                    <a:pt x="302" y="295"/>
                  </a:lnTo>
                  <a:lnTo>
                    <a:pt x="301" y="298"/>
                  </a:lnTo>
                  <a:lnTo>
                    <a:pt x="305" y="303"/>
                  </a:lnTo>
                  <a:lnTo>
                    <a:pt x="303" y="308"/>
                  </a:lnTo>
                  <a:lnTo>
                    <a:pt x="301" y="310"/>
                  </a:lnTo>
                  <a:lnTo>
                    <a:pt x="300" y="310"/>
                  </a:lnTo>
                  <a:lnTo>
                    <a:pt x="295" y="310"/>
                  </a:lnTo>
                  <a:lnTo>
                    <a:pt x="282" y="306"/>
                  </a:lnTo>
                  <a:lnTo>
                    <a:pt x="277" y="305"/>
                  </a:lnTo>
                  <a:lnTo>
                    <a:pt x="273" y="308"/>
                  </a:lnTo>
                  <a:lnTo>
                    <a:pt x="271" y="308"/>
                  </a:lnTo>
                  <a:lnTo>
                    <a:pt x="269" y="313"/>
                  </a:lnTo>
                  <a:lnTo>
                    <a:pt x="269" y="319"/>
                  </a:lnTo>
                  <a:lnTo>
                    <a:pt x="272" y="322"/>
                  </a:lnTo>
                  <a:lnTo>
                    <a:pt x="273" y="327"/>
                  </a:lnTo>
                  <a:lnTo>
                    <a:pt x="273" y="337"/>
                  </a:lnTo>
                  <a:lnTo>
                    <a:pt x="268" y="341"/>
                  </a:lnTo>
                  <a:lnTo>
                    <a:pt x="263" y="341"/>
                  </a:lnTo>
                  <a:lnTo>
                    <a:pt x="259" y="331"/>
                  </a:lnTo>
                  <a:lnTo>
                    <a:pt x="254" y="327"/>
                  </a:lnTo>
                  <a:lnTo>
                    <a:pt x="87" y="340"/>
                  </a:lnTo>
                  <a:lnTo>
                    <a:pt x="83" y="335"/>
                  </a:lnTo>
                  <a:lnTo>
                    <a:pt x="82" y="330"/>
                  </a:lnTo>
                  <a:lnTo>
                    <a:pt x="76" y="320"/>
                  </a:lnTo>
                  <a:lnTo>
                    <a:pt x="76" y="317"/>
                  </a:lnTo>
                  <a:lnTo>
                    <a:pt x="72" y="310"/>
                  </a:lnTo>
                  <a:lnTo>
                    <a:pt x="68" y="305"/>
                  </a:lnTo>
                  <a:lnTo>
                    <a:pt x="66" y="300"/>
                  </a:lnTo>
                  <a:lnTo>
                    <a:pt x="68" y="290"/>
                  </a:lnTo>
                  <a:lnTo>
                    <a:pt x="67" y="285"/>
                  </a:lnTo>
                  <a:lnTo>
                    <a:pt x="68" y="280"/>
                  </a:lnTo>
                  <a:lnTo>
                    <a:pt x="66" y="273"/>
                  </a:lnTo>
                  <a:lnTo>
                    <a:pt x="62" y="267"/>
                  </a:lnTo>
                  <a:lnTo>
                    <a:pt x="59" y="258"/>
                  </a:lnTo>
                  <a:lnTo>
                    <a:pt x="61" y="249"/>
                  </a:lnTo>
                  <a:lnTo>
                    <a:pt x="62" y="243"/>
                  </a:lnTo>
                  <a:lnTo>
                    <a:pt x="62" y="234"/>
                  </a:lnTo>
                  <a:lnTo>
                    <a:pt x="64" y="229"/>
                  </a:lnTo>
                  <a:lnTo>
                    <a:pt x="69" y="225"/>
                  </a:lnTo>
                  <a:lnTo>
                    <a:pt x="68" y="222"/>
                  </a:lnTo>
                  <a:lnTo>
                    <a:pt x="64" y="219"/>
                  </a:lnTo>
                  <a:lnTo>
                    <a:pt x="64" y="212"/>
                  </a:lnTo>
                  <a:lnTo>
                    <a:pt x="62" y="205"/>
                  </a:lnTo>
                  <a:lnTo>
                    <a:pt x="62" y="204"/>
                  </a:lnTo>
                  <a:lnTo>
                    <a:pt x="56" y="198"/>
                  </a:lnTo>
                  <a:lnTo>
                    <a:pt x="52" y="189"/>
                  </a:lnTo>
                  <a:lnTo>
                    <a:pt x="48" y="184"/>
                  </a:lnTo>
                  <a:lnTo>
                    <a:pt x="47" y="179"/>
                  </a:lnTo>
                  <a:lnTo>
                    <a:pt x="46" y="176"/>
                  </a:lnTo>
                  <a:lnTo>
                    <a:pt x="23" y="93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5" name="Freeform 50"/>
            <p:cNvSpPr>
              <a:spLocks/>
            </p:cNvSpPr>
            <p:nvPr/>
          </p:nvSpPr>
          <p:spPr bwMode="auto">
            <a:xfrm>
              <a:off x="3721" y="2459"/>
              <a:ext cx="457" cy="472"/>
            </a:xfrm>
            <a:custGeom>
              <a:avLst/>
              <a:gdLst>
                <a:gd name="T0" fmla="*/ 80 w 330"/>
                <a:gd name="T1" fmla="*/ 12 h 341"/>
                <a:gd name="T2" fmla="*/ 144 w 330"/>
                <a:gd name="T3" fmla="*/ 18 h 341"/>
                <a:gd name="T4" fmla="*/ 150 w 330"/>
                <a:gd name="T5" fmla="*/ 30 h 341"/>
                <a:gd name="T6" fmla="*/ 171 w 330"/>
                <a:gd name="T7" fmla="*/ 38 h 341"/>
                <a:gd name="T8" fmla="*/ 184 w 330"/>
                <a:gd name="T9" fmla="*/ 52 h 341"/>
                <a:gd name="T10" fmla="*/ 208 w 330"/>
                <a:gd name="T11" fmla="*/ 79 h 341"/>
                <a:gd name="T12" fmla="*/ 225 w 330"/>
                <a:gd name="T13" fmla="*/ 95 h 341"/>
                <a:gd name="T14" fmla="*/ 241 w 330"/>
                <a:gd name="T15" fmla="*/ 103 h 341"/>
                <a:gd name="T16" fmla="*/ 246 w 330"/>
                <a:gd name="T17" fmla="*/ 115 h 341"/>
                <a:gd name="T18" fmla="*/ 257 w 330"/>
                <a:gd name="T19" fmla="*/ 124 h 341"/>
                <a:gd name="T20" fmla="*/ 267 w 330"/>
                <a:gd name="T21" fmla="*/ 131 h 341"/>
                <a:gd name="T22" fmla="*/ 283 w 330"/>
                <a:gd name="T23" fmla="*/ 149 h 341"/>
                <a:gd name="T24" fmla="*/ 287 w 330"/>
                <a:gd name="T25" fmla="*/ 164 h 341"/>
                <a:gd name="T26" fmla="*/ 302 w 330"/>
                <a:gd name="T27" fmla="*/ 175 h 341"/>
                <a:gd name="T28" fmla="*/ 308 w 330"/>
                <a:gd name="T29" fmla="*/ 190 h 341"/>
                <a:gd name="T30" fmla="*/ 322 w 330"/>
                <a:gd name="T31" fmla="*/ 202 h 341"/>
                <a:gd name="T32" fmla="*/ 330 w 330"/>
                <a:gd name="T33" fmla="*/ 204 h 341"/>
                <a:gd name="T34" fmla="*/ 324 w 330"/>
                <a:gd name="T35" fmla="*/ 217 h 341"/>
                <a:gd name="T36" fmla="*/ 315 w 330"/>
                <a:gd name="T37" fmla="*/ 219 h 341"/>
                <a:gd name="T38" fmla="*/ 310 w 330"/>
                <a:gd name="T39" fmla="*/ 229 h 341"/>
                <a:gd name="T40" fmla="*/ 316 w 330"/>
                <a:gd name="T41" fmla="*/ 234 h 341"/>
                <a:gd name="T42" fmla="*/ 312 w 330"/>
                <a:gd name="T43" fmla="*/ 242 h 341"/>
                <a:gd name="T44" fmla="*/ 314 w 330"/>
                <a:gd name="T45" fmla="*/ 247 h 341"/>
                <a:gd name="T46" fmla="*/ 308 w 330"/>
                <a:gd name="T47" fmla="*/ 261 h 341"/>
                <a:gd name="T48" fmla="*/ 297 w 330"/>
                <a:gd name="T49" fmla="*/ 259 h 341"/>
                <a:gd name="T50" fmla="*/ 312 w 330"/>
                <a:gd name="T51" fmla="*/ 263 h 341"/>
                <a:gd name="T52" fmla="*/ 301 w 330"/>
                <a:gd name="T53" fmla="*/ 273 h 341"/>
                <a:gd name="T54" fmla="*/ 303 w 330"/>
                <a:gd name="T55" fmla="*/ 283 h 341"/>
                <a:gd name="T56" fmla="*/ 301 w 330"/>
                <a:gd name="T57" fmla="*/ 290 h 341"/>
                <a:gd name="T58" fmla="*/ 301 w 330"/>
                <a:gd name="T59" fmla="*/ 298 h 341"/>
                <a:gd name="T60" fmla="*/ 301 w 330"/>
                <a:gd name="T61" fmla="*/ 310 h 341"/>
                <a:gd name="T62" fmla="*/ 282 w 330"/>
                <a:gd name="T63" fmla="*/ 306 h 341"/>
                <a:gd name="T64" fmla="*/ 271 w 330"/>
                <a:gd name="T65" fmla="*/ 308 h 341"/>
                <a:gd name="T66" fmla="*/ 272 w 330"/>
                <a:gd name="T67" fmla="*/ 322 h 341"/>
                <a:gd name="T68" fmla="*/ 268 w 330"/>
                <a:gd name="T69" fmla="*/ 341 h 341"/>
                <a:gd name="T70" fmla="*/ 254 w 330"/>
                <a:gd name="T71" fmla="*/ 327 h 341"/>
                <a:gd name="T72" fmla="*/ 82 w 330"/>
                <a:gd name="T73" fmla="*/ 330 h 341"/>
                <a:gd name="T74" fmla="*/ 72 w 330"/>
                <a:gd name="T75" fmla="*/ 310 h 341"/>
                <a:gd name="T76" fmla="*/ 68 w 330"/>
                <a:gd name="T77" fmla="*/ 290 h 341"/>
                <a:gd name="T78" fmla="*/ 66 w 330"/>
                <a:gd name="T79" fmla="*/ 273 h 341"/>
                <a:gd name="T80" fmla="*/ 61 w 330"/>
                <a:gd name="T81" fmla="*/ 249 h 341"/>
                <a:gd name="T82" fmla="*/ 64 w 330"/>
                <a:gd name="T83" fmla="*/ 229 h 341"/>
                <a:gd name="T84" fmla="*/ 64 w 330"/>
                <a:gd name="T85" fmla="*/ 219 h 341"/>
                <a:gd name="T86" fmla="*/ 62 w 330"/>
                <a:gd name="T87" fmla="*/ 204 h 341"/>
                <a:gd name="T88" fmla="*/ 48 w 330"/>
                <a:gd name="T89" fmla="*/ 184 h 341"/>
                <a:gd name="T90" fmla="*/ 23 w 330"/>
                <a:gd name="T91" fmla="*/ 9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30" h="341">
                  <a:moveTo>
                    <a:pt x="0" y="22"/>
                  </a:moveTo>
                  <a:lnTo>
                    <a:pt x="54" y="14"/>
                  </a:lnTo>
                  <a:lnTo>
                    <a:pt x="80" y="12"/>
                  </a:lnTo>
                  <a:lnTo>
                    <a:pt x="154" y="0"/>
                  </a:lnTo>
                  <a:lnTo>
                    <a:pt x="154" y="4"/>
                  </a:lnTo>
                  <a:lnTo>
                    <a:pt x="144" y="18"/>
                  </a:lnTo>
                  <a:lnTo>
                    <a:pt x="142" y="23"/>
                  </a:lnTo>
                  <a:lnTo>
                    <a:pt x="145" y="28"/>
                  </a:lnTo>
                  <a:lnTo>
                    <a:pt x="150" y="30"/>
                  </a:lnTo>
                  <a:lnTo>
                    <a:pt x="155" y="32"/>
                  </a:lnTo>
                  <a:lnTo>
                    <a:pt x="164" y="39"/>
                  </a:lnTo>
                  <a:lnTo>
                    <a:pt x="171" y="38"/>
                  </a:lnTo>
                  <a:lnTo>
                    <a:pt x="176" y="42"/>
                  </a:lnTo>
                  <a:lnTo>
                    <a:pt x="179" y="47"/>
                  </a:lnTo>
                  <a:lnTo>
                    <a:pt x="184" y="52"/>
                  </a:lnTo>
                  <a:lnTo>
                    <a:pt x="185" y="57"/>
                  </a:lnTo>
                  <a:lnTo>
                    <a:pt x="198" y="73"/>
                  </a:lnTo>
                  <a:lnTo>
                    <a:pt x="208" y="79"/>
                  </a:lnTo>
                  <a:lnTo>
                    <a:pt x="217" y="83"/>
                  </a:lnTo>
                  <a:lnTo>
                    <a:pt x="222" y="90"/>
                  </a:lnTo>
                  <a:lnTo>
                    <a:pt x="225" y="95"/>
                  </a:lnTo>
                  <a:lnTo>
                    <a:pt x="228" y="97"/>
                  </a:lnTo>
                  <a:lnTo>
                    <a:pt x="233" y="98"/>
                  </a:lnTo>
                  <a:lnTo>
                    <a:pt x="241" y="103"/>
                  </a:lnTo>
                  <a:lnTo>
                    <a:pt x="244" y="106"/>
                  </a:lnTo>
                  <a:lnTo>
                    <a:pt x="244" y="110"/>
                  </a:lnTo>
                  <a:lnTo>
                    <a:pt x="246" y="115"/>
                  </a:lnTo>
                  <a:lnTo>
                    <a:pt x="252" y="117"/>
                  </a:lnTo>
                  <a:lnTo>
                    <a:pt x="252" y="122"/>
                  </a:lnTo>
                  <a:lnTo>
                    <a:pt x="257" y="124"/>
                  </a:lnTo>
                  <a:lnTo>
                    <a:pt x="257" y="125"/>
                  </a:lnTo>
                  <a:lnTo>
                    <a:pt x="262" y="130"/>
                  </a:lnTo>
                  <a:lnTo>
                    <a:pt x="267" y="131"/>
                  </a:lnTo>
                  <a:lnTo>
                    <a:pt x="277" y="137"/>
                  </a:lnTo>
                  <a:lnTo>
                    <a:pt x="277" y="141"/>
                  </a:lnTo>
                  <a:lnTo>
                    <a:pt x="283" y="149"/>
                  </a:lnTo>
                  <a:lnTo>
                    <a:pt x="286" y="154"/>
                  </a:lnTo>
                  <a:lnTo>
                    <a:pt x="286" y="159"/>
                  </a:lnTo>
                  <a:lnTo>
                    <a:pt x="287" y="164"/>
                  </a:lnTo>
                  <a:lnTo>
                    <a:pt x="292" y="168"/>
                  </a:lnTo>
                  <a:lnTo>
                    <a:pt x="298" y="170"/>
                  </a:lnTo>
                  <a:lnTo>
                    <a:pt x="302" y="175"/>
                  </a:lnTo>
                  <a:lnTo>
                    <a:pt x="305" y="180"/>
                  </a:lnTo>
                  <a:lnTo>
                    <a:pt x="308" y="185"/>
                  </a:lnTo>
                  <a:lnTo>
                    <a:pt x="308" y="190"/>
                  </a:lnTo>
                  <a:lnTo>
                    <a:pt x="308" y="195"/>
                  </a:lnTo>
                  <a:lnTo>
                    <a:pt x="312" y="199"/>
                  </a:lnTo>
                  <a:lnTo>
                    <a:pt x="322" y="202"/>
                  </a:lnTo>
                  <a:lnTo>
                    <a:pt x="325" y="203"/>
                  </a:lnTo>
                  <a:lnTo>
                    <a:pt x="327" y="203"/>
                  </a:lnTo>
                  <a:lnTo>
                    <a:pt x="330" y="204"/>
                  </a:lnTo>
                  <a:lnTo>
                    <a:pt x="329" y="209"/>
                  </a:lnTo>
                  <a:lnTo>
                    <a:pt x="324" y="212"/>
                  </a:lnTo>
                  <a:lnTo>
                    <a:pt x="324" y="217"/>
                  </a:lnTo>
                  <a:lnTo>
                    <a:pt x="320" y="217"/>
                  </a:lnTo>
                  <a:lnTo>
                    <a:pt x="315" y="214"/>
                  </a:lnTo>
                  <a:lnTo>
                    <a:pt x="315" y="219"/>
                  </a:lnTo>
                  <a:lnTo>
                    <a:pt x="320" y="223"/>
                  </a:lnTo>
                  <a:lnTo>
                    <a:pt x="316" y="229"/>
                  </a:lnTo>
                  <a:lnTo>
                    <a:pt x="310" y="229"/>
                  </a:lnTo>
                  <a:lnTo>
                    <a:pt x="311" y="234"/>
                  </a:lnTo>
                  <a:lnTo>
                    <a:pt x="316" y="233"/>
                  </a:lnTo>
                  <a:lnTo>
                    <a:pt x="316" y="234"/>
                  </a:lnTo>
                  <a:lnTo>
                    <a:pt x="315" y="239"/>
                  </a:lnTo>
                  <a:lnTo>
                    <a:pt x="310" y="237"/>
                  </a:lnTo>
                  <a:lnTo>
                    <a:pt x="312" y="242"/>
                  </a:lnTo>
                  <a:lnTo>
                    <a:pt x="307" y="246"/>
                  </a:lnTo>
                  <a:lnTo>
                    <a:pt x="310" y="248"/>
                  </a:lnTo>
                  <a:lnTo>
                    <a:pt x="314" y="247"/>
                  </a:lnTo>
                  <a:lnTo>
                    <a:pt x="311" y="256"/>
                  </a:lnTo>
                  <a:lnTo>
                    <a:pt x="308" y="256"/>
                  </a:lnTo>
                  <a:lnTo>
                    <a:pt x="308" y="261"/>
                  </a:lnTo>
                  <a:lnTo>
                    <a:pt x="303" y="261"/>
                  </a:lnTo>
                  <a:lnTo>
                    <a:pt x="298" y="259"/>
                  </a:lnTo>
                  <a:lnTo>
                    <a:pt x="297" y="259"/>
                  </a:lnTo>
                  <a:lnTo>
                    <a:pt x="302" y="262"/>
                  </a:lnTo>
                  <a:lnTo>
                    <a:pt x="306" y="262"/>
                  </a:lnTo>
                  <a:lnTo>
                    <a:pt x="312" y="263"/>
                  </a:lnTo>
                  <a:lnTo>
                    <a:pt x="310" y="268"/>
                  </a:lnTo>
                  <a:lnTo>
                    <a:pt x="306" y="276"/>
                  </a:lnTo>
                  <a:lnTo>
                    <a:pt x="301" y="273"/>
                  </a:lnTo>
                  <a:lnTo>
                    <a:pt x="300" y="278"/>
                  </a:lnTo>
                  <a:lnTo>
                    <a:pt x="306" y="278"/>
                  </a:lnTo>
                  <a:lnTo>
                    <a:pt x="303" y="283"/>
                  </a:lnTo>
                  <a:lnTo>
                    <a:pt x="300" y="281"/>
                  </a:lnTo>
                  <a:lnTo>
                    <a:pt x="303" y="285"/>
                  </a:lnTo>
                  <a:lnTo>
                    <a:pt x="301" y="290"/>
                  </a:lnTo>
                  <a:lnTo>
                    <a:pt x="305" y="290"/>
                  </a:lnTo>
                  <a:lnTo>
                    <a:pt x="302" y="295"/>
                  </a:lnTo>
                  <a:lnTo>
                    <a:pt x="301" y="298"/>
                  </a:lnTo>
                  <a:lnTo>
                    <a:pt x="305" y="303"/>
                  </a:lnTo>
                  <a:lnTo>
                    <a:pt x="303" y="308"/>
                  </a:lnTo>
                  <a:lnTo>
                    <a:pt x="301" y="310"/>
                  </a:lnTo>
                  <a:lnTo>
                    <a:pt x="300" y="310"/>
                  </a:lnTo>
                  <a:lnTo>
                    <a:pt x="295" y="310"/>
                  </a:lnTo>
                  <a:lnTo>
                    <a:pt x="282" y="306"/>
                  </a:lnTo>
                  <a:lnTo>
                    <a:pt x="277" y="305"/>
                  </a:lnTo>
                  <a:lnTo>
                    <a:pt x="273" y="308"/>
                  </a:lnTo>
                  <a:lnTo>
                    <a:pt x="271" y="308"/>
                  </a:lnTo>
                  <a:lnTo>
                    <a:pt x="269" y="313"/>
                  </a:lnTo>
                  <a:lnTo>
                    <a:pt x="269" y="319"/>
                  </a:lnTo>
                  <a:lnTo>
                    <a:pt x="272" y="322"/>
                  </a:lnTo>
                  <a:lnTo>
                    <a:pt x="273" y="327"/>
                  </a:lnTo>
                  <a:lnTo>
                    <a:pt x="273" y="337"/>
                  </a:lnTo>
                  <a:lnTo>
                    <a:pt x="268" y="341"/>
                  </a:lnTo>
                  <a:lnTo>
                    <a:pt x="263" y="341"/>
                  </a:lnTo>
                  <a:lnTo>
                    <a:pt x="259" y="331"/>
                  </a:lnTo>
                  <a:lnTo>
                    <a:pt x="254" y="327"/>
                  </a:lnTo>
                  <a:lnTo>
                    <a:pt x="87" y="340"/>
                  </a:lnTo>
                  <a:lnTo>
                    <a:pt x="83" y="335"/>
                  </a:lnTo>
                  <a:lnTo>
                    <a:pt x="82" y="330"/>
                  </a:lnTo>
                  <a:lnTo>
                    <a:pt x="76" y="320"/>
                  </a:lnTo>
                  <a:lnTo>
                    <a:pt x="76" y="317"/>
                  </a:lnTo>
                  <a:lnTo>
                    <a:pt x="72" y="310"/>
                  </a:lnTo>
                  <a:lnTo>
                    <a:pt x="68" y="305"/>
                  </a:lnTo>
                  <a:lnTo>
                    <a:pt x="66" y="300"/>
                  </a:lnTo>
                  <a:lnTo>
                    <a:pt x="68" y="290"/>
                  </a:lnTo>
                  <a:lnTo>
                    <a:pt x="67" y="285"/>
                  </a:lnTo>
                  <a:lnTo>
                    <a:pt x="68" y="280"/>
                  </a:lnTo>
                  <a:lnTo>
                    <a:pt x="66" y="273"/>
                  </a:lnTo>
                  <a:lnTo>
                    <a:pt x="62" y="267"/>
                  </a:lnTo>
                  <a:lnTo>
                    <a:pt x="59" y="258"/>
                  </a:lnTo>
                  <a:lnTo>
                    <a:pt x="61" y="249"/>
                  </a:lnTo>
                  <a:lnTo>
                    <a:pt x="62" y="243"/>
                  </a:lnTo>
                  <a:lnTo>
                    <a:pt x="62" y="234"/>
                  </a:lnTo>
                  <a:lnTo>
                    <a:pt x="64" y="229"/>
                  </a:lnTo>
                  <a:lnTo>
                    <a:pt x="69" y="225"/>
                  </a:lnTo>
                  <a:lnTo>
                    <a:pt x="68" y="222"/>
                  </a:lnTo>
                  <a:lnTo>
                    <a:pt x="64" y="219"/>
                  </a:lnTo>
                  <a:lnTo>
                    <a:pt x="64" y="212"/>
                  </a:lnTo>
                  <a:lnTo>
                    <a:pt x="62" y="205"/>
                  </a:lnTo>
                  <a:lnTo>
                    <a:pt x="62" y="204"/>
                  </a:lnTo>
                  <a:lnTo>
                    <a:pt x="56" y="198"/>
                  </a:lnTo>
                  <a:lnTo>
                    <a:pt x="52" y="189"/>
                  </a:lnTo>
                  <a:lnTo>
                    <a:pt x="48" y="184"/>
                  </a:lnTo>
                  <a:lnTo>
                    <a:pt x="47" y="179"/>
                  </a:lnTo>
                  <a:lnTo>
                    <a:pt x="46" y="176"/>
                  </a:lnTo>
                  <a:lnTo>
                    <a:pt x="23" y="93"/>
                  </a:lnTo>
                  <a:lnTo>
                    <a:pt x="0" y="22"/>
                  </a:lnTo>
                </a:path>
              </a:pathLst>
            </a:custGeom>
            <a:solidFill>
              <a:srgbClr val="95B5FA"/>
            </a:solidFill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6" name="Freeform 51"/>
            <p:cNvSpPr>
              <a:spLocks/>
            </p:cNvSpPr>
            <p:nvPr/>
          </p:nvSpPr>
          <p:spPr bwMode="auto">
            <a:xfrm>
              <a:off x="3923" y="1836"/>
              <a:ext cx="371" cy="372"/>
            </a:xfrm>
            <a:custGeom>
              <a:avLst/>
              <a:gdLst>
                <a:gd name="T0" fmla="*/ 5 w 268"/>
                <a:gd name="T1" fmla="*/ 186 h 269"/>
                <a:gd name="T2" fmla="*/ 17 w 268"/>
                <a:gd name="T3" fmla="*/ 173 h 269"/>
                <a:gd name="T4" fmla="*/ 19 w 268"/>
                <a:gd name="T5" fmla="*/ 158 h 269"/>
                <a:gd name="T6" fmla="*/ 22 w 268"/>
                <a:gd name="T7" fmla="*/ 146 h 269"/>
                <a:gd name="T8" fmla="*/ 32 w 268"/>
                <a:gd name="T9" fmla="*/ 138 h 269"/>
                <a:gd name="T10" fmla="*/ 42 w 268"/>
                <a:gd name="T11" fmla="*/ 136 h 269"/>
                <a:gd name="T12" fmla="*/ 40 w 268"/>
                <a:gd name="T13" fmla="*/ 121 h 269"/>
                <a:gd name="T14" fmla="*/ 49 w 268"/>
                <a:gd name="T15" fmla="*/ 108 h 269"/>
                <a:gd name="T16" fmla="*/ 72 w 268"/>
                <a:gd name="T17" fmla="*/ 97 h 269"/>
                <a:gd name="T18" fmla="*/ 86 w 268"/>
                <a:gd name="T19" fmla="*/ 72 h 269"/>
                <a:gd name="T20" fmla="*/ 86 w 268"/>
                <a:gd name="T21" fmla="*/ 56 h 269"/>
                <a:gd name="T22" fmla="*/ 87 w 268"/>
                <a:gd name="T23" fmla="*/ 45 h 269"/>
                <a:gd name="T24" fmla="*/ 88 w 268"/>
                <a:gd name="T25" fmla="*/ 11 h 269"/>
                <a:gd name="T26" fmla="*/ 88 w 268"/>
                <a:gd name="T27" fmla="*/ 2 h 269"/>
                <a:gd name="T28" fmla="*/ 164 w 268"/>
                <a:gd name="T29" fmla="*/ 58 h 269"/>
                <a:gd name="T30" fmla="*/ 179 w 268"/>
                <a:gd name="T31" fmla="*/ 88 h 269"/>
                <a:gd name="T32" fmla="*/ 188 w 268"/>
                <a:gd name="T33" fmla="*/ 74 h 269"/>
                <a:gd name="T34" fmla="*/ 204 w 268"/>
                <a:gd name="T35" fmla="*/ 63 h 269"/>
                <a:gd name="T36" fmla="*/ 210 w 268"/>
                <a:gd name="T37" fmla="*/ 63 h 269"/>
                <a:gd name="T38" fmla="*/ 224 w 268"/>
                <a:gd name="T39" fmla="*/ 58 h 269"/>
                <a:gd name="T40" fmla="*/ 235 w 268"/>
                <a:gd name="T41" fmla="*/ 48 h 269"/>
                <a:gd name="T42" fmla="*/ 249 w 268"/>
                <a:gd name="T43" fmla="*/ 50 h 269"/>
                <a:gd name="T44" fmla="*/ 258 w 268"/>
                <a:gd name="T45" fmla="*/ 55 h 269"/>
                <a:gd name="T46" fmla="*/ 267 w 268"/>
                <a:gd name="T47" fmla="*/ 65 h 269"/>
                <a:gd name="T48" fmla="*/ 263 w 268"/>
                <a:gd name="T49" fmla="*/ 83 h 269"/>
                <a:gd name="T50" fmla="*/ 233 w 268"/>
                <a:gd name="T51" fmla="*/ 75 h 269"/>
                <a:gd name="T52" fmla="*/ 228 w 268"/>
                <a:gd name="T53" fmla="*/ 95 h 269"/>
                <a:gd name="T54" fmla="*/ 217 w 268"/>
                <a:gd name="T55" fmla="*/ 109 h 269"/>
                <a:gd name="T56" fmla="*/ 203 w 268"/>
                <a:gd name="T57" fmla="*/ 121 h 269"/>
                <a:gd name="T58" fmla="*/ 198 w 268"/>
                <a:gd name="T59" fmla="*/ 137 h 269"/>
                <a:gd name="T60" fmla="*/ 189 w 268"/>
                <a:gd name="T61" fmla="*/ 153 h 269"/>
                <a:gd name="T62" fmla="*/ 174 w 268"/>
                <a:gd name="T63" fmla="*/ 146 h 269"/>
                <a:gd name="T64" fmla="*/ 168 w 268"/>
                <a:gd name="T65" fmla="*/ 162 h 269"/>
                <a:gd name="T66" fmla="*/ 160 w 268"/>
                <a:gd name="T67" fmla="*/ 179 h 269"/>
                <a:gd name="T68" fmla="*/ 152 w 268"/>
                <a:gd name="T69" fmla="*/ 200 h 269"/>
                <a:gd name="T70" fmla="*/ 149 w 268"/>
                <a:gd name="T71" fmla="*/ 224 h 269"/>
                <a:gd name="T72" fmla="*/ 146 w 268"/>
                <a:gd name="T73" fmla="*/ 234 h 269"/>
                <a:gd name="T74" fmla="*/ 122 w 268"/>
                <a:gd name="T75" fmla="*/ 248 h 269"/>
                <a:gd name="T76" fmla="*/ 113 w 268"/>
                <a:gd name="T77" fmla="*/ 254 h 269"/>
                <a:gd name="T78" fmla="*/ 92 w 268"/>
                <a:gd name="T79" fmla="*/ 262 h 269"/>
                <a:gd name="T80" fmla="*/ 73 w 268"/>
                <a:gd name="T81" fmla="*/ 269 h 269"/>
                <a:gd name="T82" fmla="*/ 51 w 268"/>
                <a:gd name="T83" fmla="*/ 258 h 269"/>
                <a:gd name="T84" fmla="*/ 38 w 268"/>
                <a:gd name="T85" fmla="*/ 248 h 269"/>
                <a:gd name="T86" fmla="*/ 13 w 268"/>
                <a:gd name="T87" fmla="*/ 223 h 269"/>
                <a:gd name="T88" fmla="*/ 3 w 268"/>
                <a:gd name="T89" fmla="*/ 197 h 269"/>
                <a:gd name="T90" fmla="*/ 0 w 268"/>
                <a:gd name="T91" fmla="*/ 187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68" h="269">
                  <a:moveTo>
                    <a:pt x="0" y="187"/>
                  </a:moveTo>
                  <a:lnTo>
                    <a:pt x="0" y="187"/>
                  </a:lnTo>
                  <a:lnTo>
                    <a:pt x="5" y="186"/>
                  </a:lnTo>
                  <a:lnTo>
                    <a:pt x="13" y="184"/>
                  </a:lnTo>
                  <a:lnTo>
                    <a:pt x="17" y="179"/>
                  </a:lnTo>
                  <a:lnTo>
                    <a:pt x="17" y="173"/>
                  </a:lnTo>
                  <a:lnTo>
                    <a:pt x="22" y="170"/>
                  </a:lnTo>
                  <a:lnTo>
                    <a:pt x="20" y="161"/>
                  </a:lnTo>
                  <a:lnTo>
                    <a:pt x="19" y="158"/>
                  </a:lnTo>
                  <a:lnTo>
                    <a:pt x="20" y="153"/>
                  </a:lnTo>
                  <a:lnTo>
                    <a:pt x="22" y="151"/>
                  </a:lnTo>
                  <a:lnTo>
                    <a:pt x="22" y="146"/>
                  </a:lnTo>
                  <a:lnTo>
                    <a:pt x="23" y="141"/>
                  </a:lnTo>
                  <a:lnTo>
                    <a:pt x="27" y="136"/>
                  </a:lnTo>
                  <a:lnTo>
                    <a:pt x="32" y="138"/>
                  </a:lnTo>
                  <a:lnTo>
                    <a:pt x="37" y="146"/>
                  </a:lnTo>
                  <a:lnTo>
                    <a:pt x="38" y="141"/>
                  </a:lnTo>
                  <a:lnTo>
                    <a:pt x="42" y="136"/>
                  </a:lnTo>
                  <a:lnTo>
                    <a:pt x="38" y="131"/>
                  </a:lnTo>
                  <a:lnTo>
                    <a:pt x="40" y="126"/>
                  </a:lnTo>
                  <a:lnTo>
                    <a:pt x="40" y="121"/>
                  </a:lnTo>
                  <a:lnTo>
                    <a:pt x="43" y="116"/>
                  </a:lnTo>
                  <a:lnTo>
                    <a:pt x="49" y="112"/>
                  </a:lnTo>
                  <a:lnTo>
                    <a:pt x="49" y="108"/>
                  </a:lnTo>
                  <a:lnTo>
                    <a:pt x="54" y="102"/>
                  </a:lnTo>
                  <a:lnTo>
                    <a:pt x="62" y="104"/>
                  </a:lnTo>
                  <a:lnTo>
                    <a:pt x="72" y="97"/>
                  </a:lnTo>
                  <a:lnTo>
                    <a:pt x="78" y="87"/>
                  </a:lnTo>
                  <a:lnTo>
                    <a:pt x="83" y="80"/>
                  </a:lnTo>
                  <a:lnTo>
                    <a:pt x="86" y="72"/>
                  </a:lnTo>
                  <a:lnTo>
                    <a:pt x="86" y="67"/>
                  </a:lnTo>
                  <a:lnTo>
                    <a:pt x="86" y="62"/>
                  </a:lnTo>
                  <a:lnTo>
                    <a:pt x="86" y="56"/>
                  </a:lnTo>
                  <a:lnTo>
                    <a:pt x="87" y="56"/>
                  </a:lnTo>
                  <a:lnTo>
                    <a:pt x="88" y="50"/>
                  </a:lnTo>
                  <a:lnTo>
                    <a:pt x="87" y="45"/>
                  </a:lnTo>
                  <a:lnTo>
                    <a:pt x="90" y="30"/>
                  </a:lnTo>
                  <a:lnTo>
                    <a:pt x="91" y="25"/>
                  </a:lnTo>
                  <a:lnTo>
                    <a:pt x="88" y="11"/>
                  </a:lnTo>
                  <a:lnTo>
                    <a:pt x="85" y="6"/>
                  </a:lnTo>
                  <a:lnTo>
                    <a:pt x="86" y="2"/>
                  </a:lnTo>
                  <a:lnTo>
                    <a:pt x="88" y="2"/>
                  </a:lnTo>
                  <a:lnTo>
                    <a:pt x="92" y="0"/>
                  </a:lnTo>
                  <a:lnTo>
                    <a:pt x="103" y="69"/>
                  </a:lnTo>
                  <a:lnTo>
                    <a:pt x="164" y="58"/>
                  </a:lnTo>
                  <a:lnTo>
                    <a:pt x="170" y="98"/>
                  </a:lnTo>
                  <a:lnTo>
                    <a:pt x="174" y="93"/>
                  </a:lnTo>
                  <a:lnTo>
                    <a:pt x="179" y="88"/>
                  </a:lnTo>
                  <a:lnTo>
                    <a:pt x="181" y="84"/>
                  </a:lnTo>
                  <a:lnTo>
                    <a:pt x="186" y="78"/>
                  </a:lnTo>
                  <a:lnTo>
                    <a:pt x="188" y="74"/>
                  </a:lnTo>
                  <a:lnTo>
                    <a:pt x="193" y="72"/>
                  </a:lnTo>
                  <a:lnTo>
                    <a:pt x="198" y="73"/>
                  </a:lnTo>
                  <a:lnTo>
                    <a:pt x="204" y="63"/>
                  </a:lnTo>
                  <a:lnTo>
                    <a:pt x="204" y="58"/>
                  </a:lnTo>
                  <a:lnTo>
                    <a:pt x="205" y="58"/>
                  </a:lnTo>
                  <a:lnTo>
                    <a:pt x="210" y="63"/>
                  </a:lnTo>
                  <a:lnTo>
                    <a:pt x="215" y="64"/>
                  </a:lnTo>
                  <a:lnTo>
                    <a:pt x="223" y="63"/>
                  </a:lnTo>
                  <a:lnTo>
                    <a:pt x="224" y="58"/>
                  </a:lnTo>
                  <a:lnTo>
                    <a:pt x="228" y="53"/>
                  </a:lnTo>
                  <a:lnTo>
                    <a:pt x="233" y="53"/>
                  </a:lnTo>
                  <a:lnTo>
                    <a:pt x="235" y="48"/>
                  </a:lnTo>
                  <a:lnTo>
                    <a:pt x="239" y="45"/>
                  </a:lnTo>
                  <a:lnTo>
                    <a:pt x="244" y="48"/>
                  </a:lnTo>
                  <a:lnTo>
                    <a:pt x="249" y="50"/>
                  </a:lnTo>
                  <a:lnTo>
                    <a:pt x="259" y="50"/>
                  </a:lnTo>
                  <a:lnTo>
                    <a:pt x="259" y="50"/>
                  </a:lnTo>
                  <a:lnTo>
                    <a:pt x="258" y="55"/>
                  </a:lnTo>
                  <a:lnTo>
                    <a:pt x="263" y="56"/>
                  </a:lnTo>
                  <a:lnTo>
                    <a:pt x="263" y="62"/>
                  </a:lnTo>
                  <a:lnTo>
                    <a:pt x="267" y="65"/>
                  </a:lnTo>
                  <a:lnTo>
                    <a:pt x="268" y="69"/>
                  </a:lnTo>
                  <a:lnTo>
                    <a:pt x="267" y="78"/>
                  </a:lnTo>
                  <a:lnTo>
                    <a:pt x="263" y="83"/>
                  </a:lnTo>
                  <a:lnTo>
                    <a:pt x="237" y="68"/>
                  </a:lnTo>
                  <a:lnTo>
                    <a:pt x="232" y="70"/>
                  </a:lnTo>
                  <a:lnTo>
                    <a:pt x="233" y="75"/>
                  </a:lnTo>
                  <a:lnTo>
                    <a:pt x="230" y="80"/>
                  </a:lnTo>
                  <a:lnTo>
                    <a:pt x="232" y="90"/>
                  </a:lnTo>
                  <a:lnTo>
                    <a:pt x="228" y="95"/>
                  </a:lnTo>
                  <a:lnTo>
                    <a:pt x="225" y="104"/>
                  </a:lnTo>
                  <a:lnTo>
                    <a:pt x="222" y="109"/>
                  </a:lnTo>
                  <a:lnTo>
                    <a:pt x="217" y="109"/>
                  </a:lnTo>
                  <a:lnTo>
                    <a:pt x="213" y="119"/>
                  </a:lnTo>
                  <a:lnTo>
                    <a:pt x="208" y="121"/>
                  </a:lnTo>
                  <a:lnTo>
                    <a:pt x="203" y="121"/>
                  </a:lnTo>
                  <a:lnTo>
                    <a:pt x="201" y="126"/>
                  </a:lnTo>
                  <a:lnTo>
                    <a:pt x="200" y="132"/>
                  </a:lnTo>
                  <a:lnTo>
                    <a:pt x="198" y="137"/>
                  </a:lnTo>
                  <a:lnTo>
                    <a:pt x="195" y="147"/>
                  </a:lnTo>
                  <a:lnTo>
                    <a:pt x="194" y="152"/>
                  </a:lnTo>
                  <a:lnTo>
                    <a:pt x="189" y="153"/>
                  </a:lnTo>
                  <a:lnTo>
                    <a:pt x="179" y="152"/>
                  </a:lnTo>
                  <a:lnTo>
                    <a:pt x="179" y="150"/>
                  </a:lnTo>
                  <a:lnTo>
                    <a:pt x="174" y="146"/>
                  </a:lnTo>
                  <a:lnTo>
                    <a:pt x="169" y="147"/>
                  </a:lnTo>
                  <a:lnTo>
                    <a:pt x="169" y="157"/>
                  </a:lnTo>
                  <a:lnTo>
                    <a:pt x="168" y="162"/>
                  </a:lnTo>
                  <a:lnTo>
                    <a:pt x="166" y="165"/>
                  </a:lnTo>
                  <a:lnTo>
                    <a:pt x="162" y="173"/>
                  </a:lnTo>
                  <a:lnTo>
                    <a:pt x="160" y="179"/>
                  </a:lnTo>
                  <a:lnTo>
                    <a:pt x="159" y="184"/>
                  </a:lnTo>
                  <a:lnTo>
                    <a:pt x="157" y="194"/>
                  </a:lnTo>
                  <a:lnTo>
                    <a:pt x="152" y="200"/>
                  </a:lnTo>
                  <a:lnTo>
                    <a:pt x="147" y="210"/>
                  </a:lnTo>
                  <a:lnTo>
                    <a:pt x="145" y="219"/>
                  </a:lnTo>
                  <a:lnTo>
                    <a:pt x="149" y="224"/>
                  </a:lnTo>
                  <a:lnTo>
                    <a:pt x="145" y="229"/>
                  </a:lnTo>
                  <a:lnTo>
                    <a:pt x="146" y="234"/>
                  </a:lnTo>
                  <a:lnTo>
                    <a:pt x="146" y="234"/>
                  </a:lnTo>
                  <a:lnTo>
                    <a:pt x="136" y="241"/>
                  </a:lnTo>
                  <a:lnTo>
                    <a:pt x="131" y="240"/>
                  </a:lnTo>
                  <a:lnTo>
                    <a:pt x="122" y="248"/>
                  </a:lnTo>
                  <a:lnTo>
                    <a:pt x="115" y="245"/>
                  </a:lnTo>
                  <a:lnTo>
                    <a:pt x="115" y="250"/>
                  </a:lnTo>
                  <a:lnTo>
                    <a:pt x="113" y="254"/>
                  </a:lnTo>
                  <a:lnTo>
                    <a:pt x="108" y="257"/>
                  </a:lnTo>
                  <a:lnTo>
                    <a:pt x="97" y="262"/>
                  </a:lnTo>
                  <a:lnTo>
                    <a:pt x="92" y="262"/>
                  </a:lnTo>
                  <a:lnTo>
                    <a:pt x="85" y="258"/>
                  </a:lnTo>
                  <a:lnTo>
                    <a:pt x="82" y="263"/>
                  </a:lnTo>
                  <a:lnTo>
                    <a:pt x="73" y="269"/>
                  </a:lnTo>
                  <a:lnTo>
                    <a:pt x="66" y="268"/>
                  </a:lnTo>
                  <a:lnTo>
                    <a:pt x="56" y="263"/>
                  </a:lnTo>
                  <a:lnTo>
                    <a:pt x="51" y="258"/>
                  </a:lnTo>
                  <a:lnTo>
                    <a:pt x="47" y="253"/>
                  </a:lnTo>
                  <a:lnTo>
                    <a:pt x="47" y="248"/>
                  </a:lnTo>
                  <a:lnTo>
                    <a:pt x="38" y="248"/>
                  </a:lnTo>
                  <a:lnTo>
                    <a:pt x="28" y="240"/>
                  </a:lnTo>
                  <a:lnTo>
                    <a:pt x="18" y="228"/>
                  </a:lnTo>
                  <a:lnTo>
                    <a:pt x="13" y="223"/>
                  </a:lnTo>
                  <a:lnTo>
                    <a:pt x="12" y="218"/>
                  </a:lnTo>
                  <a:lnTo>
                    <a:pt x="0" y="207"/>
                  </a:lnTo>
                  <a:lnTo>
                    <a:pt x="3" y="197"/>
                  </a:lnTo>
                  <a:lnTo>
                    <a:pt x="3" y="192"/>
                  </a:lnTo>
                  <a:lnTo>
                    <a:pt x="0" y="190"/>
                  </a:lnTo>
                  <a:lnTo>
                    <a:pt x="0" y="187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7" name="Freeform 52"/>
            <p:cNvSpPr>
              <a:spLocks/>
            </p:cNvSpPr>
            <p:nvPr/>
          </p:nvSpPr>
          <p:spPr bwMode="auto">
            <a:xfrm>
              <a:off x="3923" y="1836"/>
              <a:ext cx="371" cy="372"/>
            </a:xfrm>
            <a:custGeom>
              <a:avLst/>
              <a:gdLst>
                <a:gd name="T0" fmla="*/ 5 w 268"/>
                <a:gd name="T1" fmla="*/ 186 h 269"/>
                <a:gd name="T2" fmla="*/ 17 w 268"/>
                <a:gd name="T3" fmla="*/ 173 h 269"/>
                <a:gd name="T4" fmla="*/ 19 w 268"/>
                <a:gd name="T5" fmla="*/ 158 h 269"/>
                <a:gd name="T6" fmla="*/ 22 w 268"/>
                <a:gd name="T7" fmla="*/ 146 h 269"/>
                <a:gd name="T8" fmla="*/ 32 w 268"/>
                <a:gd name="T9" fmla="*/ 138 h 269"/>
                <a:gd name="T10" fmla="*/ 42 w 268"/>
                <a:gd name="T11" fmla="*/ 136 h 269"/>
                <a:gd name="T12" fmla="*/ 40 w 268"/>
                <a:gd name="T13" fmla="*/ 121 h 269"/>
                <a:gd name="T14" fmla="*/ 49 w 268"/>
                <a:gd name="T15" fmla="*/ 108 h 269"/>
                <a:gd name="T16" fmla="*/ 72 w 268"/>
                <a:gd name="T17" fmla="*/ 97 h 269"/>
                <a:gd name="T18" fmla="*/ 86 w 268"/>
                <a:gd name="T19" fmla="*/ 72 h 269"/>
                <a:gd name="T20" fmla="*/ 86 w 268"/>
                <a:gd name="T21" fmla="*/ 56 h 269"/>
                <a:gd name="T22" fmla="*/ 87 w 268"/>
                <a:gd name="T23" fmla="*/ 45 h 269"/>
                <a:gd name="T24" fmla="*/ 88 w 268"/>
                <a:gd name="T25" fmla="*/ 11 h 269"/>
                <a:gd name="T26" fmla="*/ 88 w 268"/>
                <a:gd name="T27" fmla="*/ 2 h 269"/>
                <a:gd name="T28" fmla="*/ 164 w 268"/>
                <a:gd name="T29" fmla="*/ 58 h 269"/>
                <a:gd name="T30" fmla="*/ 179 w 268"/>
                <a:gd name="T31" fmla="*/ 88 h 269"/>
                <a:gd name="T32" fmla="*/ 188 w 268"/>
                <a:gd name="T33" fmla="*/ 74 h 269"/>
                <a:gd name="T34" fmla="*/ 204 w 268"/>
                <a:gd name="T35" fmla="*/ 63 h 269"/>
                <a:gd name="T36" fmla="*/ 210 w 268"/>
                <a:gd name="T37" fmla="*/ 63 h 269"/>
                <a:gd name="T38" fmla="*/ 224 w 268"/>
                <a:gd name="T39" fmla="*/ 58 h 269"/>
                <a:gd name="T40" fmla="*/ 235 w 268"/>
                <a:gd name="T41" fmla="*/ 48 h 269"/>
                <a:gd name="T42" fmla="*/ 249 w 268"/>
                <a:gd name="T43" fmla="*/ 50 h 269"/>
                <a:gd name="T44" fmla="*/ 258 w 268"/>
                <a:gd name="T45" fmla="*/ 55 h 269"/>
                <a:gd name="T46" fmla="*/ 267 w 268"/>
                <a:gd name="T47" fmla="*/ 65 h 269"/>
                <a:gd name="T48" fmla="*/ 263 w 268"/>
                <a:gd name="T49" fmla="*/ 83 h 269"/>
                <a:gd name="T50" fmla="*/ 233 w 268"/>
                <a:gd name="T51" fmla="*/ 75 h 269"/>
                <a:gd name="T52" fmla="*/ 228 w 268"/>
                <a:gd name="T53" fmla="*/ 95 h 269"/>
                <a:gd name="T54" fmla="*/ 217 w 268"/>
                <a:gd name="T55" fmla="*/ 109 h 269"/>
                <a:gd name="T56" fmla="*/ 203 w 268"/>
                <a:gd name="T57" fmla="*/ 121 h 269"/>
                <a:gd name="T58" fmla="*/ 198 w 268"/>
                <a:gd name="T59" fmla="*/ 137 h 269"/>
                <a:gd name="T60" fmla="*/ 189 w 268"/>
                <a:gd name="T61" fmla="*/ 153 h 269"/>
                <a:gd name="T62" fmla="*/ 174 w 268"/>
                <a:gd name="T63" fmla="*/ 146 h 269"/>
                <a:gd name="T64" fmla="*/ 168 w 268"/>
                <a:gd name="T65" fmla="*/ 162 h 269"/>
                <a:gd name="T66" fmla="*/ 160 w 268"/>
                <a:gd name="T67" fmla="*/ 179 h 269"/>
                <a:gd name="T68" fmla="*/ 152 w 268"/>
                <a:gd name="T69" fmla="*/ 200 h 269"/>
                <a:gd name="T70" fmla="*/ 149 w 268"/>
                <a:gd name="T71" fmla="*/ 224 h 269"/>
                <a:gd name="T72" fmla="*/ 146 w 268"/>
                <a:gd name="T73" fmla="*/ 234 h 269"/>
                <a:gd name="T74" fmla="*/ 122 w 268"/>
                <a:gd name="T75" fmla="*/ 248 h 269"/>
                <a:gd name="T76" fmla="*/ 113 w 268"/>
                <a:gd name="T77" fmla="*/ 254 h 269"/>
                <a:gd name="T78" fmla="*/ 92 w 268"/>
                <a:gd name="T79" fmla="*/ 262 h 269"/>
                <a:gd name="T80" fmla="*/ 73 w 268"/>
                <a:gd name="T81" fmla="*/ 269 h 269"/>
                <a:gd name="T82" fmla="*/ 51 w 268"/>
                <a:gd name="T83" fmla="*/ 258 h 269"/>
                <a:gd name="T84" fmla="*/ 38 w 268"/>
                <a:gd name="T85" fmla="*/ 248 h 269"/>
                <a:gd name="T86" fmla="*/ 13 w 268"/>
                <a:gd name="T87" fmla="*/ 223 h 269"/>
                <a:gd name="T88" fmla="*/ 3 w 268"/>
                <a:gd name="T89" fmla="*/ 197 h 269"/>
                <a:gd name="T90" fmla="*/ 0 w 268"/>
                <a:gd name="T91" fmla="*/ 187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68" h="269">
                  <a:moveTo>
                    <a:pt x="0" y="187"/>
                  </a:moveTo>
                  <a:lnTo>
                    <a:pt x="0" y="187"/>
                  </a:lnTo>
                  <a:lnTo>
                    <a:pt x="5" y="186"/>
                  </a:lnTo>
                  <a:lnTo>
                    <a:pt x="13" y="184"/>
                  </a:lnTo>
                  <a:lnTo>
                    <a:pt x="17" y="179"/>
                  </a:lnTo>
                  <a:lnTo>
                    <a:pt x="17" y="173"/>
                  </a:lnTo>
                  <a:lnTo>
                    <a:pt x="22" y="170"/>
                  </a:lnTo>
                  <a:lnTo>
                    <a:pt x="20" y="161"/>
                  </a:lnTo>
                  <a:lnTo>
                    <a:pt x="19" y="158"/>
                  </a:lnTo>
                  <a:lnTo>
                    <a:pt x="20" y="153"/>
                  </a:lnTo>
                  <a:lnTo>
                    <a:pt x="22" y="151"/>
                  </a:lnTo>
                  <a:lnTo>
                    <a:pt x="22" y="146"/>
                  </a:lnTo>
                  <a:lnTo>
                    <a:pt x="23" y="141"/>
                  </a:lnTo>
                  <a:lnTo>
                    <a:pt x="27" y="136"/>
                  </a:lnTo>
                  <a:lnTo>
                    <a:pt x="32" y="138"/>
                  </a:lnTo>
                  <a:lnTo>
                    <a:pt x="37" y="146"/>
                  </a:lnTo>
                  <a:lnTo>
                    <a:pt x="38" y="141"/>
                  </a:lnTo>
                  <a:lnTo>
                    <a:pt x="42" y="136"/>
                  </a:lnTo>
                  <a:lnTo>
                    <a:pt x="38" y="131"/>
                  </a:lnTo>
                  <a:lnTo>
                    <a:pt x="40" y="126"/>
                  </a:lnTo>
                  <a:lnTo>
                    <a:pt x="40" y="121"/>
                  </a:lnTo>
                  <a:lnTo>
                    <a:pt x="43" y="116"/>
                  </a:lnTo>
                  <a:lnTo>
                    <a:pt x="49" y="112"/>
                  </a:lnTo>
                  <a:lnTo>
                    <a:pt x="49" y="108"/>
                  </a:lnTo>
                  <a:lnTo>
                    <a:pt x="54" y="102"/>
                  </a:lnTo>
                  <a:lnTo>
                    <a:pt x="62" y="104"/>
                  </a:lnTo>
                  <a:lnTo>
                    <a:pt x="72" y="97"/>
                  </a:lnTo>
                  <a:lnTo>
                    <a:pt x="78" y="87"/>
                  </a:lnTo>
                  <a:lnTo>
                    <a:pt x="83" y="80"/>
                  </a:lnTo>
                  <a:lnTo>
                    <a:pt x="86" y="72"/>
                  </a:lnTo>
                  <a:lnTo>
                    <a:pt x="86" y="67"/>
                  </a:lnTo>
                  <a:lnTo>
                    <a:pt x="86" y="62"/>
                  </a:lnTo>
                  <a:lnTo>
                    <a:pt x="86" y="56"/>
                  </a:lnTo>
                  <a:lnTo>
                    <a:pt x="87" y="56"/>
                  </a:lnTo>
                  <a:lnTo>
                    <a:pt x="88" y="50"/>
                  </a:lnTo>
                  <a:lnTo>
                    <a:pt x="87" y="45"/>
                  </a:lnTo>
                  <a:lnTo>
                    <a:pt x="90" y="30"/>
                  </a:lnTo>
                  <a:lnTo>
                    <a:pt x="91" y="25"/>
                  </a:lnTo>
                  <a:lnTo>
                    <a:pt x="88" y="11"/>
                  </a:lnTo>
                  <a:lnTo>
                    <a:pt x="85" y="6"/>
                  </a:lnTo>
                  <a:lnTo>
                    <a:pt x="86" y="2"/>
                  </a:lnTo>
                  <a:lnTo>
                    <a:pt x="88" y="2"/>
                  </a:lnTo>
                  <a:lnTo>
                    <a:pt x="92" y="0"/>
                  </a:lnTo>
                  <a:lnTo>
                    <a:pt x="103" y="69"/>
                  </a:lnTo>
                  <a:lnTo>
                    <a:pt x="164" y="58"/>
                  </a:lnTo>
                  <a:lnTo>
                    <a:pt x="170" y="98"/>
                  </a:lnTo>
                  <a:lnTo>
                    <a:pt x="174" y="93"/>
                  </a:lnTo>
                  <a:lnTo>
                    <a:pt x="179" y="88"/>
                  </a:lnTo>
                  <a:lnTo>
                    <a:pt x="181" y="84"/>
                  </a:lnTo>
                  <a:lnTo>
                    <a:pt x="186" y="78"/>
                  </a:lnTo>
                  <a:lnTo>
                    <a:pt x="188" y="74"/>
                  </a:lnTo>
                  <a:lnTo>
                    <a:pt x="193" y="72"/>
                  </a:lnTo>
                  <a:lnTo>
                    <a:pt x="198" y="73"/>
                  </a:lnTo>
                  <a:lnTo>
                    <a:pt x="204" y="63"/>
                  </a:lnTo>
                  <a:lnTo>
                    <a:pt x="204" y="58"/>
                  </a:lnTo>
                  <a:lnTo>
                    <a:pt x="205" y="58"/>
                  </a:lnTo>
                  <a:lnTo>
                    <a:pt x="210" y="63"/>
                  </a:lnTo>
                  <a:lnTo>
                    <a:pt x="215" y="64"/>
                  </a:lnTo>
                  <a:lnTo>
                    <a:pt x="223" y="63"/>
                  </a:lnTo>
                  <a:lnTo>
                    <a:pt x="224" y="58"/>
                  </a:lnTo>
                  <a:lnTo>
                    <a:pt x="228" y="53"/>
                  </a:lnTo>
                  <a:lnTo>
                    <a:pt x="233" y="53"/>
                  </a:lnTo>
                  <a:lnTo>
                    <a:pt x="235" y="48"/>
                  </a:lnTo>
                  <a:lnTo>
                    <a:pt x="239" y="45"/>
                  </a:lnTo>
                  <a:lnTo>
                    <a:pt x="244" y="48"/>
                  </a:lnTo>
                  <a:lnTo>
                    <a:pt x="249" y="50"/>
                  </a:lnTo>
                  <a:lnTo>
                    <a:pt x="259" y="50"/>
                  </a:lnTo>
                  <a:lnTo>
                    <a:pt x="259" y="50"/>
                  </a:lnTo>
                  <a:lnTo>
                    <a:pt x="258" y="55"/>
                  </a:lnTo>
                  <a:lnTo>
                    <a:pt x="263" y="56"/>
                  </a:lnTo>
                  <a:lnTo>
                    <a:pt x="263" y="62"/>
                  </a:lnTo>
                  <a:lnTo>
                    <a:pt x="267" y="65"/>
                  </a:lnTo>
                  <a:lnTo>
                    <a:pt x="268" y="69"/>
                  </a:lnTo>
                  <a:lnTo>
                    <a:pt x="267" y="78"/>
                  </a:lnTo>
                  <a:lnTo>
                    <a:pt x="263" y="83"/>
                  </a:lnTo>
                  <a:lnTo>
                    <a:pt x="237" y="68"/>
                  </a:lnTo>
                  <a:lnTo>
                    <a:pt x="232" y="70"/>
                  </a:lnTo>
                  <a:lnTo>
                    <a:pt x="233" y="75"/>
                  </a:lnTo>
                  <a:lnTo>
                    <a:pt x="230" y="80"/>
                  </a:lnTo>
                  <a:lnTo>
                    <a:pt x="232" y="90"/>
                  </a:lnTo>
                  <a:lnTo>
                    <a:pt x="228" y="95"/>
                  </a:lnTo>
                  <a:lnTo>
                    <a:pt x="225" y="104"/>
                  </a:lnTo>
                  <a:lnTo>
                    <a:pt x="222" y="109"/>
                  </a:lnTo>
                  <a:lnTo>
                    <a:pt x="217" y="109"/>
                  </a:lnTo>
                  <a:lnTo>
                    <a:pt x="213" y="119"/>
                  </a:lnTo>
                  <a:lnTo>
                    <a:pt x="208" y="121"/>
                  </a:lnTo>
                  <a:lnTo>
                    <a:pt x="203" y="121"/>
                  </a:lnTo>
                  <a:lnTo>
                    <a:pt x="201" y="126"/>
                  </a:lnTo>
                  <a:lnTo>
                    <a:pt x="200" y="132"/>
                  </a:lnTo>
                  <a:lnTo>
                    <a:pt x="198" y="137"/>
                  </a:lnTo>
                  <a:lnTo>
                    <a:pt x="195" y="147"/>
                  </a:lnTo>
                  <a:lnTo>
                    <a:pt x="194" y="152"/>
                  </a:lnTo>
                  <a:lnTo>
                    <a:pt x="189" y="153"/>
                  </a:lnTo>
                  <a:lnTo>
                    <a:pt x="179" y="152"/>
                  </a:lnTo>
                  <a:lnTo>
                    <a:pt x="179" y="150"/>
                  </a:lnTo>
                  <a:lnTo>
                    <a:pt x="174" y="146"/>
                  </a:lnTo>
                  <a:lnTo>
                    <a:pt x="169" y="147"/>
                  </a:lnTo>
                  <a:lnTo>
                    <a:pt x="169" y="157"/>
                  </a:lnTo>
                  <a:lnTo>
                    <a:pt x="168" y="162"/>
                  </a:lnTo>
                  <a:lnTo>
                    <a:pt x="166" y="165"/>
                  </a:lnTo>
                  <a:lnTo>
                    <a:pt x="162" y="173"/>
                  </a:lnTo>
                  <a:lnTo>
                    <a:pt x="160" y="179"/>
                  </a:lnTo>
                  <a:lnTo>
                    <a:pt x="159" y="184"/>
                  </a:lnTo>
                  <a:lnTo>
                    <a:pt x="157" y="194"/>
                  </a:lnTo>
                  <a:lnTo>
                    <a:pt x="152" y="200"/>
                  </a:lnTo>
                  <a:lnTo>
                    <a:pt x="147" y="210"/>
                  </a:lnTo>
                  <a:lnTo>
                    <a:pt x="145" y="219"/>
                  </a:lnTo>
                  <a:lnTo>
                    <a:pt x="149" y="224"/>
                  </a:lnTo>
                  <a:lnTo>
                    <a:pt x="145" y="229"/>
                  </a:lnTo>
                  <a:lnTo>
                    <a:pt x="146" y="234"/>
                  </a:lnTo>
                  <a:lnTo>
                    <a:pt x="146" y="234"/>
                  </a:lnTo>
                  <a:lnTo>
                    <a:pt x="136" y="241"/>
                  </a:lnTo>
                  <a:lnTo>
                    <a:pt x="131" y="240"/>
                  </a:lnTo>
                  <a:lnTo>
                    <a:pt x="122" y="248"/>
                  </a:lnTo>
                  <a:lnTo>
                    <a:pt x="115" y="245"/>
                  </a:lnTo>
                  <a:lnTo>
                    <a:pt x="115" y="250"/>
                  </a:lnTo>
                  <a:lnTo>
                    <a:pt x="113" y="254"/>
                  </a:lnTo>
                  <a:lnTo>
                    <a:pt x="108" y="257"/>
                  </a:lnTo>
                  <a:lnTo>
                    <a:pt x="97" y="262"/>
                  </a:lnTo>
                  <a:lnTo>
                    <a:pt x="92" y="262"/>
                  </a:lnTo>
                  <a:lnTo>
                    <a:pt x="85" y="258"/>
                  </a:lnTo>
                  <a:lnTo>
                    <a:pt x="82" y="263"/>
                  </a:lnTo>
                  <a:lnTo>
                    <a:pt x="73" y="269"/>
                  </a:lnTo>
                  <a:lnTo>
                    <a:pt x="66" y="268"/>
                  </a:lnTo>
                  <a:lnTo>
                    <a:pt x="56" y="263"/>
                  </a:lnTo>
                  <a:lnTo>
                    <a:pt x="51" y="258"/>
                  </a:lnTo>
                  <a:lnTo>
                    <a:pt x="47" y="253"/>
                  </a:lnTo>
                  <a:lnTo>
                    <a:pt x="47" y="248"/>
                  </a:lnTo>
                  <a:lnTo>
                    <a:pt x="38" y="248"/>
                  </a:lnTo>
                  <a:lnTo>
                    <a:pt x="28" y="240"/>
                  </a:lnTo>
                  <a:lnTo>
                    <a:pt x="18" y="228"/>
                  </a:lnTo>
                  <a:lnTo>
                    <a:pt x="13" y="223"/>
                  </a:lnTo>
                  <a:lnTo>
                    <a:pt x="12" y="218"/>
                  </a:lnTo>
                  <a:lnTo>
                    <a:pt x="0" y="207"/>
                  </a:lnTo>
                  <a:lnTo>
                    <a:pt x="3" y="197"/>
                  </a:lnTo>
                  <a:lnTo>
                    <a:pt x="3" y="192"/>
                  </a:lnTo>
                  <a:lnTo>
                    <a:pt x="0" y="190"/>
                  </a:lnTo>
                  <a:lnTo>
                    <a:pt x="0" y="187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38" name="Freeform 53"/>
            <p:cNvSpPr>
              <a:spLocks/>
            </p:cNvSpPr>
            <p:nvPr/>
          </p:nvSpPr>
          <p:spPr bwMode="auto">
            <a:xfrm>
              <a:off x="3918" y="2417"/>
              <a:ext cx="420" cy="323"/>
            </a:xfrm>
            <a:custGeom>
              <a:avLst/>
              <a:gdLst>
                <a:gd name="T0" fmla="*/ 33 w 304"/>
                <a:gd name="T1" fmla="*/ 21 h 233"/>
                <a:gd name="T2" fmla="*/ 55 w 304"/>
                <a:gd name="T3" fmla="*/ 9 h 233"/>
                <a:gd name="T4" fmla="*/ 135 w 304"/>
                <a:gd name="T5" fmla="*/ 0 h 233"/>
                <a:gd name="T6" fmla="*/ 153 w 304"/>
                <a:gd name="T7" fmla="*/ 10 h 233"/>
                <a:gd name="T8" fmla="*/ 156 w 304"/>
                <a:gd name="T9" fmla="*/ 21 h 233"/>
                <a:gd name="T10" fmla="*/ 304 w 304"/>
                <a:gd name="T11" fmla="*/ 68 h 233"/>
                <a:gd name="T12" fmla="*/ 289 w 304"/>
                <a:gd name="T13" fmla="*/ 84 h 233"/>
                <a:gd name="T14" fmla="*/ 276 w 304"/>
                <a:gd name="T15" fmla="*/ 125 h 233"/>
                <a:gd name="T16" fmla="*/ 272 w 304"/>
                <a:gd name="T17" fmla="*/ 108 h 233"/>
                <a:gd name="T18" fmla="*/ 267 w 304"/>
                <a:gd name="T19" fmla="*/ 121 h 233"/>
                <a:gd name="T20" fmla="*/ 272 w 304"/>
                <a:gd name="T21" fmla="*/ 133 h 233"/>
                <a:gd name="T22" fmla="*/ 267 w 304"/>
                <a:gd name="T23" fmla="*/ 138 h 233"/>
                <a:gd name="T24" fmla="*/ 256 w 304"/>
                <a:gd name="T25" fmla="*/ 143 h 233"/>
                <a:gd name="T26" fmla="*/ 251 w 304"/>
                <a:gd name="T27" fmla="*/ 156 h 233"/>
                <a:gd name="T28" fmla="*/ 239 w 304"/>
                <a:gd name="T29" fmla="*/ 166 h 233"/>
                <a:gd name="T30" fmla="*/ 236 w 304"/>
                <a:gd name="T31" fmla="*/ 169 h 233"/>
                <a:gd name="T32" fmla="*/ 233 w 304"/>
                <a:gd name="T33" fmla="*/ 177 h 233"/>
                <a:gd name="T34" fmla="*/ 223 w 304"/>
                <a:gd name="T35" fmla="*/ 185 h 233"/>
                <a:gd name="T36" fmla="*/ 217 w 304"/>
                <a:gd name="T37" fmla="*/ 190 h 233"/>
                <a:gd name="T38" fmla="*/ 202 w 304"/>
                <a:gd name="T39" fmla="*/ 191 h 233"/>
                <a:gd name="T40" fmla="*/ 200 w 304"/>
                <a:gd name="T41" fmla="*/ 198 h 233"/>
                <a:gd name="T42" fmla="*/ 204 w 304"/>
                <a:gd name="T43" fmla="*/ 205 h 233"/>
                <a:gd name="T44" fmla="*/ 202 w 304"/>
                <a:gd name="T45" fmla="*/ 211 h 233"/>
                <a:gd name="T46" fmla="*/ 193 w 304"/>
                <a:gd name="T47" fmla="*/ 210 h 233"/>
                <a:gd name="T48" fmla="*/ 183 w 304"/>
                <a:gd name="T49" fmla="*/ 198 h 233"/>
                <a:gd name="T50" fmla="*/ 190 w 304"/>
                <a:gd name="T51" fmla="*/ 215 h 233"/>
                <a:gd name="T52" fmla="*/ 189 w 304"/>
                <a:gd name="T53" fmla="*/ 224 h 233"/>
                <a:gd name="T54" fmla="*/ 185 w 304"/>
                <a:gd name="T55" fmla="*/ 233 h 233"/>
                <a:gd name="T56" fmla="*/ 170 w 304"/>
                <a:gd name="T57" fmla="*/ 229 h 233"/>
                <a:gd name="T58" fmla="*/ 166 w 304"/>
                <a:gd name="T59" fmla="*/ 215 h 233"/>
                <a:gd name="T60" fmla="*/ 156 w 304"/>
                <a:gd name="T61" fmla="*/ 200 h 233"/>
                <a:gd name="T62" fmla="*/ 144 w 304"/>
                <a:gd name="T63" fmla="*/ 189 h 233"/>
                <a:gd name="T64" fmla="*/ 135 w 304"/>
                <a:gd name="T65" fmla="*/ 171 h 233"/>
                <a:gd name="T66" fmla="*/ 120 w 304"/>
                <a:gd name="T67" fmla="*/ 160 h 233"/>
                <a:gd name="T68" fmla="*/ 110 w 304"/>
                <a:gd name="T69" fmla="*/ 152 h 233"/>
                <a:gd name="T70" fmla="*/ 102 w 304"/>
                <a:gd name="T71" fmla="*/ 140 h 233"/>
                <a:gd name="T72" fmla="*/ 91 w 304"/>
                <a:gd name="T73" fmla="*/ 128 h 233"/>
                <a:gd name="T74" fmla="*/ 80 w 304"/>
                <a:gd name="T75" fmla="*/ 120 h 233"/>
                <a:gd name="T76" fmla="*/ 56 w 304"/>
                <a:gd name="T77" fmla="*/ 103 h 233"/>
                <a:gd name="T78" fmla="*/ 37 w 304"/>
                <a:gd name="T79" fmla="*/ 77 h 233"/>
                <a:gd name="T80" fmla="*/ 22 w 304"/>
                <a:gd name="T81" fmla="*/ 69 h 233"/>
                <a:gd name="T82" fmla="*/ 3 w 304"/>
                <a:gd name="T83" fmla="*/ 58 h 233"/>
                <a:gd name="T84" fmla="*/ 12 w 304"/>
                <a:gd name="T85" fmla="*/ 34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04" h="233">
                  <a:moveTo>
                    <a:pt x="12" y="30"/>
                  </a:moveTo>
                  <a:lnTo>
                    <a:pt x="28" y="23"/>
                  </a:lnTo>
                  <a:lnTo>
                    <a:pt x="33" y="21"/>
                  </a:lnTo>
                  <a:lnTo>
                    <a:pt x="41" y="15"/>
                  </a:lnTo>
                  <a:lnTo>
                    <a:pt x="51" y="11"/>
                  </a:lnTo>
                  <a:lnTo>
                    <a:pt x="55" y="9"/>
                  </a:lnTo>
                  <a:lnTo>
                    <a:pt x="60" y="8"/>
                  </a:lnTo>
                  <a:lnTo>
                    <a:pt x="115" y="1"/>
                  </a:lnTo>
                  <a:lnTo>
                    <a:pt x="135" y="0"/>
                  </a:lnTo>
                  <a:lnTo>
                    <a:pt x="140" y="5"/>
                  </a:lnTo>
                  <a:lnTo>
                    <a:pt x="144" y="3"/>
                  </a:lnTo>
                  <a:lnTo>
                    <a:pt x="153" y="10"/>
                  </a:lnTo>
                  <a:lnTo>
                    <a:pt x="154" y="15"/>
                  </a:lnTo>
                  <a:lnTo>
                    <a:pt x="155" y="20"/>
                  </a:lnTo>
                  <a:lnTo>
                    <a:pt x="156" y="21"/>
                  </a:lnTo>
                  <a:lnTo>
                    <a:pt x="224" y="11"/>
                  </a:lnTo>
                  <a:lnTo>
                    <a:pt x="302" y="65"/>
                  </a:lnTo>
                  <a:lnTo>
                    <a:pt x="304" y="68"/>
                  </a:lnTo>
                  <a:lnTo>
                    <a:pt x="304" y="70"/>
                  </a:lnTo>
                  <a:lnTo>
                    <a:pt x="300" y="73"/>
                  </a:lnTo>
                  <a:lnTo>
                    <a:pt x="289" y="84"/>
                  </a:lnTo>
                  <a:lnTo>
                    <a:pt x="278" y="104"/>
                  </a:lnTo>
                  <a:lnTo>
                    <a:pt x="276" y="109"/>
                  </a:lnTo>
                  <a:lnTo>
                    <a:pt x="276" y="125"/>
                  </a:lnTo>
                  <a:lnTo>
                    <a:pt x="273" y="121"/>
                  </a:lnTo>
                  <a:lnTo>
                    <a:pt x="270" y="118"/>
                  </a:lnTo>
                  <a:lnTo>
                    <a:pt x="272" y="108"/>
                  </a:lnTo>
                  <a:lnTo>
                    <a:pt x="271" y="109"/>
                  </a:lnTo>
                  <a:lnTo>
                    <a:pt x="268" y="115"/>
                  </a:lnTo>
                  <a:lnTo>
                    <a:pt x="267" y="121"/>
                  </a:lnTo>
                  <a:lnTo>
                    <a:pt x="272" y="123"/>
                  </a:lnTo>
                  <a:lnTo>
                    <a:pt x="276" y="128"/>
                  </a:lnTo>
                  <a:lnTo>
                    <a:pt x="272" y="133"/>
                  </a:lnTo>
                  <a:lnTo>
                    <a:pt x="267" y="132"/>
                  </a:lnTo>
                  <a:lnTo>
                    <a:pt x="271" y="133"/>
                  </a:lnTo>
                  <a:lnTo>
                    <a:pt x="267" y="138"/>
                  </a:lnTo>
                  <a:lnTo>
                    <a:pt x="266" y="143"/>
                  </a:lnTo>
                  <a:lnTo>
                    <a:pt x="261" y="145"/>
                  </a:lnTo>
                  <a:lnTo>
                    <a:pt x="256" y="143"/>
                  </a:lnTo>
                  <a:lnTo>
                    <a:pt x="253" y="148"/>
                  </a:lnTo>
                  <a:lnTo>
                    <a:pt x="255" y="154"/>
                  </a:lnTo>
                  <a:lnTo>
                    <a:pt x="251" y="156"/>
                  </a:lnTo>
                  <a:lnTo>
                    <a:pt x="248" y="160"/>
                  </a:lnTo>
                  <a:lnTo>
                    <a:pt x="244" y="165"/>
                  </a:lnTo>
                  <a:lnTo>
                    <a:pt x="239" y="166"/>
                  </a:lnTo>
                  <a:lnTo>
                    <a:pt x="238" y="161"/>
                  </a:lnTo>
                  <a:lnTo>
                    <a:pt x="233" y="161"/>
                  </a:lnTo>
                  <a:lnTo>
                    <a:pt x="236" y="169"/>
                  </a:lnTo>
                  <a:lnTo>
                    <a:pt x="239" y="170"/>
                  </a:lnTo>
                  <a:lnTo>
                    <a:pt x="238" y="175"/>
                  </a:lnTo>
                  <a:lnTo>
                    <a:pt x="233" y="177"/>
                  </a:lnTo>
                  <a:lnTo>
                    <a:pt x="233" y="180"/>
                  </a:lnTo>
                  <a:lnTo>
                    <a:pt x="228" y="181"/>
                  </a:lnTo>
                  <a:lnTo>
                    <a:pt x="223" y="185"/>
                  </a:lnTo>
                  <a:lnTo>
                    <a:pt x="218" y="184"/>
                  </a:lnTo>
                  <a:lnTo>
                    <a:pt x="222" y="185"/>
                  </a:lnTo>
                  <a:lnTo>
                    <a:pt x="217" y="190"/>
                  </a:lnTo>
                  <a:lnTo>
                    <a:pt x="212" y="191"/>
                  </a:lnTo>
                  <a:lnTo>
                    <a:pt x="208" y="193"/>
                  </a:lnTo>
                  <a:lnTo>
                    <a:pt x="202" y="191"/>
                  </a:lnTo>
                  <a:lnTo>
                    <a:pt x="192" y="196"/>
                  </a:lnTo>
                  <a:lnTo>
                    <a:pt x="195" y="195"/>
                  </a:lnTo>
                  <a:lnTo>
                    <a:pt x="200" y="198"/>
                  </a:lnTo>
                  <a:lnTo>
                    <a:pt x="205" y="198"/>
                  </a:lnTo>
                  <a:lnTo>
                    <a:pt x="208" y="200"/>
                  </a:lnTo>
                  <a:lnTo>
                    <a:pt x="204" y="205"/>
                  </a:lnTo>
                  <a:lnTo>
                    <a:pt x="209" y="200"/>
                  </a:lnTo>
                  <a:lnTo>
                    <a:pt x="207" y="208"/>
                  </a:lnTo>
                  <a:lnTo>
                    <a:pt x="202" y="211"/>
                  </a:lnTo>
                  <a:lnTo>
                    <a:pt x="197" y="209"/>
                  </a:lnTo>
                  <a:lnTo>
                    <a:pt x="194" y="200"/>
                  </a:lnTo>
                  <a:lnTo>
                    <a:pt x="193" y="210"/>
                  </a:lnTo>
                  <a:lnTo>
                    <a:pt x="188" y="205"/>
                  </a:lnTo>
                  <a:lnTo>
                    <a:pt x="187" y="201"/>
                  </a:lnTo>
                  <a:lnTo>
                    <a:pt x="183" y="198"/>
                  </a:lnTo>
                  <a:lnTo>
                    <a:pt x="187" y="206"/>
                  </a:lnTo>
                  <a:lnTo>
                    <a:pt x="188" y="211"/>
                  </a:lnTo>
                  <a:lnTo>
                    <a:pt x="190" y="215"/>
                  </a:lnTo>
                  <a:lnTo>
                    <a:pt x="195" y="219"/>
                  </a:lnTo>
                  <a:lnTo>
                    <a:pt x="192" y="223"/>
                  </a:lnTo>
                  <a:lnTo>
                    <a:pt x="189" y="224"/>
                  </a:lnTo>
                  <a:lnTo>
                    <a:pt x="189" y="219"/>
                  </a:lnTo>
                  <a:lnTo>
                    <a:pt x="187" y="224"/>
                  </a:lnTo>
                  <a:lnTo>
                    <a:pt x="185" y="233"/>
                  </a:lnTo>
                  <a:lnTo>
                    <a:pt x="183" y="233"/>
                  </a:lnTo>
                  <a:lnTo>
                    <a:pt x="180" y="232"/>
                  </a:lnTo>
                  <a:lnTo>
                    <a:pt x="170" y="229"/>
                  </a:lnTo>
                  <a:lnTo>
                    <a:pt x="166" y="225"/>
                  </a:lnTo>
                  <a:lnTo>
                    <a:pt x="166" y="220"/>
                  </a:lnTo>
                  <a:lnTo>
                    <a:pt x="166" y="215"/>
                  </a:lnTo>
                  <a:lnTo>
                    <a:pt x="163" y="210"/>
                  </a:lnTo>
                  <a:lnTo>
                    <a:pt x="160" y="205"/>
                  </a:lnTo>
                  <a:lnTo>
                    <a:pt x="156" y="200"/>
                  </a:lnTo>
                  <a:lnTo>
                    <a:pt x="150" y="198"/>
                  </a:lnTo>
                  <a:lnTo>
                    <a:pt x="145" y="194"/>
                  </a:lnTo>
                  <a:lnTo>
                    <a:pt x="144" y="189"/>
                  </a:lnTo>
                  <a:lnTo>
                    <a:pt x="144" y="184"/>
                  </a:lnTo>
                  <a:lnTo>
                    <a:pt x="141" y="179"/>
                  </a:lnTo>
                  <a:lnTo>
                    <a:pt x="135" y="171"/>
                  </a:lnTo>
                  <a:lnTo>
                    <a:pt x="135" y="167"/>
                  </a:lnTo>
                  <a:lnTo>
                    <a:pt x="125" y="161"/>
                  </a:lnTo>
                  <a:lnTo>
                    <a:pt x="120" y="160"/>
                  </a:lnTo>
                  <a:lnTo>
                    <a:pt x="115" y="155"/>
                  </a:lnTo>
                  <a:lnTo>
                    <a:pt x="115" y="154"/>
                  </a:lnTo>
                  <a:lnTo>
                    <a:pt x="110" y="152"/>
                  </a:lnTo>
                  <a:lnTo>
                    <a:pt x="110" y="147"/>
                  </a:lnTo>
                  <a:lnTo>
                    <a:pt x="104" y="145"/>
                  </a:lnTo>
                  <a:lnTo>
                    <a:pt x="102" y="140"/>
                  </a:lnTo>
                  <a:lnTo>
                    <a:pt x="102" y="136"/>
                  </a:lnTo>
                  <a:lnTo>
                    <a:pt x="99" y="133"/>
                  </a:lnTo>
                  <a:lnTo>
                    <a:pt x="91" y="128"/>
                  </a:lnTo>
                  <a:lnTo>
                    <a:pt x="86" y="127"/>
                  </a:lnTo>
                  <a:lnTo>
                    <a:pt x="83" y="125"/>
                  </a:lnTo>
                  <a:lnTo>
                    <a:pt x="80" y="120"/>
                  </a:lnTo>
                  <a:lnTo>
                    <a:pt x="75" y="113"/>
                  </a:lnTo>
                  <a:lnTo>
                    <a:pt x="66" y="109"/>
                  </a:lnTo>
                  <a:lnTo>
                    <a:pt x="56" y="103"/>
                  </a:lnTo>
                  <a:lnTo>
                    <a:pt x="43" y="87"/>
                  </a:lnTo>
                  <a:lnTo>
                    <a:pt x="42" y="82"/>
                  </a:lnTo>
                  <a:lnTo>
                    <a:pt x="37" y="77"/>
                  </a:lnTo>
                  <a:lnTo>
                    <a:pt x="34" y="72"/>
                  </a:lnTo>
                  <a:lnTo>
                    <a:pt x="29" y="68"/>
                  </a:lnTo>
                  <a:lnTo>
                    <a:pt x="22" y="69"/>
                  </a:lnTo>
                  <a:lnTo>
                    <a:pt x="13" y="62"/>
                  </a:lnTo>
                  <a:lnTo>
                    <a:pt x="8" y="60"/>
                  </a:lnTo>
                  <a:lnTo>
                    <a:pt x="3" y="58"/>
                  </a:lnTo>
                  <a:lnTo>
                    <a:pt x="0" y="53"/>
                  </a:lnTo>
                  <a:lnTo>
                    <a:pt x="2" y="48"/>
                  </a:lnTo>
                  <a:lnTo>
                    <a:pt x="12" y="34"/>
                  </a:lnTo>
                  <a:lnTo>
                    <a:pt x="12" y="30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9" name="Freeform 54"/>
            <p:cNvSpPr>
              <a:spLocks/>
            </p:cNvSpPr>
            <p:nvPr/>
          </p:nvSpPr>
          <p:spPr bwMode="auto">
            <a:xfrm>
              <a:off x="3918" y="2417"/>
              <a:ext cx="420" cy="323"/>
            </a:xfrm>
            <a:custGeom>
              <a:avLst/>
              <a:gdLst>
                <a:gd name="T0" fmla="*/ 33 w 304"/>
                <a:gd name="T1" fmla="*/ 21 h 233"/>
                <a:gd name="T2" fmla="*/ 55 w 304"/>
                <a:gd name="T3" fmla="*/ 9 h 233"/>
                <a:gd name="T4" fmla="*/ 135 w 304"/>
                <a:gd name="T5" fmla="*/ 0 h 233"/>
                <a:gd name="T6" fmla="*/ 153 w 304"/>
                <a:gd name="T7" fmla="*/ 10 h 233"/>
                <a:gd name="T8" fmla="*/ 156 w 304"/>
                <a:gd name="T9" fmla="*/ 21 h 233"/>
                <a:gd name="T10" fmla="*/ 304 w 304"/>
                <a:gd name="T11" fmla="*/ 68 h 233"/>
                <a:gd name="T12" fmla="*/ 289 w 304"/>
                <a:gd name="T13" fmla="*/ 84 h 233"/>
                <a:gd name="T14" fmla="*/ 276 w 304"/>
                <a:gd name="T15" fmla="*/ 125 h 233"/>
                <a:gd name="T16" fmla="*/ 272 w 304"/>
                <a:gd name="T17" fmla="*/ 108 h 233"/>
                <a:gd name="T18" fmla="*/ 267 w 304"/>
                <a:gd name="T19" fmla="*/ 121 h 233"/>
                <a:gd name="T20" fmla="*/ 272 w 304"/>
                <a:gd name="T21" fmla="*/ 133 h 233"/>
                <a:gd name="T22" fmla="*/ 267 w 304"/>
                <a:gd name="T23" fmla="*/ 138 h 233"/>
                <a:gd name="T24" fmla="*/ 256 w 304"/>
                <a:gd name="T25" fmla="*/ 143 h 233"/>
                <a:gd name="T26" fmla="*/ 251 w 304"/>
                <a:gd name="T27" fmla="*/ 156 h 233"/>
                <a:gd name="T28" fmla="*/ 239 w 304"/>
                <a:gd name="T29" fmla="*/ 166 h 233"/>
                <a:gd name="T30" fmla="*/ 236 w 304"/>
                <a:gd name="T31" fmla="*/ 169 h 233"/>
                <a:gd name="T32" fmla="*/ 233 w 304"/>
                <a:gd name="T33" fmla="*/ 177 h 233"/>
                <a:gd name="T34" fmla="*/ 223 w 304"/>
                <a:gd name="T35" fmla="*/ 185 h 233"/>
                <a:gd name="T36" fmla="*/ 217 w 304"/>
                <a:gd name="T37" fmla="*/ 190 h 233"/>
                <a:gd name="T38" fmla="*/ 202 w 304"/>
                <a:gd name="T39" fmla="*/ 191 h 233"/>
                <a:gd name="T40" fmla="*/ 200 w 304"/>
                <a:gd name="T41" fmla="*/ 198 h 233"/>
                <a:gd name="T42" fmla="*/ 204 w 304"/>
                <a:gd name="T43" fmla="*/ 205 h 233"/>
                <a:gd name="T44" fmla="*/ 202 w 304"/>
                <a:gd name="T45" fmla="*/ 211 h 233"/>
                <a:gd name="T46" fmla="*/ 193 w 304"/>
                <a:gd name="T47" fmla="*/ 210 h 233"/>
                <a:gd name="T48" fmla="*/ 183 w 304"/>
                <a:gd name="T49" fmla="*/ 198 h 233"/>
                <a:gd name="T50" fmla="*/ 190 w 304"/>
                <a:gd name="T51" fmla="*/ 215 h 233"/>
                <a:gd name="T52" fmla="*/ 189 w 304"/>
                <a:gd name="T53" fmla="*/ 224 h 233"/>
                <a:gd name="T54" fmla="*/ 185 w 304"/>
                <a:gd name="T55" fmla="*/ 233 h 233"/>
                <a:gd name="T56" fmla="*/ 170 w 304"/>
                <a:gd name="T57" fmla="*/ 229 h 233"/>
                <a:gd name="T58" fmla="*/ 166 w 304"/>
                <a:gd name="T59" fmla="*/ 215 h 233"/>
                <a:gd name="T60" fmla="*/ 156 w 304"/>
                <a:gd name="T61" fmla="*/ 200 h 233"/>
                <a:gd name="T62" fmla="*/ 144 w 304"/>
                <a:gd name="T63" fmla="*/ 189 h 233"/>
                <a:gd name="T64" fmla="*/ 135 w 304"/>
                <a:gd name="T65" fmla="*/ 171 h 233"/>
                <a:gd name="T66" fmla="*/ 120 w 304"/>
                <a:gd name="T67" fmla="*/ 160 h 233"/>
                <a:gd name="T68" fmla="*/ 110 w 304"/>
                <a:gd name="T69" fmla="*/ 152 h 233"/>
                <a:gd name="T70" fmla="*/ 102 w 304"/>
                <a:gd name="T71" fmla="*/ 140 h 233"/>
                <a:gd name="T72" fmla="*/ 91 w 304"/>
                <a:gd name="T73" fmla="*/ 128 h 233"/>
                <a:gd name="T74" fmla="*/ 80 w 304"/>
                <a:gd name="T75" fmla="*/ 120 h 233"/>
                <a:gd name="T76" fmla="*/ 56 w 304"/>
                <a:gd name="T77" fmla="*/ 103 h 233"/>
                <a:gd name="T78" fmla="*/ 37 w 304"/>
                <a:gd name="T79" fmla="*/ 77 h 233"/>
                <a:gd name="T80" fmla="*/ 22 w 304"/>
                <a:gd name="T81" fmla="*/ 69 h 233"/>
                <a:gd name="T82" fmla="*/ 3 w 304"/>
                <a:gd name="T83" fmla="*/ 58 h 233"/>
                <a:gd name="T84" fmla="*/ 12 w 304"/>
                <a:gd name="T85" fmla="*/ 34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04" h="233">
                  <a:moveTo>
                    <a:pt x="12" y="30"/>
                  </a:moveTo>
                  <a:lnTo>
                    <a:pt x="28" y="23"/>
                  </a:lnTo>
                  <a:lnTo>
                    <a:pt x="33" y="21"/>
                  </a:lnTo>
                  <a:lnTo>
                    <a:pt x="41" y="15"/>
                  </a:lnTo>
                  <a:lnTo>
                    <a:pt x="51" y="11"/>
                  </a:lnTo>
                  <a:lnTo>
                    <a:pt x="55" y="9"/>
                  </a:lnTo>
                  <a:lnTo>
                    <a:pt x="60" y="8"/>
                  </a:lnTo>
                  <a:lnTo>
                    <a:pt x="115" y="1"/>
                  </a:lnTo>
                  <a:lnTo>
                    <a:pt x="135" y="0"/>
                  </a:lnTo>
                  <a:lnTo>
                    <a:pt x="140" y="5"/>
                  </a:lnTo>
                  <a:lnTo>
                    <a:pt x="144" y="3"/>
                  </a:lnTo>
                  <a:lnTo>
                    <a:pt x="153" y="10"/>
                  </a:lnTo>
                  <a:lnTo>
                    <a:pt x="154" y="15"/>
                  </a:lnTo>
                  <a:lnTo>
                    <a:pt x="155" y="20"/>
                  </a:lnTo>
                  <a:lnTo>
                    <a:pt x="156" y="21"/>
                  </a:lnTo>
                  <a:lnTo>
                    <a:pt x="224" y="11"/>
                  </a:lnTo>
                  <a:lnTo>
                    <a:pt x="302" y="65"/>
                  </a:lnTo>
                  <a:lnTo>
                    <a:pt x="304" y="68"/>
                  </a:lnTo>
                  <a:lnTo>
                    <a:pt x="304" y="70"/>
                  </a:lnTo>
                  <a:lnTo>
                    <a:pt x="300" y="73"/>
                  </a:lnTo>
                  <a:lnTo>
                    <a:pt x="289" y="84"/>
                  </a:lnTo>
                  <a:lnTo>
                    <a:pt x="278" y="104"/>
                  </a:lnTo>
                  <a:lnTo>
                    <a:pt x="276" y="109"/>
                  </a:lnTo>
                  <a:lnTo>
                    <a:pt x="276" y="125"/>
                  </a:lnTo>
                  <a:lnTo>
                    <a:pt x="273" y="121"/>
                  </a:lnTo>
                  <a:lnTo>
                    <a:pt x="270" y="118"/>
                  </a:lnTo>
                  <a:lnTo>
                    <a:pt x="272" y="108"/>
                  </a:lnTo>
                  <a:lnTo>
                    <a:pt x="271" y="109"/>
                  </a:lnTo>
                  <a:lnTo>
                    <a:pt x="268" y="115"/>
                  </a:lnTo>
                  <a:lnTo>
                    <a:pt x="267" y="121"/>
                  </a:lnTo>
                  <a:lnTo>
                    <a:pt x="272" y="123"/>
                  </a:lnTo>
                  <a:lnTo>
                    <a:pt x="276" y="128"/>
                  </a:lnTo>
                  <a:lnTo>
                    <a:pt x="272" y="133"/>
                  </a:lnTo>
                  <a:lnTo>
                    <a:pt x="267" y="132"/>
                  </a:lnTo>
                  <a:lnTo>
                    <a:pt x="271" y="133"/>
                  </a:lnTo>
                  <a:lnTo>
                    <a:pt x="267" y="138"/>
                  </a:lnTo>
                  <a:lnTo>
                    <a:pt x="266" y="143"/>
                  </a:lnTo>
                  <a:lnTo>
                    <a:pt x="261" y="145"/>
                  </a:lnTo>
                  <a:lnTo>
                    <a:pt x="256" y="143"/>
                  </a:lnTo>
                  <a:lnTo>
                    <a:pt x="253" y="148"/>
                  </a:lnTo>
                  <a:lnTo>
                    <a:pt x="255" y="154"/>
                  </a:lnTo>
                  <a:lnTo>
                    <a:pt x="251" y="156"/>
                  </a:lnTo>
                  <a:lnTo>
                    <a:pt x="248" y="160"/>
                  </a:lnTo>
                  <a:lnTo>
                    <a:pt x="244" y="165"/>
                  </a:lnTo>
                  <a:lnTo>
                    <a:pt x="239" y="166"/>
                  </a:lnTo>
                  <a:lnTo>
                    <a:pt x="238" y="161"/>
                  </a:lnTo>
                  <a:lnTo>
                    <a:pt x="233" y="161"/>
                  </a:lnTo>
                  <a:lnTo>
                    <a:pt x="236" y="169"/>
                  </a:lnTo>
                  <a:lnTo>
                    <a:pt x="239" y="170"/>
                  </a:lnTo>
                  <a:lnTo>
                    <a:pt x="238" y="175"/>
                  </a:lnTo>
                  <a:lnTo>
                    <a:pt x="233" y="177"/>
                  </a:lnTo>
                  <a:lnTo>
                    <a:pt x="233" y="180"/>
                  </a:lnTo>
                  <a:lnTo>
                    <a:pt x="228" y="181"/>
                  </a:lnTo>
                  <a:lnTo>
                    <a:pt x="223" y="185"/>
                  </a:lnTo>
                  <a:lnTo>
                    <a:pt x="218" y="184"/>
                  </a:lnTo>
                  <a:lnTo>
                    <a:pt x="222" y="185"/>
                  </a:lnTo>
                  <a:lnTo>
                    <a:pt x="217" y="190"/>
                  </a:lnTo>
                  <a:lnTo>
                    <a:pt x="212" y="191"/>
                  </a:lnTo>
                  <a:lnTo>
                    <a:pt x="208" y="193"/>
                  </a:lnTo>
                  <a:lnTo>
                    <a:pt x="202" y="191"/>
                  </a:lnTo>
                  <a:lnTo>
                    <a:pt x="192" y="196"/>
                  </a:lnTo>
                  <a:lnTo>
                    <a:pt x="195" y="195"/>
                  </a:lnTo>
                  <a:lnTo>
                    <a:pt x="200" y="198"/>
                  </a:lnTo>
                  <a:lnTo>
                    <a:pt x="205" y="198"/>
                  </a:lnTo>
                  <a:lnTo>
                    <a:pt x="208" y="200"/>
                  </a:lnTo>
                  <a:lnTo>
                    <a:pt x="204" y="205"/>
                  </a:lnTo>
                  <a:lnTo>
                    <a:pt x="209" y="200"/>
                  </a:lnTo>
                  <a:lnTo>
                    <a:pt x="207" y="208"/>
                  </a:lnTo>
                  <a:lnTo>
                    <a:pt x="202" y="211"/>
                  </a:lnTo>
                  <a:lnTo>
                    <a:pt x="197" y="209"/>
                  </a:lnTo>
                  <a:lnTo>
                    <a:pt x="194" y="200"/>
                  </a:lnTo>
                  <a:lnTo>
                    <a:pt x="193" y="210"/>
                  </a:lnTo>
                  <a:lnTo>
                    <a:pt x="188" y="205"/>
                  </a:lnTo>
                  <a:lnTo>
                    <a:pt x="187" y="201"/>
                  </a:lnTo>
                  <a:lnTo>
                    <a:pt x="183" y="198"/>
                  </a:lnTo>
                  <a:lnTo>
                    <a:pt x="187" y="206"/>
                  </a:lnTo>
                  <a:lnTo>
                    <a:pt x="188" y="211"/>
                  </a:lnTo>
                  <a:lnTo>
                    <a:pt x="190" y="215"/>
                  </a:lnTo>
                  <a:lnTo>
                    <a:pt x="195" y="219"/>
                  </a:lnTo>
                  <a:lnTo>
                    <a:pt x="192" y="223"/>
                  </a:lnTo>
                  <a:lnTo>
                    <a:pt x="189" y="224"/>
                  </a:lnTo>
                  <a:lnTo>
                    <a:pt x="189" y="219"/>
                  </a:lnTo>
                  <a:lnTo>
                    <a:pt x="187" y="224"/>
                  </a:lnTo>
                  <a:lnTo>
                    <a:pt x="185" y="233"/>
                  </a:lnTo>
                  <a:lnTo>
                    <a:pt x="183" y="233"/>
                  </a:lnTo>
                  <a:lnTo>
                    <a:pt x="180" y="232"/>
                  </a:lnTo>
                  <a:lnTo>
                    <a:pt x="170" y="229"/>
                  </a:lnTo>
                  <a:lnTo>
                    <a:pt x="166" y="225"/>
                  </a:lnTo>
                  <a:lnTo>
                    <a:pt x="166" y="220"/>
                  </a:lnTo>
                  <a:lnTo>
                    <a:pt x="166" y="215"/>
                  </a:lnTo>
                  <a:lnTo>
                    <a:pt x="163" y="210"/>
                  </a:lnTo>
                  <a:lnTo>
                    <a:pt x="160" y="205"/>
                  </a:lnTo>
                  <a:lnTo>
                    <a:pt x="156" y="200"/>
                  </a:lnTo>
                  <a:lnTo>
                    <a:pt x="150" y="198"/>
                  </a:lnTo>
                  <a:lnTo>
                    <a:pt x="145" y="194"/>
                  </a:lnTo>
                  <a:lnTo>
                    <a:pt x="144" y="189"/>
                  </a:lnTo>
                  <a:lnTo>
                    <a:pt x="144" y="184"/>
                  </a:lnTo>
                  <a:lnTo>
                    <a:pt x="141" y="179"/>
                  </a:lnTo>
                  <a:lnTo>
                    <a:pt x="135" y="171"/>
                  </a:lnTo>
                  <a:lnTo>
                    <a:pt x="135" y="167"/>
                  </a:lnTo>
                  <a:lnTo>
                    <a:pt x="125" y="161"/>
                  </a:lnTo>
                  <a:lnTo>
                    <a:pt x="120" y="160"/>
                  </a:lnTo>
                  <a:lnTo>
                    <a:pt x="115" y="155"/>
                  </a:lnTo>
                  <a:lnTo>
                    <a:pt x="115" y="154"/>
                  </a:lnTo>
                  <a:lnTo>
                    <a:pt x="110" y="152"/>
                  </a:lnTo>
                  <a:lnTo>
                    <a:pt x="110" y="147"/>
                  </a:lnTo>
                  <a:lnTo>
                    <a:pt x="104" y="145"/>
                  </a:lnTo>
                  <a:lnTo>
                    <a:pt x="102" y="140"/>
                  </a:lnTo>
                  <a:lnTo>
                    <a:pt x="102" y="136"/>
                  </a:lnTo>
                  <a:lnTo>
                    <a:pt x="99" y="133"/>
                  </a:lnTo>
                  <a:lnTo>
                    <a:pt x="91" y="128"/>
                  </a:lnTo>
                  <a:lnTo>
                    <a:pt x="86" y="127"/>
                  </a:lnTo>
                  <a:lnTo>
                    <a:pt x="83" y="125"/>
                  </a:lnTo>
                  <a:lnTo>
                    <a:pt x="80" y="120"/>
                  </a:lnTo>
                  <a:lnTo>
                    <a:pt x="75" y="113"/>
                  </a:lnTo>
                  <a:lnTo>
                    <a:pt x="66" y="109"/>
                  </a:lnTo>
                  <a:lnTo>
                    <a:pt x="56" y="103"/>
                  </a:lnTo>
                  <a:lnTo>
                    <a:pt x="43" y="87"/>
                  </a:lnTo>
                  <a:lnTo>
                    <a:pt x="42" y="82"/>
                  </a:lnTo>
                  <a:lnTo>
                    <a:pt x="37" y="77"/>
                  </a:lnTo>
                  <a:lnTo>
                    <a:pt x="34" y="72"/>
                  </a:lnTo>
                  <a:lnTo>
                    <a:pt x="29" y="68"/>
                  </a:lnTo>
                  <a:lnTo>
                    <a:pt x="22" y="69"/>
                  </a:lnTo>
                  <a:lnTo>
                    <a:pt x="13" y="62"/>
                  </a:lnTo>
                  <a:lnTo>
                    <a:pt x="8" y="60"/>
                  </a:lnTo>
                  <a:lnTo>
                    <a:pt x="3" y="58"/>
                  </a:lnTo>
                  <a:lnTo>
                    <a:pt x="0" y="53"/>
                  </a:lnTo>
                  <a:lnTo>
                    <a:pt x="2" y="48"/>
                  </a:lnTo>
                  <a:lnTo>
                    <a:pt x="12" y="34"/>
                  </a:lnTo>
                  <a:lnTo>
                    <a:pt x="12" y="30"/>
                  </a:lnTo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0" name="Freeform 55"/>
            <p:cNvSpPr>
              <a:spLocks/>
            </p:cNvSpPr>
            <p:nvPr/>
          </p:nvSpPr>
          <p:spPr bwMode="auto">
            <a:xfrm>
              <a:off x="4026" y="1614"/>
              <a:ext cx="484" cy="317"/>
            </a:xfrm>
            <a:custGeom>
              <a:avLst/>
              <a:gdLst>
                <a:gd name="T0" fmla="*/ 7 w 350"/>
                <a:gd name="T1" fmla="*/ 54 h 229"/>
                <a:gd name="T2" fmla="*/ 22 w 350"/>
                <a:gd name="T3" fmla="*/ 42 h 229"/>
                <a:gd name="T4" fmla="*/ 38 w 350"/>
                <a:gd name="T5" fmla="*/ 30 h 229"/>
                <a:gd name="T6" fmla="*/ 42 w 350"/>
                <a:gd name="T7" fmla="*/ 49 h 229"/>
                <a:gd name="T8" fmla="*/ 156 w 350"/>
                <a:gd name="T9" fmla="*/ 28 h 229"/>
                <a:gd name="T10" fmla="*/ 285 w 350"/>
                <a:gd name="T11" fmla="*/ 0 h 229"/>
                <a:gd name="T12" fmla="*/ 291 w 350"/>
                <a:gd name="T13" fmla="*/ 3 h 229"/>
                <a:gd name="T14" fmla="*/ 297 w 350"/>
                <a:gd name="T15" fmla="*/ 6 h 229"/>
                <a:gd name="T16" fmla="*/ 307 w 350"/>
                <a:gd name="T17" fmla="*/ 21 h 229"/>
                <a:gd name="T18" fmla="*/ 312 w 350"/>
                <a:gd name="T19" fmla="*/ 32 h 229"/>
                <a:gd name="T20" fmla="*/ 326 w 350"/>
                <a:gd name="T21" fmla="*/ 35 h 229"/>
                <a:gd name="T22" fmla="*/ 331 w 350"/>
                <a:gd name="T23" fmla="*/ 40 h 229"/>
                <a:gd name="T24" fmla="*/ 325 w 350"/>
                <a:gd name="T25" fmla="*/ 50 h 229"/>
                <a:gd name="T26" fmla="*/ 319 w 350"/>
                <a:gd name="T27" fmla="*/ 68 h 229"/>
                <a:gd name="T28" fmla="*/ 316 w 350"/>
                <a:gd name="T29" fmla="*/ 77 h 229"/>
                <a:gd name="T30" fmla="*/ 320 w 350"/>
                <a:gd name="T31" fmla="*/ 82 h 229"/>
                <a:gd name="T32" fmla="*/ 315 w 350"/>
                <a:gd name="T33" fmla="*/ 91 h 229"/>
                <a:gd name="T34" fmla="*/ 321 w 350"/>
                <a:gd name="T35" fmla="*/ 105 h 229"/>
                <a:gd name="T36" fmla="*/ 328 w 350"/>
                <a:gd name="T37" fmla="*/ 111 h 229"/>
                <a:gd name="T38" fmla="*/ 335 w 350"/>
                <a:gd name="T39" fmla="*/ 115 h 229"/>
                <a:gd name="T40" fmla="*/ 350 w 350"/>
                <a:gd name="T41" fmla="*/ 128 h 229"/>
                <a:gd name="T42" fmla="*/ 341 w 350"/>
                <a:gd name="T43" fmla="*/ 138 h 229"/>
                <a:gd name="T44" fmla="*/ 336 w 350"/>
                <a:gd name="T45" fmla="*/ 144 h 229"/>
                <a:gd name="T46" fmla="*/ 336 w 350"/>
                <a:gd name="T47" fmla="*/ 145 h 229"/>
                <a:gd name="T48" fmla="*/ 333 w 350"/>
                <a:gd name="T49" fmla="*/ 154 h 229"/>
                <a:gd name="T50" fmla="*/ 324 w 350"/>
                <a:gd name="T51" fmla="*/ 159 h 229"/>
                <a:gd name="T52" fmla="*/ 316 w 350"/>
                <a:gd name="T53" fmla="*/ 162 h 229"/>
                <a:gd name="T54" fmla="*/ 309 w 350"/>
                <a:gd name="T55" fmla="*/ 164 h 229"/>
                <a:gd name="T56" fmla="*/ 301 w 350"/>
                <a:gd name="T57" fmla="*/ 171 h 229"/>
                <a:gd name="T58" fmla="*/ 188 w 350"/>
                <a:gd name="T59" fmla="*/ 200 h 229"/>
                <a:gd name="T60" fmla="*/ 29 w 350"/>
                <a:gd name="T61" fmla="*/ 229 h 229"/>
                <a:gd name="T62" fmla="*/ 0 w 350"/>
                <a:gd name="T63" fmla="*/ 6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50" h="229">
                  <a:moveTo>
                    <a:pt x="0" y="58"/>
                  </a:moveTo>
                  <a:lnTo>
                    <a:pt x="7" y="54"/>
                  </a:lnTo>
                  <a:lnTo>
                    <a:pt x="17" y="47"/>
                  </a:lnTo>
                  <a:lnTo>
                    <a:pt x="22" y="42"/>
                  </a:lnTo>
                  <a:lnTo>
                    <a:pt x="22" y="43"/>
                  </a:lnTo>
                  <a:lnTo>
                    <a:pt x="38" y="30"/>
                  </a:lnTo>
                  <a:lnTo>
                    <a:pt x="39" y="32"/>
                  </a:lnTo>
                  <a:lnTo>
                    <a:pt x="42" y="49"/>
                  </a:lnTo>
                  <a:lnTo>
                    <a:pt x="87" y="42"/>
                  </a:lnTo>
                  <a:lnTo>
                    <a:pt x="156" y="28"/>
                  </a:lnTo>
                  <a:lnTo>
                    <a:pt x="233" y="11"/>
                  </a:lnTo>
                  <a:lnTo>
                    <a:pt x="285" y="0"/>
                  </a:lnTo>
                  <a:lnTo>
                    <a:pt x="286" y="1"/>
                  </a:lnTo>
                  <a:lnTo>
                    <a:pt x="291" y="3"/>
                  </a:lnTo>
                  <a:lnTo>
                    <a:pt x="292" y="8"/>
                  </a:lnTo>
                  <a:lnTo>
                    <a:pt x="297" y="6"/>
                  </a:lnTo>
                  <a:lnTo>
                    <a:pt x="302" y="11"/>
                  </a:lnTo>
                  <a:lnTo>
                    <a:pt x="307" y="21"/>
                  </a:lnTo>
                  <a:lnTo>
                    <a:pt x="309" y="27"/>
                  </a:lnTo>
                  <a:lnTo>
                    <a:pt x="312" y="32"/>
                  </a:lnTo>
                  <a:lnTo>
                    <a:pt x="321" y="35"/>
                  </a:lnTo>
                  <a:lnTo>
                    <a:pt x="326" y="35"/>
                  </a:lnTo>
                  <a:lnTo>
                    <a:pt x="331" y="38"/>
                  </a:lnTo>
                  <a:lnTo>
                    <a:pt x="331" y="40"/>
                  </a:lnTo>
                  <a:lnTo>
                    <a:pt x="326" y="45"/>
                  </a:lnTo>
                  <a:lnTo>
                    <a:pt x="325" y="50"/>
                  </a:lnTo>
                  <a:lnTo>
                    <a:pt x="325" y="55"/>
                  </a:lnTo>
                  <a:lnTo>
                    <a:pt x="319" y="68"/>
                  </a:lnTo>
                  <a:lnTo>
                    <a:pt x="315" y="73"/>
                  </a:lnTo>
                  <a:lnTo>
                    <a:pt x="316" y="77"/>
                  </a:lnTo>
                  <a:lnTo>
                    <a:pt x="317" y="77"/>
                  </a:lnTo>
                  <a:lnTo>
                    <a:pt x="320" y="82"/>
                  </a:lnTo>
                  <a:lnTo>
                    <a:pt x="319" y="87"/>
                  </a:lnTo>
                  <a:lnTo>
                    <a:pt x="315" y="91"/>
                  </a:lnTo>
                  <a:lnTo>
                    <a:pt x="316" y="99"/>
                  </a:lnTo>
                  <a:lnTo>
                    <a:pt x="321" y="105"/>
                  </a:lnTo>
                  <a:lnTo>
                    <a:pt x="326" y="106"/>
                  </a:lnTo>
                  <a:lnTo>
                    <a:pt x="328" y="111"/>
                  </a:lnTo>
                  <a:lnTo>
                    <a:pt x="331" y="115"/>
                  </a:lnTo>
                  <a:lnTo>
                    <a:pt x="335" y="115"/>
                  </a:lnTo>
                  <a:lnTo>
                    <a:pt x="339" y="120"/>
                  </a:lnTo>
                  <a:lnTo>
                    <a:pt x="350" y="128"/>
                  </a:lnTo>
                  <a:lnTo>
                    <a:pt x="348" y="133"/>
                  </a:lnTo>
                  <a:lnTo>
                    <a:pt x="341" y="138"/>
                  </a:lnTo>
                  <a:lnTo>
                    <a:pt x="339" y="144"/>
                  </a:lnTo>
                  <a:lnTo>
                    <a:pt x="336" y="144"/>
                  </a:lnTo>
                  <a:lnTo>
                    <a:pt x="336" y="145"/>
                  </a:lnTo>
                  <a:lnTo>
                    <a:pt x="336" y="145"/>
                  </a:lnTo>
                  <a:lnTo>
                    <a:pt x="333" y="149"/>
                  </a:lnTo>
                  <a:lnTo>
                    <a:pt x="333" y="154"/>
                  </a:lnTo>
                  <a:lnTo>
                    <a:pt x="328" y="157"/>
                  </a:lnTo>
                  <a:lnTo>
                    <a:pt x="324" y="159"/>
                  </a:lnTo>
                  <a:lnTo>
                    <a:pt x="319" y="165"/>
                  </a:lnTo>
                  <a:lnTo>
                    <a:pt x="316" y="162"/>
                  </a:lnTo>
                  <a:lnTo>
                    <a:pt x="312" y="162"/>
                  </a:lnTo>
                  <a:lnTo>
                    <a:pt x="309" y="164"/>
                  </a:lnTo>
                  <a:lnTo>
                    <a:pt x="304" y="166"/>
                  </a:lnTo>
                  <a:lnTo>
                    <a:pt x="301" y="171"/>
                  </a:lnTo>
                  <a:lnTo>
                    <a:pt x="300" y="176"/>
                  </a:lnTo>
                  <a:lnTo>
                    <a:pt x="188" y="200"/>
                  </a:lnTo>
                  <a:lnTo>
                    <a:pt x="90" y="218"/>
                  </a:lnTo>
                  <a:lnTo>
                    <a:pt x="29" y="229"/>
                  </a:lnTo>
                  <a:lnTo>
                    <a:pt x="18" y="160"/>
                  </a:lnTo>
                  <a:lnTo>
                    <a:pt x="0" y="62"/>
                  </a:lnTo>
                  <a:lnTo>
                    <a:pt x="0" y="58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1" name="Freeform 56"/>
            <p:cNvSpPr>
              <a:spLocks/>
            </p:cNvSpPr>
            <p:nvPr/>
          </p:nvSpPr>
          <p:spPr bwMode="auto">
            <a:xfrm>
              <a:off x="4026" y="1614"/>
              <a:ext cx="484" cy="317"/>
            </a:xfrm>
            <a:custGeom>
              <a:avLst/>
              <a:gdLst>
                <a:gd name="T0" fmla="*/ 7 w 350"/>
                <a:gd name="T1" fmla="*/ 54 h 229"/>
                <a:gd name="T2" fmla="*/ 22 w 350"/>
                <a:gd name="T3" fmla="*/ 42 h 229"/>
                <a:gd name="T4" fmla="*/ 38 w 350"/>
                <a:gd name="T5" fmla="*/ 30 h 229"/>
                <a:gd name="T6" fmla="*/ 42 w 350"/>
                <a:gd name="T7" fmla="*/ 49 h 229"/>
                <a:gd name="T8" fmla="*/ 156 w 350"/>
                <a:gd name="T9" fmla="*/ 28 h 229"/>
                <a:gd name="T10" fmla="*/ 285 w 350"/>
                <a:gd name="T11" fmla="*/ 0 h 229"/>
                <a:gd name="T12" fmla="*/ 291 w 350"/>
                <a:gd name="T13" fmla="*/ 3 h 229"/>
                <a:gd name="T14" fmla="*/ 297 w 350"/>
                <a:gd name="T15" fmla="*/ 6 h 229"/>
                <a:gd name="T16" fmla="*/ 307 w 350"/>
                <a:gd name="T17" fmla="*/ 21 h 229"/>
                <a:gd name="T18" fmla="*/ 312 w 350"/>
                <a:gd name="T19" fmla="*/ 32 h 229"/>
                <a:gd name="T20" fmla="*/ 326 w 350"/>
                <a:gd name="T21" fmla="*/ 35 h 229"/>
                <a:gd name="T22" fmla="*/ 331 w 350"/>
                <a:gd name="T23" fmla="*/ 40 h 229"/>
                <a:gd name="T24" fmla="*/ 325 w 350"/>
                <a:gd name="T25" fmla="*/ 50 h 229"/>
                <a:gd name="T26" fmla="*/ 319 w 350"/>
                <a:gd name="T27" fmla="*/ 68 h 229"/>
                <a:gd name="T28" fmla="*/ 316 w 350"/>
                <a:gd name="T29" fmla="*/ 77 h 229"/>
                <a:gd name="T30" fmla="*/ 320 w 350"/>
                <a:gd name="T31" fmla="*/ 82 h 229"/>
                <a:gd name="T32" fmla="*/ 315 w 350"/>
                <a:gd name="T33" fmla="*/ 91 h 229"/>
                <a:gd name="T34" fmla="*/ 321 w 350"/>
                <a:gd name="T35" fmla="*/ 105 h 229"/>
                <a:gd name="T36" fmla="*/ 328 w 350"/>
                <a:gd name="T37" fmla="*/ 111 h 229"/>
                <a:gd name="T38" fmla="*/ 335 w 350"/>
                <a:gd name="T39" fmla="*/ 115 h 229"/>
                <a:gd name="T40" fmla="*/ 350 w 350"/>
                <a:gd name="T41" fmla="*/ 128 h 229"/>
                <a:gd name="T42" fmla="*/ 341 w 350"/>
                <a:gd name="T43" fmla="*/ 138 h 229"/>
                <a:gd name="T44" fmla="*/ 336 w 350"/>
                <a:gd name="T45" fmla="*/ 144 h 229"/>
                <a:gd name="T46" fmla="*/ 336 w 350"/>
                <a:gd name="T47" fmla="*/ 145 h 229"/>
                <a:gd name="T48" fmla="*/ 333 w 350"/>
                <a:gd name="T49" fmla="*/ 154 h 229"/>
                <a:gd name="T50" fmla="*/ 324 w 350"/>
                <a:gd name="T51" fmla="*/ 159 h 229"/>
                <a:gd name="T52" fmla="*/ 316 w 350"/>
                <a:gd name="T53" fmla="*/ 162 h 229"/>
                <a:gd name="T54" fmla="*/ 309 w 350"/>
                <a:gd name="T55" fmla="*/ 164 h 229"/>
                <a:gd name="T56" fmla="*/ 301 w 350"/>
                <a:gd name="T57" fmla="*/ 171 h 229"/>
                <a:gd name="T58" fmla="*/ 188 w 350"/>
                <a:gd name="T59" fmla="*/ 200 h 229"/>
                <a:gd name="T60" fmla="*/ 29 w 350"/>
                <a:gd name="T61" fmla="*/ 229 h 229"/>
                <a:gd name="T62" fmla="*/ 0 w 350"/>
                <a:gd name="T63" fmla="*/ 6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50" h="229">
                  <a:moveTo>
                    <a:pt x="0" y="58"/>
                  </a:moveTo>
                  <a:lnTo>
                    <a:pt x="7" y="54"/>
                  </a:lnTo>
                  <a:lnTo>
                    <a:pt x="17" y="47"/>
                  </a:lnTo>
                  <a:lnTo>
                    <a:pt x="22" y="42"/>
                  </a:lnTo>
                  <a:lnTo>
                    <a:pt x="22" y="43"/>
                  </a:lnTo>
                  <a:lnTo>
                    <a:pt x="38" y="30"/>
                  </a:lnTo>
                  <a:lnTo>
                    <a:pt x="39" y="32"/>
                  </a:lnTo>
                  <a:lnTo>
                    <a:pt x="42" y="49"/>
                  </a:lnTo>
                  <a:lnTo>
                    <a:pt x="87" y="42"/>
                  </a:lnTo>
                  <a:lnTo>
                    <a:pt x="156" y="28"/>
                  </a:lnTo>
                  <a:lnTo>
                    <a:pt x="233" y="11"/>
                  </a:lnTo>
                  <a:lnTo>
                    <a:pt x="285" y="0"/>
                  </a:lnTo>
                  <a:lnTo>
                    <a:pt x="286" y="1"/>
                  </a:lnTo>
                  <a:lnTo>
                    <a:pt x="291" y="3"/>
                  </a:lnTo>
                  <a:lnTo>
                    <a:pt x="292" y="8"/>
                  </a:lnTo>
                  <a:lnTo>
                    <a:pt x="297" y="6"/>
                  </a:lnTo>
                  <a:lnTo>
                    <a:pt x="302" y="11"/>
                  </a:lnTo>
                  <a:lnTo>
                    <a:pt x="307" y="21"/>
                  </a:lnTo>
                  <a:lnTo>
                    <a:pt x="309" y="27"/>
                  </a:lnTo>
                  <a:lnTo>
                    <a:pt x="312" y="32"/>
                  </a:lnTo>
                  <a:lnTo>
                    <a:pt x="321" y="35"/>
                  </a:lnTo>
                  <a:lnTo>
                    <a:pt x="326" y="35"/>
                  </a:lnTo>
                  <a:lnTo>
                    <a:pt x="331" y="38"/>
                  </a:lnTo>
                  <a:lnTo>
                    <a:pt x="331" y="40"/>
                  </a:lnTo>
                  <a:lnTo>
                    <a:pt x="326" y="45"/>
                  </a:lnTo>
                  <a:lnTo>
                    <a:pt x="325" y="50"/>
                  </a:lnTo>
                  <a:lnTo>
                    <a:pt x="325" y="55"/>
                  </a:lnTo>
                  <a:lnTo>
                    <a:pt x="319" y="68"/>
                  </a:lnTo>
                  <a:lnTo>
                    <a:pt x="315" y="73"/>
                  </a:lnTo>
                  <a:lnTo>
                    <a:pt x="316" y="77"/>
                  </a:lnTo>
                  <a:lnTo>
                    <a:pt x="317" y="77"/>
                  </a:lnTo>
                  <a:lnTo>
                    <a:pt x="320" y="82"/>
                  </a:lnTo>
                  <a:lnTo>
                    <a:pt x="319" y="87"/>
                  </a:lnTo>
                  <a:lnTo>
                    <a:pt x="315" y="91"/>
                  </a:lnTo>
                  <a:lnTo>
                    <a:pt x="316" y="99"/>
                  </a:lnTo>
                  <a:lnTo>
                    <a:pt x="321" y="105"/>
                  </a:lnTo>
                  <a:lnTo>
                    <a:pt x="326" y="106"/>
                  </a:lnTo>
                  <a:lnTo>
                    <a:pt x="328" y="111"/>
                  </a:lnTo>
                  <a:lnTo>
                    <a:pt x="331" y="115"/>
                  </a:lnTo>
                  <a:lnTo>
                    <a:pt x="335" y="115"/>
                  </a:lnTo>
                  <a:lnTo>
                    <a:pt x="339" y="120"/>
                  </a:lnTo>
                  <a:lnTo>
                    <a:pt x="350" y="128"/>
                  </a:lnTo>
                  <a:lnTo>
                    <a:pt x="348" y="133"/>
                  </a:lnTo>
                  <a:lnTo>
                    <a:pt x="341" y="138"/>
                  </a:lnTo>
                  <a:lnTo>
                    <a:pt x="339" y="144"/>
                  </a:lnTo>
                  <a:lnTo>
                    <a:pt x="336" y="144"/>
                  </a:lnTo>
                  <a:lnTo>
                    <a:pt x="336" y="145"/>
                  </a:lnTo>
                  <a:lnTo>
                    <a:pt x="336" y="145"/>
                  </a:lnTo>
                  <a:lnTo>
                    <a:pt x="333" y="149"/>
                  </a:lnTo>
                  <a:lnTo>
                    <a:pt x="333" y="154"/>
                  </a:lnTo>
                  <a:lnTo>
                    <a:pt x="328" y="157"/>
                  </a:lnTo>
                  <a:lnTo>
                    <a:pt x="324" y="159"/>
                  </a:lnTo>
                  <a:lnTo>
                    <a:pt x="319" y="165"/>
                  </a:lnTo>
                  <a:lnTo>
                    <a:pt x="316" y="162"/>
                  </a:lnTo>
                  <a:lnTo>
                    <a:pt x="312" y="162"/>
                  </a:lnTo>
                  <a:lnTo>
                    <a:pt x="309" y="164"/>
                  </a:lnTo>
                  <a:lnTo>
                    <a:pt x="304" y="166"/>
                  </a:lnTo>
                  <a:lnTo>
                    <a:pt x="301" y="171"/>
                  </a:lnTo>
                  <a:lnTo>
                    <a:pt x="300" y="176"/>
                  </a:lnTo>
                  <a:lnTo>
                    <a:pt x="188" y="200"/>
                  </a:lnTo>
                  <a:lnTo>
                    <a:pt x="90" y="218"/>
                  </a:lnTo>
                  <a:lnTo>
                    <a:pt x="29" y="229"/>
                  </a:lnTo>
                  <a:lnTo>
                    <a:pt x="18" y="160"/>
                  </a:lnTo>
                  <a:lnTo>
                    <a:pt x="0" y="62"/>
                  </a:lnTo>
                  <a:lnTo>
                    <a:pt x="0" y="58"/>
                  </a:lnTo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" name="Freeform 57"/>
            <p:cNvSpPr>
              <a:spLocks/>
            </p:cNvSpPr>
            <p:nvPr/>
          </p:nvSpPr>
          <p:spPr bwMode="auto">
            <a:xfrm>
              <a:off x="4441" y="1839"/>
              <a:ext cx="89" cy="148"/>
            </a:xfrm>
            <a:custGeom>
              <a:avLst/>
              <a:gdLst>
                <a:gd name="T0" fmla="*/ 0 w 64"/>
                <a:gd name="T1" fmla="*/ 14 h 107"/>
                <a:gd name="T2" fmla="*/ 1 w 64"/>
                <a:gd name="T3" fmla="*/ 9 h 107"/>
                <a:gd name="T4" fmla="*/ 4 w 64"/>
                <a:gd name="T5" fmla="*/ 4 h 107"/>
                <a:gd name="T6" fmla="*/ 9 w 64"/>
                <a:gd name="T7" fmla="*/ 2 h 107"/>
                <a:gd name="T8" fmla="*/ 12 w 64"/>
                <a:gd name="T9" fmla="*/ 0 h 107"/>
                <a:gd name="T10" fmla="*/ 16 w 64"/>
                <a:gd name="T11" fmla="*/ 0 h 107"/>
                <a:gd name="T12" fmla="*/ 19 w 64"/>
                <a:gd name="T13" fmla="*/ 3 h 107"/>
                <a:gd name="T14" fmla="*/ 16 w 64"/>
                <a:gd name="T15" fmla="*/ 4 h 107"/>
                <a:gd name="T16" fmla="*/ 16 w 64"/>
                <a:gd name="T17" fmla="*/ 9 h 107"/>
                <a:gd name="T18" fmla="*/ 14 w 64"/>
                <a:gd name="T19" fmla="*/ 14 h 107"/>
                <a:gd name="T20" fmla="*/ 11 w 64"/>
                <a:gd name="T21" fmla="*/ 18 h 107"/>
                <a:gd name="T22" fmla="*/ 15 w 64"/>
                <a:gd name="T23" fmla="*/ 23 h 107"/>
                <a:gd name="T24" fmla="*/ 15 w 64"/>
                <a:gd name="T25" fmla="*/ 27 h 107"/>
                <a:gd name="T26" fmla="*/ 17 w 64"/>
                <a:gd name="T27" fmla="*/ 32 h 107"/>
                <a:gd name="T28" fmla="*/ 21 w 64"/>
                <a:gd name="T29" fmla="*/ 37 h 107"/>
                <a:gd name="T30" fmla="*/ 26 w 64"/>
                <a:gd name="T31" fmla="*/ 41 h 107"/>
                <a:gd name="T32" fmla="*/ 30 w 64"/>
                <a:gd name="T33" fmla="*/ 44 h 107"/>
                <a:gd name="T34" fmla="*/ 30 w 64"/>
                <a:gd name="T35" fmla="*/ 51 h 107"/>
                <a:gd name="T36" fmla="*/ 33 w 64"/>
                <a:gd name="T37" fmla="*/ 58 h 107"/>
                <a:gd name="T38" fmla="*/ 39 w 64"/>
                <a:gd name="T39" fmla="*/ 62 h 107"/>
                <a:gd name="T40" fmla="*/ 40 w 64"/>
                <a:gd name="T41" fmla="*/ 67 h 107"/>
                <a:gd name="T42" fmla="*/ 49 w 64"/>
                <a:gd name="T43" fmla="*/ 75 h 107"/>
                <a:gd name="T44" fmla="*/ 55 w 64"/>
                <a:gd name="T45" fmla="*/ 73 h 107"/>
                <a:gd name="T46" fmla="*/ 56 w 64"/>
                <a:gd name="T47" fmla="*/ 76 h 107"/>
                <a:gd name="T48" fmla="*/ 55 w 64"/>
                <a:gd name="T49" fmla="*/ 81 h 107"/>
                <a:gd name="T50" fmla="*/ 55 w 64"/>
                <a:gd name="T51" fmla="*/ 86 h 107"/>
                <a:gd name="T52" fmla="*/ 56 w 64"/>
                <a:gd name="T53" fmla="*/ 86 h 107"/>
                <a:gd name="T54" fmla="*/ 53 w 64"/>
                <a:gd name="T55" fmla="*/ 91 h 107"/>
                <a:gd name="T56" fmla="*/ 55 w 64"/>
                <a:gd name="T57" fmla="*/ 90 h 107"/>
                <a:gd name="T58" fmla="*/ 60 w 64"/>
                <a:gd name="T59" fmla="*/ 88 h 107"/>
                <a:gd name="T60" fmla="*/ 64 w 64"/>
                <a:gd name="T61" fmla="*/ 99 h 107"/>
                <a:gd name="T62" fmla="*/ 63 w 64"/>
                <a:gd name="T63" fmla="*/ 99 h 107"/>
                <a:gd name="T64" fmla="*/ 60 w 64"/>
                <a:gd name="T65" fmla="*/ 100 h 107"/>
                <a:gd name="T66" fmla="*/ 26 w 64"/>
                <a:gd name="T67" fmla="*/ 107 h 107"/>
                <a:gd name="T68" fmla="*/ 24 w 64"/>
                <a:gd name="T69" fmla="*/ 102 h 107"/>
                <a:gd name="T70" fmla="*/ 15 w 64"/>
                <a:gd name="T71" fmla="*/ 68 h 107"/>
                <a:gd name="T72" fmla="*/ 0 w 64"/>
                <a:gd name="T73" fmla="*/ 1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4" h="107">
                  <a:moveTo>
                    <a:pt x="0" y="14"/>
                  </a:moveTo>
                  <a:lnTo>
                    <a:pt x="1" y="9"/>
                  </a:lnTo>
                  <a:lnTo>
                    <a:pt x="4" y="4"/>
                  </a:lnTo>
                  <a:lnTo>
                    <a:pt x="9" y="2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19" y="3"/>
                  </a:lnTo>
                  <a:lnTo>
                    <a:pt x="16" y="4"/>
                  </a:lnTo>
                  <a:lnTo>
                    <a:pt x="16" y="9"/>
                  </a:lnTo>
                  <a:lnTo>
                    <a:pt x="14" y="14"/>
                  </a:lnTo>
                  <a:lnTo>
                    <a:pt x="11" y="18"/>
                  </a:lnTo>
                  <a:lnTo>
                    <a:pt x="15" y="23"/>
                  </a:lnTo>
                  <a:lnTo>
                    <a:pt x="15" y="27"/>
                  </a:lnTo>
                  <a:lnTo>
                    <a:pt x="17" y="32"/>
                  </a:lnTo>
                  <a:lnTo>
                    <a:pt x="21" y="37"/>
                  </a:lnTo>
                  <a:lnTo>
                    <a:pt x="26" y="41"/>
                  </a:lnTo>
                  <a:lnTo>
                    <a:pt x="30" y="44"/>
                  </a:lnTo>
                  <a:lnTo>
                    <a:pt x="30" y="51"/>
                  </a:lnTo>
                  <a:lnTo>
                    <a:pt x="33" y="58"/>
                  </a:lnTo>
                  <a:lnTo>
                    <a:pt x="39" y="62"/>
                  </a:lnTo>
                  <a:lnTo>
                    <a:pt x="40" y="67"/>
                  </a:lnTo>
                  <a:lnTo>
                    <a:pt x="49" y="75"/>
                  </a:lnTo>
                  <a:lnTo>
                    <a:pt x="55" y="73"/>
                  </a:lnTo>
                  <a:lnTo>
                    <a:pt x="56" y="76"/>
                  </a:lnTo>
                  <a:lnTo>
                    <a:pt x="55" y="81"/>
                  </a:lnTo>
                  <a:lnTo>
                    <a:pt x="55" y="86"/>
                  </a:lnTo>
                  <a:lnTo>
                    <a:pt x="56" y="86"/>
                  </a:lnTo>
                  <a:lnTo>
                    <a:pt x="53" y="91"/>
                  </a:lnTo>
                  <a:lnTo>
                    <a:pt x="55" y="90"/>
                  </a:lnTo>
                  <a:lnTo>
                    <a:pt x="60" y="88"/>
                  </a:lnTo>
                  <a:lnTo>
                    <a:pt x="64" y="99"/>
                  </a:lnTo>
                  <a:lnTo>
                    <a:pt x="63" y="99"/>
                  </a:lnTo>
                  <a:lnTo>
                    <a:pt x="60" y="100"/>
                  </a:lnTo>
                  <a:lnTo>
                    <a:pt x="26" y="107"/>
                  </a:lnTo>
                  <a:lnTo>
                    <a:pt x="24" y="102"/>
                  </a:lnTo>
                  <a:lnTo>
                    <a:pt x="15" y="68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" name="Freeform 58"/>
            <p:cNvSpPr>
              <a:spLocks/>
            </p:cNvSpPr>
            <p:nvPr/>
          </p:nvSpPr>
          <p:spPr bwMode="auto">
            <a:xfrm>
              <a:off x="4441" y="1839"/>
              <a:ext cx="89" cy="148"/>
            </a:xfrm>
            <a:custGeom>
              <a:avLst/>
              <a:gdLst>
                <a:gd name="T0" fmla="*/ 0 w 64"/>
                <a:gd name="T1" fmla="*/ 14 h 107"/>
                <a:gd name="T2" fmla="*/ 1 w 64"/>
                <a:gd name="T3" fmla="*/ 9 h 107"/>
                <a:gd name="T4" fmla="*/ 4 w 64"/>
                <a:gd name="T5" fmla="*/ 4 h 107"/>
                <a:gd name="T6" fmla="*/ 9 w 64"/>
                <a:gd name="T7" fmla="*/ 2 h 107"/>
                <a:gd name="T8" fmla="*/ 12 w 64"/>
                <a:gd name="T9" fmla="*/ 0 h 107"/>
                <a:gd name="T10" fmla="*/ 16 w 64"/>
                <a:gd name="T11" fmla="*/ 0 h 107"/>
                <a:gd name="T12" fmla="*/ 19 w 64"/>
                <a:gd name="T13" fmla="*/ 3 h 107"/>
                <a:gd name="T14" fmla="*/ 16 w 64"/>
                <a:gd name="T15" fmla="*/ 4 h 107"/>
                <a:gd name="T16" fmla="*/ 16 w 64"/>
                <a:gd name="T17" fmla="*/ 9 h 107"/>
                <a:gd name="T18" fmla="*/ 14 w 64"/>
                <a:gd name="T19" fmla="*/ 14 h 107"/>
                <a:gd name="T20" fmla="*/ 11 w 64"/>
                <a:gd name="T21" fmla="*/ 18 h 107"/>
                <a:gd name="T22" fmla="*/ 15 w 64"/>
                <a:gd name="T23" fmla="*/ 23 h 107"/>
                <a:gd name="T24" fmla="*/ 15 w 64"/>
                <a:gd name="T25" fmla="*/ 27 h 107"/>
                <a:gd name="T26" fmla="*/ 17 w 64"/>
                <a:gd name="T27" fmla="*/ 32 h 107"/>
                <a:gd name="T28" fmla="*/ 21 w 64"/>
                <a:gd name="T29" fmla="*/ 37 h 107"/>
                <a:gd name="T30" fmla="*/ 26 w 64"/>
                <a:gd name="T31" fmla="*/ 41 h 107"/>
                <a:gd name="T32" fmla="*/ 30 w 64"/>
                <a:gd name="T33" fmla="*/ 44 h 107"/>
                <a:gd name="T34" fmla="*/ 30 w 64"/>
                <a:gd name="T35" fmla="*/ 51 h 107"/>
                <a:gd name="T36" fmla="*/ 33 w 64"/>
                <a:gd name="T37" fmla="*/ 58 h 107"/>
                <a:gd name="T38" fmla="*/ 39 w 64"/>
                <a:gd name="T39" fmla="*/ 62 h 107"/>
                <a:gd name="T40" fmla="*/ 40 w 64"/>
                <a:gd name="T41" fmla="*/ 67 h 107"/>
                <a:gd name="T42" fmla="*/ 49 w 64"/>
                <a:gd name="T43" fmla="*/ 75 h 107"/>
                <a:gd name="T44" fmla="*/ 55 w 64"/>
                <a:gd name="T45" fmla="*/ 73 h 107"/>
                <a:gd name="T46" fmla="*/ 56 w 64"/>
                <a:gd name="T47" fmla="*/ 76 h 107"/>
                <a:gd name="T48" fmla="*/ 55 w 64"/>
                <a:gd name="T49" fmla="*/ 81 h 107"/>
                <a:gd name="T50" fmla="*/ 55 w 64"/>
                <a:gd name="T51" fmla="*/ 86 h 107"/>
                <a:gd name="T52" fmla="*/ 56 w 64"/>
                <a:gd name="T53" fmla="*/ 86 h 107"/>
                <a:gd name="T54" fmla="*/ 53 w 64"/>
                <a:gd name="T55" fmla="*/ 91 h 107"/>
                <a:gd name="T56" fmla="*/ 55 w 64"/>
                <a:gd name="T57" fmla="*/ 90 h 107"/>
                <a:gd name="T58" fmla="*/ 60 w 64"/>
                <a:gd name="T59" fmla="*/ 88 h 107"/>
                <a:gd name="T60" fmla="*/ 64 w 64"/>
                <a:gd name="T61" fmla="*/ 99 h 107"/>
                <a:gd name="T62" fmla="*/ 63 w 64"/>
                <a:gd name="T63" fmla="*/ 99 h 107"/>
                <a:gd name="T64" fmla="*/ 60 w 64"/>
                <a:gd name="T65" fmla="*/ 100 h 107"/>
                <a:gd name="T66" fmla="*/ 26 w 64"/>
                <a:gd name="T67" fmla="*/ 107 h 107"/>
                <a:gd name="T68" fmla="*/ 24 w 64"/>
                <a:gd name="T69" fmla="*/ 102 h 107"/>
                <a:gd name="T70" fmla="*/ 15 w 64"/>
                <a:gd name="T71" fmla="*/ 68 h 107"/>
                <a:gd name="T72" fmla="*/ 0 w 64"/>
                <a:gd name="T73" fmla="*/ 1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4" h="107">
                  <a:moveTo>
                    <a:pt x="0" y="14"/>
                  </a:moveTo>
                  <a:lnTo>
                    <a:pt x="1" y="9"/>
                  </a:lnTo>
                  <a:lnTo>
                    <a:pt x="4" y="4"/>
                  </a:lnTo>
                  <a:lnTo>
                    <a:pt x="9" y="2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19" y="3"/>
                  </a:lnTo>
                  <a:lnTo>
                    <a:pt x="16" y="4"/>
                  </a:lnTo>
                  <a:lnTo>
                    <a:pt x="16" y="9"/>
                  </a:lnTo>
                  <a:lnTo>
                    <a:pt x="14" y="14"/>
                  </a:lnTo>
                  <a:lnTo>
                    <a:pt x="11" y="18"/>
                  </a:lnTo>
                  <a:lnTo>
                    <a:pt x="15" y="23"/>
                  </a:lnTo>
                  <a:lnTo>
                    <a:pt x="15" y="27"/>
                  </a:lnTo>
                  <a:lnTo>
                    <a:pt x="17" y="32"/>
                  </a:lnTo>
                  <a:lnTo>
                    <a:pt x="21" y="37"/>
                  </a:lnTo>
                  <a:lnTo>
                    <a:pt x="26" y="41"/>
                  </a:lnTo>
                  <a:lnTo>
                    <a:pt x="30" y="44"/>
                  </a:lnTo>
                  <a:lnTo>
                    <a:pt x="30" y="51"/>
                  </a:lnTo>
                  <a:lnTo>
                    <a:pt x="33" y="58"/>
                  </a:lnTo>
                  <a:lnTo>
                    <a:pt x="39" y="62"/>
                  </a:lnTo>
                  <a:lnTo>
                    <a:pt x="40" y="67"/>
                  </a:lnTo>
                  <a:lnTo>
                    <a:pt x="49" y="75"/>
                  </a:lnTo>
                  <a:lnTo>
                    <a:pt x="55" y="73"/>
                  </a:lnTo>
                  <a:lnTo>
                    <a:pt x="56" y="76"/>
                  </a:lnTo>
                  <a:lnTo>
                    <a:pt x="55" y="81"/>
                  </a:lnTo>
                  <a:lnTo>
                    <a:pt x="55" y="86"/>
                  </a:lnTo>
                  <a:lnTo>
                    <a:pt x="56" y="86"/>
                  </a:lnTo>
                  <a:lnTo>
                    <a:pt x="53" y="91"/>
                  </a:lnTo>
                  <a:lnTo>
                    <a:pt x="55" y="90"/>
                  </a:lnTo>
                  <a:lnTo>
                    <a:pt x="60" y="88"/>
                  </a:lnTo>
                  <a:lnTo>
                    <a:pt x="64" y="99"/>
                  </a:lnTo>
                  <a:lnTo>
                    <a:pt x="63" y="99"/>
                  </a:lnTo>
                  <a:lnTo>
                    <a:pt x="60" y="100"/>
                  </a:lnTo>
                  <a:lnTo>
                    <a:pt x="26" y="107"/>
                  </a:lnTo>
                  <a:lnTo>
                    <a:pt x="24" y="102"/>
                  </a:lnTo>
                  <a:lnTo>
                    <a:pt x="15" y="68"/>
                  </a:lnTo>
                  <a:lnTo>
                    <a:pt x="0" y="14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4" name="Freeform 59"/>
            <p:cNvSpPr>
              <a:spLocks/>
            </p:cNvSpPr>
            <p:nvPr/>
          </p:nvSpPr>
          <p:spPr bwMode="auto">
            <a:xfrm>
              <a:off x="4495" y="1235"/>
              <a:ext cx="138" cy="264"/>
            </a:xfrm>
            <a:custGeom>
              <a:avLst/>
              <a:gdLst>
                <a:gd name="T0" fmla="*/ 0 w 100"/>
                <a:gd name="T1" fmla="*/ 25 h 191"/>
                <a:gd name="T2" fmla="*/ 17 w 100"/>
                <a:gd name="T3" fmla="*/ 20 h 191"/>
                <a:gd name="T4" fmla="*/ 95 w 100"/>
                <a:gd name="T5" fmla="*/ 0 h 191"/>
                <a:gd name="T6" fmla="*/ 94 w 100"/>
                <a:gd name="T7" fmla="*/ 1 h 191"/>
                <a:gd name="T8" fmla="*/ 97 w 100"/>
                <a:gd name="T9" fmla="*/ 9 h 191"/>
                <a:gd name="T10" fmla="*/ 94 w 100"/>
                <a:gd name="T11" fmla="*/ 19 h 191"/>
                <a:gd name="T12" fmla="*/ 95 w 100"/>
                <a:gd name="T13" fmla="*/ 24 h 191"/>
                <a:gd name="T14" fmla="*/ 99 w 100"/>
                <a:gd name="T15" fmla="*/ 29 h 191"/>
                <a:gd name="T16" fmla="*/ 100 w 100"/>
                <a:gd name="T17" fmla="*/ 33 h 191"/>
                <a:gd name="T18" fmla="*/ 100 w 100"/>
                <a:gd name="T19" fmla="*/ 38 h 191"/>
                <a:gd name="T20" fmla="*/ 97 w 100"/>
                <a:gd name="T21" fmla="*/ 45 h 191"/>
                <a:gd name="T22" fmla="*/ 88 w 100"/>
                <a:gd name="T23" fmla="*/ 54 h 191"/>
                <a:gd name="T24" fmla="*/ 87 w 100"/>
                <a:gd name="T25" fmla="*/ 55 h 191"/>
                <a:gd name="T26" fmla="*/ 82 w 100"/>
                <a:gd name="T27" fmla="*/ 59 h 191"/>
                <a:gd name="T28" fmla="*/ 82 w 100"/>
                <a:gd name="T29" fmla="*/ 64 h 191"/>
                <a:gd name="T30" fmla="*/ 85 w 100"/>
                <a:gd name="T31" fmla="*/ 74 h 191"/>
                <a:gd name="T32" fmla="*/ 83 w 100"/>
                <a:gd name="T33" fmla="*/ 83 h 191"/>
                <a:gd name="T34" fmla="*/ 84 w 100"/>
                <a:gd name="T35" fmla="*/ 88 h 191"/>
                <a:gd name="T36" fmla="*/ 82 w 100"/>
                <a:gd name="T37" fmla="*/ 93 h 191"/>
                <a:gd name="T38" fmla="*/ 83 w 100"/>
                <a:gd name="T39" fmla="*/ 98 h 191"/>
                <a:gd name="T40" fmla="*/ 82 w 100"/>
                <a:gd name="T41" fmla="*/ 103 h 191"/>
                <a:gd name="T42" fmla="*/ 78 w 100"/>
                <a:gd name="T43" fmla="*/ 108 h 191"/>
                <a:gd name="T44" fmla="*/ 79 w 100"/>
                <a:gd name="T45" fmla="*/ 116 h 191"/>
                <a:gd name="T46" fmla="*/ 77 w 100"/>
                <a:gd name="T47" fmla="*/ 119 h 191"/>
                <a:gd name="T48" fmla="*/ 82 w 100"/>
                <a:gd name="T49" fmla="*/ 137 h 191"/>
                <a:gd name="T50" fmla="*/ 82 w 100"/>
                <a:gd name="T51" fmla="*/ 147 h 191"/>
                <a:gd name="T52" fmla="*/ 84 w 100"/>
                <a:gd name="T53" fmla="*/ 161 h 191"/>
                <a:gd name="T54" fmla="*/ 82 w 100"/>
                <a:gd name="T55" fmla="*/ 166 h 191"/>
                <a:gd name="T56" fmla="*/ 82 w 100"/>
                <a:gd name="T57" fmla="*/ 171 h 191"/>
                <a:gd name="T58" fmla="*/ 84 w 100"/>
                <a:gd name="T59" fmla="*/ 177 h 191"/>
                <a:gd name="T60" fmla="*/ 89 w 100"/>
                <a:gd name="T61" fmla="*/ 181 h 191"/>
                <a:gd name="T62" fmla="*/ 46 w 100"/>
                <a:gd name="T63" fmla="*/ 191 h 191"/>
                <a:gd name="T64" fmla="*/ 44 w 100"/>
                <a:gd name="T65" fmla="*/ 186 h 191"/>
                <a:gd name="T66" fmla="*/ 44 w 100"/>
                <a:gd name="T67" fmla="*/ 182 h 191"/>
                <a:gd name="T68" fmla="*/ 33 w 100"/>
                <a:gd name="T69" fmla="*/ 133 h 191"/>
                <a:gd name="T70" fmla="*/ 25 w 100"/>
                <a:gd name="T71" fmla="*/ 127 h 191"/>
                <a:gd name="T72" fmla="*/ 24 w 100"/>
                <a:gd name="T73" fmla="*/ 132 h 191"/>
                <a:gd name="T74" fmla="*/ 21 w 100"/>
                <a:gd name="T75" fmla="*/ 127 h 191"/>
                <a:gd name="T76" fmla="*/ 21 w 100"/>
                <a:gd name="T77" fmla="*/ 119 h 191"/>
                <a:gd name="T78" fmla="*/ 19 w 100"/>
                <a:gd name="T79" fmla="*/ 109 h 191"/>
                <a:gd name="T80" fmla="*/ 16 w 100"/>
                <a:gd name="T81" fmla="*/ 104 h 191"/>
                <a:gd name="T82" fmla="*/ 12 w 100"/>
                <a:gd name="T83" fmla="*/ 94 h 191"/>
                <a:gd name="T84" fmla="*/ 12 w 100"/>
                <a:gd name="T85" fmla="*/ 84 h 191"/>
                <a:gd name="T86" fmla="*/ 15 w 100"/>
                <a:gd name="T87" fmla="*/ 83 h 191"/>
                <a:gd name="T88" fmla="*/ 14 w 100"/>
                <a:gd name="T89" fmla="*/ 78 h 191"/>
                <a:gd name="T90" fmla="*/ 12 w 100"/>
                <a:gd name="T91" fmla="*/ 73 h 191"/>
                <a:gd name="T92" fmla="*/ 12 w 100"/>
                <a:gd name="T93" fmla="*/ 68 h 191"/>
                <a:gd name="T94" fmla="*/ 11 w 100"/>
                <a:gd name="T95" fmla="*/ 63 h 191"/>
                <a:gd name="T96" fmla="*/ 6 w 100"/>
                <a:gd name="T97" fmla="*/ 58 h 191"/>
                <a:gd name="T98" fmla="*/ 5 w 100"/>
                <a:gd name="T99" fmla="*/ 53 h 191"/>
                <a:gd name="T100" fmla="*/ 5 w 100"/>
                <a:gd name="T101" fmla="*/ 41 h 191"/>
                <a:gd name="T102" fmla="*/ 1 w 100"/>
                <a:gd name="T103" fmla="*/ 36 h 191"/>
                <a:gd name="T104" fmla="*/ 1 w 100"/>
                <a:gd name="T105" fmla="*/ 31 h 191"/>
                <a:gd name="T106" fmla="*/ 0 w 100"/>
                <a:gd name="T107" fmla="*/ 28 h 191"/>
                <a:gd name="T108" fmla="*/ 0 w 100"/>
                <a:gd name="T109" fmla="*/ 25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0" h="191">
                  <a:moveTo>
                    <a:pt x="0" y="25"/>
                  </a:moveTo>
                  <a:lnTo>
                    <a:pt x="17" y="20"/>
                  </a:lnTo>
                  <a:lnTo>
                    <a:pt x="95" y="0"/>
                  </a:lnTo>
                  <a:lnTo>
                    <a:pt x="94" y="1"/>
                  </a:lnTo>
                  <a:lnTo>
                    <a:pt x="97" y="9"/>
                  </a:lnTo>
                  <a:lnTo>
                    <a:pt x="94" y="19"/>
                  </a:lnTo>
                  <a:lnTo>
                    <a:pt x="95" y="24"/>
                  </a:lnTo>
                  <a:lnTo>
                    <a:pt x="99" y="29"/>
                  </a:lnTo>
                  <a:lnTo>
                    <a:pt x="100" y="33"/>
                  </a:lnTo>
                  <a:lnTo>
                    <a:pt x="100" y="38"/>
                  </a:lnTo>
                  <a:lnTo>
                    <a:pt x="97" y="45"/>
                  </a:lnTo>
                  <a:lnTo>
                    <a:pt x="88" y="54"/>
                  </a:lnTo>
                  <a:lnTo>
                    <a:pt x="87" y="55"/>
                  </a:lnTo>
                  <a:lnTo>
                    <a:pt x="82" y="59"/>
                  </a:lnTo>
                  <a:lnTo>
                    <a:pt x="82" y="64"/>
                  </a:lnTo>
                  <a:lnTo>
                    <a:pt x="85" y="74"/>
                  </a:lnTo>
                  <a:lnTo>
                    <a:pt x="83" y="83"/>
                  </a:lnTo>
                  <a:lnTo>
                    <a:pt x="84" y="88"/>
                  </a:lnTo>
                  <a:lnTo>
                    <a:pt x="82" y="93"/>
                  </a:lnTo>
                  <a:lnTo>
                    <a:pt x="83" y="98"/>
                  </a:lnTo>
                  <a:lnTo>
                    <a:pt x="82" y="103"/>
                  </a:lnTo>
                  <a:lnTo>
                    <a:pt x="78" y="108"/>
                  </a:lnTo>
                  <a:lnTo>
                    <a:pt x="79" y="116"/>
                  </a:lnTo>
                  <a:lnTo>
                    <a:pt x="77" y="119"/>
                  </a:lnTo>
                  <a:lnTo>
                    <a:pt x="82" y="137"/>
                  </a:lnTo>
                  <a:lnTo>
                    <a:pt x="82" y="147"/>
                  </a:lnTo>
                  <a:lnTo>
                    <a:pt x="84" y="161"/>
                  </a:lnTo>
                  <a:lnTo>
                    <a:pt x="82" y="166"/>
                  </a:lnTo>
                  <a:lnTo>
                    <a:pt x="82" y="171"/>
                  </a:lnTo>
                  <a:lnTo>
                    <a:pt x="84" y="177"/>
                  </a:lnTo>
                  <a:lnTo>
                    <a:pt x="89" y="181"/>
                  </a:lnTo>
                  <a:lnTo>
                    <a:pt x="46" y="191"/>
                  </a:lnTo>
                  <a:lnTo>
                    <a:pt x="44" y="186"/>
                  </a:lnTo>
                  <a:lnTo>
                    <a:pt x="44" y="182"/>
                  </a:lnTo>
                  <a:lnTo>
                    <a:pt x="33" y="133"/>
                  </a:lnTo>
                  <a:lnTo>
                    <a:pt x="25" y="127"/>
                  </a:lnTo>
                  <a:lnTo>
                    <a:pt x="24" y="132"/>
                  </a:lnTo>
                  <a:lnTo>
                    <a:pt x="21" y="127"/>
                  </a:lnTo>
                  <a:lnTo>
                    <a:pt x="21" y="119"/>
                  </a:lnTo>
                  <a:lnTo>
                    <a:pt x="19" y="109"/>
                  </a:lnTo>
                  <a:lnTo>
                    <a:pt x="16" y="104"/>
                  </a:lnTo>
                  <a:lnTo>
                    <a:pt x="12" y="94"/>
                  </a:lnTo>
                  <a:lnTo>
                    <a:pt x="12" y="84"/>
                  </a:lnTo>
                  <a:lnTo>
                    <a:pt x="15" y="83"/>
                  </a:lnTo>
                  <a:lnTo>
                    <a:pt x="14" y="78"/>
                  </a:lnTo>
                  <a:lnTo>
                    <a:pt x="12" y="73"/>
                  </a:lnTo>
                  <a:lnTo>
                    <a:pt x="12" y="68"/>
                  </a:lnTo>
                  <a:lnTo>
                    <a:pt x="11" y="63"/>
                  </a:lnTo>
                  <a:lnTo>
                    <a:pt x="6" y="58"/>
                  </a:lnTo>
                  <a:lnTo>
                    <a:pt x="5" y="53"/>
                  </a:lnTo>
                  <a:lnTo>
                    <a:pt x="5" y="41"/>
                  </a:lnTo>
                  <a:lnTo>
                    <a:pt x="1" y="36"/>
                  </a:lnTo>
                  <a:lnTo>
                    <a:pt x="1" y="31"/>
                  </a:lnTo>
                  <a:lnTo>
                    <a:pt x="0" y="28"/>
                  </a:lnTo>
                  <a:lnTo>
                    <a:pt x="0" y="25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5" name="Freeform 60"/>
            <p:cNvSpPr>
              <a:spLocks/>
            </p:cNvSpPr>
            <p:nvPr/>
          </p:nvSpPr>
          <p:spPr bwMode="auto">
            <a:xfrm>
              <a:off x="4495" y="1235"/>
              <a:ext cx="138" cy="264"/>
            </a:xfrm>
            <a:custGeom>
              <a:avLst/>
              <a:gdLst>
                <a:gd name="T0" fmla="*/ 0 w 100"/>
                <a:gd name="T1" fmla="*/ 25 h 191"/>
                <a:gd name="T2" fmla="*/ 17 w 100"/>
                <a:gd name="T3" fmla="*/ 20 h 191"/>
                <a:gd name="T4" fmla="*/ 95 w 100"/>
                <a:gd name="T5" fmla="*/ 0 h 191"/>
                <a:gd name="T6" fmla="*/ 94 w 100"/>
                <a:gd name="T7" fmla="*/ 1 h 191"/>
                <a:gd name="T8" fmla="*/ 97 w 100"/>
                <a:gd name="T9" fmla="*/ 9 h 191"/>
                <a:gd name="T10" fmla="*/ 94 w 100"/>
                <a:gd name="T11" fmla="*/ 19 h 191"/>
                <a:gd name="T12" fmla="*/ 95 w 100"/>
                <a:gd name="T13" fmla="*/ 24 h 191"/>
                <a:gd name="T14" fmla="*/ 99 w 100"/>
                <a:gd name="T15" fmla="*/ 29 h 191"/>
                <a:gd name="T16" fmla="*/ 100 w 100"/>
                <a:gd name="T17" fmla="*/ 33 h 191"/>
                <a:gd name="T18" fmla="*/ 100 w 100"/>
                <a:gd name="T19" fmla="*/ 38 h 191"/>
                <a:gd name="T20" fmla="*/ 97 w 100"/>
                <a:gd name="T21" fmla="*/ 45 h 191"/>
                <a:gd name="T22" fmla="*/ 88 w 100"/>
                <a:gd name="T23" fmla="*/ 54 h 191"/>
                <a:gd name="T24" fmla="*/ 87 w 100"/>
                <a:gd name="T25" fmla="*/ 55 h 191"/>
                <a:gd name="T26" fmla="*/ 82 w 100"/>
                <a:gd name="T27" fmla="*/ 59 h 191"/>
                <a:gd name="T28" fmla="*/ 82 w 100"/>
                <a:gd name="T29" fmla="*/ 64 h 191"/>
                <a:gd name="T30" fmla="*/ 85 w 100"/>
                <a:gd name="T31" fmla="*/ 74 h 191"/>
                <a:gd name="T32" fmla="*/ 83 w 100"/>
                <a:gd name="T33" fmla="*/ 83 h 191"/>
                <a:gd name="T34" fmla="*/ 84 w 100"/>
                <a:gd name="T35" fmla="*/ 88 h 191"/>
                <a:gd name="T36" fmla="*/ 82 w 100"/>
                <a:gd name="T37" fmla="*/ 93 h 191"/>
                <a:gd name="T38" fmla="*/ 83 w 100"/>
                <a:gd name="T39" fmla="*/ 98 h 191"/>
                <a:gd name="T40" fmla="*/ 82 w 100"/>
                <a:gd name="T41" fmla="*/ 103 h 191"/>
                <a:gd name="T42" fmla="*/ 78 w 100"/>
                <a:gd name="T43" fmla="*/ 108 h 191"/>
                <a:gd name="T44" fmla="*/ 79 w 100"/>
                <a:gd name="T45" fmla="*/ 116 h 191"/>
                <a:gd name="T46" fmla="*/ 77 w 100"/>
                <a:gd name="T47" fmla="*/ 119 h 191"/>
                <a:gd name="T48" fmla="*/ 82 w 100"/>
                <a:gd name="T49" fmla="*/ 137 h 191"/>
                <a:gd name="T50" fmla="*/ 82 w 100"/>
                <a:gd name="T51" fmla="*/ 147 h 191"/>
                <a:gd name="T52" fmla="*/ 84 w 100"/>
                <a:gd name="T53" fmla="*/ 161 h 191"/>
                <a:gd name="T54" fmla="*/ 82 w 100"/>
                <a:gd name="T55" fmla="*/ 166 h 191"/>
                <a:gd name="T56" fmla="*/ 82 w 100"/>
                <a:gd name="T57" fmla="*/ 171 h 191"/>
                <a:gd name="T58" fmla="*/ 84 w 100"/>
                <a:gd name="T59" fmla="*/ 177 h 191"/>
                <a:gd name="T60" fmla="*/ 89 w 100"/>
                <a:gd name="T61" fmla="*/ 181 h 191"/>
                <a:gd name="T62" fmla="*/ 46 w 100"/>
                <a:gd name="T63" fmla="*/ 191 h 191"/>
                <a:gd name="T64" fmla="*/ 44 w 100"/>
                <a:gd name="T65" fmla="*/ 186 h 191"/>
                <a:gd name="T66" fmla="*/ 44 w 100"/>
                <a:gd name="T67" fmla="*/ 182 h 191"/>
                <a:gd name="T68" fmla="*/ 33 w 100"/>
                <a:gd name="T69" fmla="*/ 133 h 191"/>
                <a:gd name="T70" fmla="*/ 25 w 100"/>
                <a:gd name="T71" fmla="*/ 127 h 191"/>
                <a:gd name="T72" fmla="*/ 24 w 100"/>
                <a:gd name="T73" fmla="*/ 132 h 191"/>
                <a:gd name="T74" fmla="*/ 21 w 100"/>
                <a:gd name="T75" fmla="*/ 127 h 191"/>
                <a:gd name="T76" fmla="*/ 21 w 100"/>
                <a:gd name="T77" fmla="*/ 119 h 191"/>
                <a:gd name="T78" fmla="*/ 19 w 100"/>
                <a:gd name="T79" fmla="*/ 109 h 191"/>
                <a:gd name="T80" fmla="*/ 16 w 100"/>
                <a:gd name="T81" fmla="*/ 104 h 191"/>
                <a:gd name="T82" fmla="*/ 12 w 100"/>
                <a:gd name="T83" fmla="*/ 94 h 191"/>
                <a:gd name="T84" fmla="*/ 12 w 100"/>
                <a:gd name="T85" fmla="*/ 84 h 191"/>
                <a:gd name="T86" fmla="*/ 15 w 100"/>
                <a:gd name="T87" fmla="*/ 83 h 191"/>
                <a:gd name="T88" fmla="*/ 14 w 100"/>
                <a:gd name="T89" fmla="*/ 78 h 191"/>
                <a:gd name="T90" fmla="*/ 12 w 100"/>
                <a:gd name="T91" fmla="*/ 73 h 191"/>
                <a:gd name="T92" fmla="*/ 12 w 100"/>
                <a:gd name="T93" fmla="*/ 68 h 191"/>
                <a:gd name="T94" fmla="*/ 11 w 100"/>
                <a:gd name="T95" fmla="*/ 63 h 191"/>
                <a:gd name="T96" fmla="*/ 6 w 100"/>
                <a:gd name="T97" fmla="*/ 58 h 191"/>
                <a:gd name="T98" fmla="*/ 5 w 100"/>
                <a:gd name="T99" fmla="*/ 53 h 191"/>
                <a:gd name="T100" fmla="*/ 5 w 100"/>
                <a:gd name="T101" fmla="*/ 41 h 191"/>
                <a:gd name="T102" fmla="*/ 1 w 100"/>
                <a:gd name="T103" fmla="*/ 36 h 191"/>
                <a:gd name="T104" fmla="*/ 1 w 100"/>
                <a:gd name="T105" fmla="*/ 31 h 191"/>
                <a:gd name="T106" fmla="*/ 0 w 100"/>
                <a:gd name="T107" fmla="*/ 28 h 191"/>
                <a:gd name="T108" fmla="*/ 0 w 100"/>
                <a:gd name="T109" fmla="*/ 25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0" h="191">
                  <a:moveTo>
                    <a:pt x="0" y="25"/>
                  </a:moveTo>
                  <a:lnTo>
                    <a:pt x="17" y="20"/>
                  </a:lnTo>
                  <a:lnTo>
                    <a:pt x="95" y="0"/>
                  </a:lnTo>
                  <a:lnTo>
                    <a:pt x="94" y="1"/>
                  </a:lnTo>
                  <a:lnTo>
                    <a:pt x="97" y="9"/>
                  </a:lnTo>
                  <a:lnTo>
                    <a:pt x="94" y="19"/>
                  </a:lnTo>
                  <a:lnTo>
                    <a:pt x="95" y="24"/>
                  </a:lnTo>
                  <a:lnTo>
                    <a:pt x="99" y="29"/>
                  </a:lnTo>
                  <a:lnTo>
                    <a:pt x="100" y="33"/>
                  </a:lnTo>
                  <a:lnTo>
                    <a:pt x="100" y="38"/>
                  </a:lnTo>
                  <a:lnTo>
                    <a:pt x="97" y="45"/>
                  </a:lnTo>
                  <a:lnTo>
                    <a:pt x="88" y="54"/>
                  </a:lnTo>
                  <a:lnTo>
                    <a:pt x="87" y="55"/>
                  </a:lnTo>
                  <a:lnTo>
                    <a:pt x="82" y="59"/>
                  </a:lnTo>
                  <a:lnTo>
                    <a:pt x="82" y="64"/>
                  </a:lnTo>
                  <a:lnTo>
                    <a:pt x="85" y="74"/>
                  </a:lnTo>
                  <a:lnTo>
                    <a:pt x="83" y="83"/>
                  </a:lnTo>
                  <a:lnTo>
                    <a:pt x="84" y="88"/>
                  </a:lnTo>
                  <a:lnTo>
                    <a:pt x="82" y="93"/>
                  </a:lnTo>
                  <a:lnTo>
                    <a:pt x="83" y="98"/>
                  </a:lnTo>
                  <a:lnTo>
                    <a:pt x="82" y="103"/>
                  </a:lnTo>
                  <a:lnTo>
                    <a:pt x="78" y="108"/>
                  </a:lnTo>
                  <a:lnTo>
                    <a:pt x="79" y="116"/>
                  </a:lnTo>
                  <a:lnTo>
                    <a:pt x="77" y="119"/>
                  </a:lnTo>
                  <a:lnTo>
                    <a:pt x="82" y="137"/>
                  </a:lnTo>
                  <a:lnTo>
                    <a:pt x="82" y="147"/>
                  </a:lnTo>
                  <a:lnTo>
                    <a:pt x="84" y="161"/>
                  </a:lnTo>
                  <a:lnTo>
                    <a:pt x="82" y="166"/>
                  </a:lnTo>
                  <a:lnTo>
                    <a:pt x="82" y="171"/>
                  </a:lnTo>
                  <a:lnTo>
                    <a:pt x="84" y="177"/>
                  </a:lnTo>
                  <a:lnTo>
                    <a:pt x="89" y="181"/>
                  </a:lnTo>
                  <a:lnTo>
                    <a:pt x="46" y="191"/>
                  </a:lnTo>
                  <a:lnTo>
                    <a:pt x="44" y="186"/>
                  </a:lnTo>
                  <a:lnTo>
                    <a:pt x="44" y="182"/>
                  </a:lnTo>
                  <a:lnTo>
                    <a:pt x="33" y="133"/>
                  </a:lnTo>
                  <a:lnTo>
                    <a:pt x="25" y="127"/>
                  </a:lnTo>
                  <a:lnTo>
                    <a:pt x="24" y="132"/>
                  </a:lnTo>
                  <a:lnTo>
                    <a:pt x="21" y="127"/>
                  </a:lnTo>
                  <a:lnTo>
                    <a:pt x="21" y="119"/>
                  </a:lnTo>
                  <a:lnTo>
                    <a:pt x="19" y="109"/>
                  </a:lnTo>
                  <a:lnTo>
                    <a:pt x="16" y="104"/>
                  </a:lnTo>
                  <a:lnTo>
                    <a:pt x="12" y="94"/>
                  </a:lnTo>
                  <a:lnTo>
                    <a:pt x="12" y="84"/>
                  </a:lnTo>
                  <a:lnTo>
                    <a:pt x="15" y="83"/>
                  </a:lnTo>
                  <a:lnTo>
                    <a:pt x="14" y="78"/>
                  </a:lnTo>
                  <a:lnTo>
                    <a:pt x="12" y="73"/>
                  </a:lnTo>
                  <a:lnTo>
                    <a:pt x="12" y="68"/>
                  </a:lnTo>
                  <a:lnTo>
                    <a:pt x="11" y="63"/>
                  </a:lnTo>
                  <a:lnTo>
                    <a:pt x="6" y="58"/>
                  </a:lnTo>
                  <a:lnTo>
                    <a:pt x="5" y="53"/>
                  </a:lnTo>
                  <a:lnTo>
                    <a:pt x="5" y="41"/>
                  </a:lnTo>
                  <a:lnTo>
                    <a:pt x="1" y="36"/>
                  </a:lnTo>
                  <a:lnTo>
                    <a:pt x="1" y="31"/>
                  </a:lnTo>
                  <a:lnTo>
                    <a:pt x="0" y="28"/>
                  </a:lnTo>
                  <a:lnTo>
                    <a:pt x="0" y="25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46" name="Freeform 61"/>
            <p:cNvSpPr>
              <a:spLocks noEditPoints="1"/>
            </p:cNvSpPr>
            <p:nvPr/>
          </p:nvSpPr>
          <p:spPr bwMode="auto">
            <a:xfrm>
              <a:off x="3862" y="1930"/>
              <a:ext cx="662" cy="367"/>
            </a:xfrm>
            <a:custGeom>
              <a:avLst/>
              <a:gdLst>
                <a:gd name="T0" fmla="*/ 456 w 478"/>
                <a:gd name="T1" fmla="*/ 85 h 265"/>
                <a:gd name="T2" fmla="*/ 446 w 478"/>
                <a:gd name="T3" fmla="*/ 109 h 265"/>
                <a:gd name="T4" fmla="*/ 446 w 478"/>
                <a:gd name="T5" fmla="*/ 136 h 265"/>
                <a:gd name="T6" fmla="*/ 454 w 478"/>
                <a:gd name="T7" fmla="*/ 118 h 265"/>
                <a:gd name="T8" fmla="*/ 463 w 478"/>
                <a:gd name="T9" fmla="*/ 112 h 265"/>
                <a:gd name="T10" fmla="*/ 469 w 478"/>
                <a:gd name="T11" fmla="*/ 80 h 265"/>
                <a:gd name="T12" fmla="*/ 453 w 478"/>
                <a:gd name="T13" fmla="*/ 161 h 265"/>
                <a:gd name="T14" fmla="*/ 435 w 478"/>
                <a:gd name="T15" fmla="*/ 170 h 265"/>
                <a:gd name="T16" fmla="*/ 423 w 478"/>
                <a:gd name="T17" fmla="*/ 166 h 265"/>
                <a:gd name="T18" fmla="*/ 410 w 478"/>
                <a:gd name="T19" fmla="*/ 153 h 265"/>
                <a:gd name="T20" fmla="*/ 394 w 478"/>
                <a:gd name="T21" fmla="*/ 150 h 265"/>
                <a:gd name="T22" fmla="*/ 376 w 478"/>
                <a:gd name="T23" fmla="*/ 144 h 265"/>
                <a:gd name="T24" fmla="*/ 394 w 478"/>
                <a:gd name="T25" fmla="*/ 142 h 265"/>
                <a:gd name="T26" fmla="*/ 412 w 478"/>
                <a:gd name="T27" fmla="*/ 151 h 265"/>
                <a:gd name="T28" fmla="*/ 429 w 478"/>
                <a:gd name="T29" fmla="*/ 158 h 265"/>
                <a:gd name="T30" fmla="*/ 427 w 478"/>
                <a:gd name="T31" fmla="*/ 146 h 265"/>
                <a:gd name="T32" fmla="*/ 405 w 478"/>
                <a:gd name="T33" fmla="*/ 134 h 265"/>
                <a:gd name="T34" fmla="*/ 419 w 478"/>
                <a:gd name="T35" fmla="*/ 141 h 265"/>
                <a:gd name="T36" fmla="*/ 424 w 478"/>
                <a:gd name="T37" fmla="*/ 129 h 265"/>
                <a:gd name="T38" fmla="*/ 423 w 478"/>
                <a:gd name="T39" fmla="*/ 121 h 265"/>
                <a:gd name="T40" fmla="*/ 410 w 478"/>
                <a:gd name="T41" fmla="*/ 114 h 265"/>
                <a:gd name="T42" fmla="*/ 390 w 478"/>
                <a:gd name="T43" fmla="*/ 98 h 265"/>
                <a:gd name="T44" fmla="*/ 370 w 478"/>
                <a:gd name="T45" fmla="*/ 82 h 265"/>
                <a:gd name="T46" fmla="*/ 381 w 478"/>
                <a:gd name="T47" fmla="*/ 88 h 265"/>
                <a:gd name="T48" fmla="*/ 398 w 478"/>
                <a:gd name="T49" fmla="*/ 100 h 265"/>
                <a:gd name="T50" fmla="*/ 418 w 478"/>
                <a:gd name="T51" fmla="*/ 112 h 265"/>
                <a:gd name="T52" fmla="*/ 422 w 478"/>
                <a:gd name="T53" fmla="*/ 95 h 265"/>
                <a:gd name="T54" fmla="*/ 407 w 478"/>
                <a:gd name="T55" fmla="*/ 84 h 265"/>
                <a:gd name="T56" fmla="*/ 396 w 478"/>
                <a:gd name="T57" fmla="*/ 75 h 265"/>
                <a:gd name="T58" fmla="*/ 378 w 478"/>
                <a:gd name="T59" fmla="*/ 77 h 265"/>
                <a:gd name="T60" fmla="*/ 359 w 478"/>
                <a:gd name="T61" fmla="*/ 69 h 265"/>
                <a:gd name="T62" fmla="*/ 351 w 478"/>
                <a:gd name="T63" fmla="*/ 64 h 265"/>
                <a:gd name="T64" fmla="*/ 356 w 478"/>
                <a:gd name="T65" fmla="*/ 46 h 265"/>
                <a:gd name="T66" fmla="*/ 361 w 478"/>
                <a:gd name="T67" fmla="*/ 33 h 265"/>
                <a:gd name="T68" fmla="*/ 350 w 478"/>
                <a:gd name="T69" fmla="*/ 21 h 265"/>
                <a:gd name="T70" fmla="*/ 329 w 478"/>
                <a:gd name="T71" fmla="*/ 14 h 265"/>
                <a:gd name="T72" fmla="*/ 312 w 478"/>
                <a:gd name="T73" fmla="*/ 1 h 265"/>
                <a:gd name="T74" fmla="*/ 276 w 478"/>
                <a:gd name="T75" fmla="*/ 2 h 265"/>
                <a:gd name="T76" fmla="*/ 272 w 478"/>
                <a:gd name="T77" fmla="*/ 27 h 265"/>
                <a:gd name="T78" fmla="*/ 257 w 478"/>
                <a:gd name="T79" fmla="*/ 51 h 265"/>
                <a:gd name="T80" fmla="*/ 244 w 478"/>
                <a:gd name="T81" fmla="*/ 64 h 265"/>
                <a:gd name="T82" fmla="*/ 233 w 478"/>
                <a:gd name="T83" fmla="*/ 85 h 265"/>
                <a:gd name="T84" fmla="*/ 213 w 478"/>
                <a:gd name="T85" fmla="*/ 79 h 265"/>
                <a:gd name="T86" fmla="*/ 206 w 478"/>
                <a:gd name="T87" fmla="*/ 105 h 265"/>
                <a:gd name="T88" fmla="*/ 196 w 478"/>
                <a:gd name="T89" fmla="*/ 132 h 265"/>
                <a:gd name="T90" fmla="*/ 189 w 478"/>
                <a:gd name="T91" fmla="*/ 161 h 265"/>
                <a:gd name="T92" fmla="*/ 175 w 478"/>
                <a:gd name="T93" fmla="*/ 172 h 265"/>
                <a:gd name="T94" fmla="*/ 157 w 478"/>
                <a:gd name="T95" fmla="*/ 186 h 265"/>
                <a:gd name="T96" fmla="*/ 129 w 478"/>
                <a:gd name="T97" fmla="*/ 190 h 265"/>
                <a:gd name="T98" fmla="*/ 100 w 478"/>
                <a:gd name="T99" fmla="*/ 195 h 265"/>
                <a:gd name="T100" fmla="*/ 72 w 478"/>
                <a:gd name="T101" fmla="*/ 202 h 265"/>
                <a:gd name="T102" fmla="*/ 47 w 478"/>
                <a:gd name="T103" fmla="*/ 229 h 265"/>
                <a:gd name="T104" fmla="*/ 33 w 478"/>
                <a:gd name="T105" fmla="*/ 245 h 265"/>
                <a:gd name="T106" fmla="*/ 10 w 478"/>
                <a:gd name="T107" fmla="*/ 259 h 265"/>
                <a:gd name="T108" fmla="*/ 71 w 478"/>
                <a:gd name="T109" fmla="*/ 256 h 265"/>
                <a:gd name="T110" fmla="*/ 131 w 478"/>
                <a:gd name="T111" fmla="*/ 248 h 265"/>
                <a:gd name="T112" fmla="*/ 396 w 478"/>
                <a:gd name="T113" fmla="*/ 201 h 265"/>
                <a:gd name="T114" fmla="*/ 459 w 478"/>
                <a:gd name="T115" fmla="*/ 187 h 265"/>
                <a:gd name="T116" fmla="*/ 464 w 478"/>
                <a:gd name="T117" fmla="*/ 186 h 265"/>
                <a:gd name="T118" fmla="*/ 477 w 478"/>
                <a:gd name="T119" fmla="*/ 66 h 265"/>
                <a:gd name="T120" fmla="*/ 474 w 478"/>
                <a:gd name="T121" fmla="*/ 77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78" h="265">
                  <a:moveTo>
                    <a:pt x="459" y="73"/>
                  </a:moveTo>
                  <a:lnTo>
                    <a:pt x="454" y="78"/>
                  </a:lnTo>
                  <a:lnTo>
                    <a:pt x="451" y="82"/>
                  </a:lnTo>
                  <a:lnTo>
                    <a:pt x="456" y="85"/>
                  </a:lnTo>
                  <a:lnTo>
                    <a:pt x="454" y="90"/>
                  </a:lnTo>
                  <a:lnTo>
                    <a:pt x="449" y="90"/>
                  </a:lnTo>
                  <a:lnTo>
                    <a:pt x="449" y="100"/>
                  </a:lnTo>
                  <a:lnTo>
                    <a:pt x="446" y="109"/>
                  </a:lnTo>
                  <a:lnTo>
                    <a:pt x="446" y="118"/>
                  </a:lnTo>
                  <a:lnTo>
                    <a:pt x="446" y="124"/>
                  </a:lnTo>
                  <a:lnTo>
                    <a:pt x="444" y="126"/>
                  </a:lnTo>
                  <a:lnTo>
                    <a:pt x="446" y="136"/>
                  </a:lnTo>
                  <a:lnTo>
                    <a:pt x="451" y="142"/>
                  </a:lnTo>
                  <a:lnTo>
                    <a:pt x="454" y="133"/>
                  </a:lnTo>
                  <a:lnTo>
                    <a:pt x="453" y="124"/>
                  </a:lnTo>
                  <a:lnTo>
                    <a:pt x="454" y="118"/>
                  </a:lnTo>
                  <a:lnTo>
                    <a:pt x="457" y="114"/>
                  </a:lnTo>
                  <a:lnTo>
                    <a:pt x="458" y="109"/>
                  </a:lnTo>
                  <a:lnTo>
                    <a:pt x="462" y="113"/>
                  </a:lnTo>
                  <a:lnTo>
                    <a:pt x="463" y="112"/>
                  </a:lnTo>
                  <a:lnTo>
                    <a:pt x="464" y="107"/>
                  </a:lnTo>
                  <a:lnTo>
                    <a:pt x="463" y="98"/>
                  </a:lnTo>
                  <a:lnTo>
                    <a:pt x="466" y="88"/>
                  </a:lnTo>
                  <a:lnTo>
                    <a:pt x="469" y="80"/>
                  </a:lnTo>
                  <a:lnTo>
                    <a:pt x="468" y="77"/>
                  </a:lnTo>
                  <a:lnTo>
                    <a:pt x="469" y="69"/>
                  </a:lnTo>
                  <a:lnTo>
                    <a:pt x="459" y="73"/>
                  </a:lnTo>
                  <a:close/>
                  <a:moveTo>
                    <a:pt x="453" y="161"/>
                  </a:moveTo>
                  <a:lnTo>
                    <a:pt x="439" y="162"/>
                  </a:lnTo>
                  <a:lnTo>
                    <a:pt x="435" y="161"/>
                  </a:lnTo>
                  <a:lnTo>
                    <a:pt x="434" y="166"/>
                  </a:lnTo>
                  <a:lnTo>
                    <a:pt x="435" y="170"/>
                  </a:lnTo>
                  <a:lnTo>
                    <a:pt x="430" y="167"/>
                  </a:lnTo>
                  <a:lnTo>
                    <a:pt x="427" y="166"/>
                  </a:lnTo>
                  <a:lnTo>
                    <a:pt x="422" y="171"/>
                  </a:lnTo>
                  <a:lnTo>
                    <a:pt x="423" y="166"/>
                  </a:lnTo>
                  <a:lnTo>
                    <a:pt x="419" y="162"/>
                  </a:lnTo>
                  <a:lnTo>
                    <a:pt x="414" y="158"/>
                  </a:lnTo>
                  <a:lnTo>
                    <a:pt x="414" y="158"/>
                  </a:lnTo>
                  <a:lnTo>
                    <a:pt x="410" y="153"/>
                  </a:lnTo>
                  <a:lnTo>
                    <a:pt x="409" y="150"/>
                  </a:lnTo>
                  <a:lnTo>
                    <a:pt x="403" y="151"/>
                  </a:lnTo>
                  <a:lnTo>
                    <a:pt x="399" y="150"/>
                  </a:lnTo>
                  <a:lnTo>
                    <a:pt x="394" y="150"/>
                  </a:lnTo>
                  <a:lnTo>
                    <a:pt x="385" y="146"/>
                  </a:lnTo>
                  <a:lnTo>
                    <a:pt x="370" y="146"/>
                  </a:lnTo>
                  <a:lnTo>
                    <a:pt x="371" y="144"/>
                  </a:lnTo>
                  <a:lnTo>
                    <a:pt x="376" y="144"/>
                  </a:lnTo>
                  <a:lnTo>
                    <a:pt x="386" y="143"/>
                  </a:lnTo>
                  <a:lnTo>
                    <a:pt x="391" y="147"/>
                  </a:lnTo>
                  <a:lnTo>
                    <a:pt x="394" y="147"/>
                  </a:lnTo>
                  <a:lnTo>
                    <a:pt x="394" y="142"/>
                  </a:lnTo>
                  <a:lnTo>
                    <a:pt x="399" y="146"/>
                  </a:lnTo>
                  <a:lnTo>
                    <a:pt x="403" y="150"/>
                  </a:lnTo>
                  <a:lnTo>
                    <a:pt x="408" y="146"/>
                  </a:lnTo>
                  <a:lnTo>
                    <a:pt x="412" y="151"/>
                  </a:lnTo>
                  <a:lnTo>
                    <a:pt x="417" y="155"/>
                  </a:lnTo>
                  <a:lnTo>
                    <a:pt x="422" y="157"/>
                  </a:lnTo>
                  <a:lnTo>
                    <a:pt x="427" y="162"/>
                  </a:lnTo>
                  <a:lnTo>
                    <a:pt x="429" y="158"/>
                  </a:lnTo>
                  <a:lnTo>
                    <a:pt x="432" y="158"/>
                  </a:lnTo>
                  <a:lnTo>
                    <a:pt x="433" y="153"/>
                  </a:lnTo>
                  <a:lnTo>
                    <a:pt x="432" y="148"/>
                  </a:lnTo>
                  <a:lnTo>
                    <a:pt x="427" y="146"/>
                  </a:lnTo>
                  <a:lnTo>
                    <a:pt x="425" y="142"/>
                  </a:lnTo>
                  <a:lnTo>
                    <a:pt x="419" y="143"/>
                  </a:lnTo>
                  <a:lnTo>
                    <a:pt x="410" y="139"/>
                  </a:lnTo>
                  <a:lnTo>
                    <a:pt x="405" y="134"/>
                  </a:lnTo>
                  <a:lnTo>
                    <a:pt x="395" y="127"/>
                  </a:lnTo>
                  <a:lnTo>
                    <a:pt x="400" y="128"/>
                  </a:lnTo>
                  <a:lnTo>
                    <a:pt x="410" y="136"/>
                  </a:lnTo>
                  <a:lnTo>
                    <a:pt x="419" y="141"/>
                  </a:lnTo>
                  <a:lnTo>
                    <a:pt x="422" y="136"/>
                  </a:lnTo>
                  <a:lnTo>
                    <a:pt x="418" y="131"/>
                  </a:lnTo>
                  <a:lnTo>
                    <a:pt x="419" y="129"/>
                  </a:lnTo>
                  <a:lnTo>
                    <a:pt x="424" y="129"/>
                  </a:lnTo>
                  <a:lnTo>
                    <a:pt x="429" y="133"/>
                  </a:lnTo>
                  <a:lnTo>
                    <a:pt x="430" y="129"/>
                  </a:lnTo>
                  <a:lnTo>
                    <a:pt x="428" y="121"/>
                  </a:lnTo>
                  <a:lnTo>
                    <a:pt x="423" y="121"/>
                  </a:lnTo>
                  <a:lnTo>
                    <a:pt x="418" y="119"/>
                  </a:lnTo>
                  <a:lnTo>
                    <a:pt x="420" y="118"/>
                  </a:lnTo>
                  <a:lnTo>
                    <a:pt x="415" y="113"/>
                  </a:lnTo>
                  <a:lnTo>
                    <a:pt x="410" y="114"/>
                  </a:lnTo>
                  <a:lnTo>
                    <a:pt x="405" y="111"/>
                  </a:lnTo>
                  <a:lnTo>
                    <a:pt x="404" y="108"/>
                  </a:lnTo>
                  <a:lnTo>
                    <a:pt x="394" y="103"/>
                  </a:lnTo>
                  <a:lnTo>
                    <a:pt x="390" y="98"/>
                  </a:lnTo>
                  <a:lnTo>
                    <a:pt x="385" y="95"/>
                  </a:lnTo>
                  <a:lnTo>
                    <a:pt x="383" y="93"/>
                  </a:lnTo>
                  <a:lnTo>
                    <a:pt x="380" y="88"/>
                  </a:lnTo>
                  <a:lnTo>
                    <a:pt x="370" y="82"/>
                  </a:lnTo>
                  <a:lnTo>
                    <a:pt x="366" y="82"/>
                  </a:lnTo>
                  <a:lnTo>
                    <a:pt x="370" y="80"/>
                  </a:lnTo>
                  <a:lnTo>
                    <a:pt x="376" y="83"/>
                  </a:lnTo>
                  <a:lnTo>
                    <a:pt x="381" y="88"/>
                  </a:lnTo>
                  <a:lnTo>
                    <a:pt x="385" y="93"/>
                  </a:lnTo>
                  <a:lnTo>
                    <a:pt x="390" y="94"/>
                  </a:lnTo>
                  <a:lnTo>
                    <a:pt x="394" y="99"/>
                  </a:lnTo>
                  <a:lnTo>
                    <a:pt x="398" y="100"/>
                  </a:lnTo>
                  <a:lnTo>
                    <a:pt x="408" y="108"/>
                  </a:lnTo>
                  <a:lnTo>
                    <a:pt x="412" y="108"/>
                  </a:lnTo>
                  <a:lnTo>
                    <a:pt x="413" y="109"/>
                  </a:lnTo>
                  <a:lnTo>
                    <a:pt x="418" y="112"/>
                  </a:lnTo>
                  <a:lnTo>
                    <a:pt x="420" y="104"/>
                  </a:lnTo>
                  <a:lnTo>
                    <a:pt x="420" y="99"/>
                  </a:lnTo>
                  <a:lnTo>
                    <a:pt x="418" y="94"/>
                  </a:lnTo>
                  <a:lnTo>
                    <a:pt x="422" y="95"/>
                  </a:lnTo>
                  <a:lnTo>
                    <a:pt x="422" y="90"/>
                  </a:lnTo>
                  <a:lnTo>
                    <a:pt x="412" y="87"/>
                  </a:lnTo>
                  <a:lnTo>
                    <a:pt x="407" y="85"/>
                  </a:lnTo>
                  <a:lnTo>
                    <a:pt x="407" y="84"/>
                  </a:lnTo>
                  <a:lnTo>
                    <a:pt x="403" y="84"/>
                  </a:lnTo>
                  <a:lnTo>
                    <a:pt x="403" y="82"/>
                  </a:lnTo>
                  <a:lnTo>
                    <a:pt x="398" y="78"/>
                  </a:lnTo>
                  <a:lnTo>
                    <a:pt x="396" y="75"/>
                  </a:lnTo>
                  <a:lnTo>
                    <a:pt x="388" y="78"/>
                  </a:lnTo>
                  <a:lnTo>
                    <a:pt x="386" y="77"/>
                  </a:lnTo>
                  <a:lnTo>
                    <a:pt x="381" y="77"/>
                  </a:lnTo>
                  <a:lnTo>
                    <a:pt x="378" y="77"/>
                  </a:lnTo>
                  <a:lnTo>
                    <a:pt x="370" y="69"/>
                  </a:lnTo>
                  <a:lnTo>
                    <a:pt x="370" y="64"/>
                  </a:lnTo>
                  <a:lnTo>
                    <a:pt x="365" y="64"/>
                  </a:lnTo>
                  <a:lnTo>
                    <a:pt x="359" y="69"/>
                  </a:lnTo>
                  <a:lnTo>
                    <a:pt x="356" y="70"/>
                  </a:lnTo>
                  <a:lnTo>
                    <a:pt x="351" y="69"/>
                  </a:lnTo>
                  <a:lnTo>
                    <a:pt x="350" y="65"/>
                  </a:lnTo>
                  <a:lnTo>
                    <a:pt x="351" y="64"/>
                  </a:lnTo>
                  <a:lnTo>
                    <a:pt x="350" y="60"/>
                  </a:lnTo>
                  <a:lnTo>
                    <a:pt x="352" y="45"/>
                  </a:lnTo>
                  <a:lnTo>
                    <a:pt x="355" y="46"/>
                  </a:lnTo>
                  <a:lnTo>
                    <a:pt x="356" y="46"/>
                  </a:lnTo>
                  <a:lnTo>
                    <a:pt x="357" y="45"/>
                  </a:lnTo>
                  <a:lnTo>
                    <a:pt x="357" y="43"/>
                  </a:lnTo>
                  <a:lnTo>
                    <a:pt x="362" y="38"/>
                  </a:lnTo>
                  <a:lnTo>
                    <a:pt x="361" y="33"/>
                  </a:lnTo>
                  <a:lnTo>
                    <a:pt x="360" y="30"/>
                  </a:lnTo>
                  <a:lnTo>
                    <a:pt x="357" y="25"/>
                  </a:lnTo>
                  <a:lnTo>
                    <a:pt x="354" y="22"/>
                  </a:lnTo>
                  <a:lnTo>
                    <a:pt x="350" y="21"/>
                  </a:lnTo>
                  <a:lnTo>
                    <a:pt x="346" y="19"/>
                  </a:lnTo>
                  <a:lnTo>
                    <a:pt x="341" y="16"/>
                  </a:lnTo>
                  <a:lnTo>
                    <a:pt x="334" y="16"/>
                  </a:lnTo>
                  <a:lnTo>
                    <a:pt x="329" y="14"/>
                  </a:lnTo>
                  <a:lnTo>
                    <a:pt x="330" y="9"/>
                  </a:lnTo>
                  <a:lnTo>
                    <a:pt x="327" y="4"/>
                  </a:lnTo>
                  <a:lnTo>
                    <a:pt x="322" y="1"/>
                  </a:lnTo>
                  <a:lnTo>
                    <a:pt x="312" y="1"/>
                  </a:lnTo>
                  <a:lnTo>
                    <a:pt x="311" y="10"/>
                  </a:lnTo>
                  <a:lnTo>
                    <a:pt x="307" y="15"/>
                  </a:lnTo>
                  <a:lnTo>
                    <a:pt x="281" y="0"/>
                  </a:lnTo>
                  <a:lnTo>
                    <a:pt x="276" y="2"/>
                  </a:lnTo>
                  <a:lnTo>
                    <a:pt x="277" y="7"/>
                  </a:lnTo>
                  <a:lnTo>
                    <a:pt x="274" y="12"/>
                  </a:lnTo>
                  <a:lnTo>
                    <a:pt x="276" y="22"/>
                  </a:lnTo>
                  <a:lnTo>
                    <a:pt x="272" y="27"/>
                  </a:lnTo>
                  <a:lnTo>
                    <a:pt x="269" y="36"/>
                  </a:lnTo>
                  <a:lnTo>
                    <a:pt x="266" y="41"/>
                  </a:lnTo>
                  <a:lnTo>
                    <a:pt x="261" y="41"/>
                  </a:lnTo>
                  <a:lnTo>
                    <a:pt x="257" y="51"/>
                  </a:lnTo>
                  <a:lnTo>
                    <a:pt x="252" y="53"/>
                  </a:lnTo>
                  <a:lnTo>
                    <a:pt x="247" y="53"/>
                  </a:lnTo>
                  <a:lnTo>
                    <a:pt x="245" y="58"/>
                  </a:lnTo>
                  <a:lnTo>
                    <a:pt x="244" y="64"/>
                  </a:lnTo>
                  <a:lnTo>
                    <a:pt x="242" y="69"/>
                  </a:lnTo>
                  <a:lnTo>
                    <a:pt x="239" y="79"/>
                  </a:lnTo>
                  <a:lnTo>
                    <a:pt x="238" y="84"/>
                  </a:lnTo>
                  <a:lnTo>
                    <a:pt x="233" y="85"/>
                  </a:lnTo>
                  <a:lnTo>
                    <a:pt x="223" y="84"/>
                  </a:lnTo>
                  <a:lnTo>
                    <a:pt x="223" y="82"/>
                  </a:lnTo>
                  <a:lnTo>
                    <a:pt x="218" y="78"/>
                  </a:lnTo>
                  <a:lnTo>
                    <a:pt x="213" y="79"/>
                  </a:lnTo>
                  <a:lnTo>
                    <a:pt x="213" y="89"/>
                  </a:lnTo>
                  <a:lnTo>
                    <a:pt x="212" y="94"/>
                  </a:lnTo>
                  <a:lnTo>
                    <a:pt x="210" y="97"/>
                  </a:lnTo>
                  <a:lnTo>
                    <a:pt x="206" y="105"/>
                  </a:lnTo>
                  <a:lnTo>
                    <a:pt x="204" y="111"/>
                  </a:lnTo>
                  <a:lnTo>
                    <a:pt x="203" y="116"/>
                  </a:lnTo>
                  <a:lnTo>
                    <a:pt x="201" y="126"/>
                  </a:lnTo>
                  <a:lnTo>
                    <a:pt x="196" y="132"/>
                  </a:lnTo>
                  <a:lnTo>
                    <a:pt x="191" y="142"/>
                  </a:lnTo>
                  <a:lnTo>
                    <a:pt x="189" y="151"/>
                  </a:lnTo>
                  <a:lnTo>
                    <a:pt x="193" y="156"/>
                  </a:lnTo>
                  <a:lnTo>
                    <a:pt x="189" y="161"/>
                  </a:lnTo>
                  <a:lnTo>
                    <a:pt x="190" y="166"/>
                  </a:lnTo>
                  <a:lnTo>
                    <a:pt x="190" y="166"/>
                  </a:lnTo>
                  <a:lnTo>
                    <a:pt x="180" y="173"/>
                  </a:lnTo>
                  <a:lnTo>
                    <a:pt x="175" y="172"/>
                  </a:lnTo>
                  <a:lnTo>
                    <a:pt x="166" y="180"/>
                  </a:lnTo>
                  <a:lnTo>
                    <a:pt x="159" y="177"/>
                  </a:lnTo>
                  <a:lnTo>
                    <a:pt x="159" y="182"/>
                  </a:lnTo>
                  <a:lnTo>
                    <a:pt x="157" y="186"/>
                  </a:lnTo>
                  <a:lnTo>
                    <a:pt x="152" y="189"/>
                  </a:lnTo>
                  <a:lnTo>
                    <a:pt x="141" y="194"/>
                  </a:lnTo>
                  <a:lnTo>
                    <a:pt x="136" y="194"/>
                  </a:lnTo>
                  <a:lnTo>
                    <a:pt x="129" y="190"/>
                  </a:lnTo>
                  <a:lnTo>
                    <a:pt x="126" y="195"/>
                  </a:lnTo>
                  <a:lnTo>
                    <a:pt x="117" y="201"/>
                  </a:lnTo>
                  <a:lnTo>
                    <a:pt x="110" y="200"/>
                  </a:lnTo>
                  <a:lnTo>
                    <a:pt x="100" y="195"/>
                  </a:lnTo>
                  <a:lnTo>
                    <a:pt x="95" y="190"/>
                  </a:lnTo>
                  <a:lnTo>
                    <a:pt x="91" y="185"/>
                  </a:lnTo>
                  <a:lnTo>
                    <a:pt x="91" y="180"/>
                  </a:lnTo>
                  <a:lnTo>
                    <a:pt x="72" y="202"/>
                  </a:lnTo>
                  <a:lnTo>
                    <a:pt x="56" y="215"/>
                  </a:lnTo>
                  <a:lnTo>
                    <a:pt x="52" y="220"/>
                  </a:lnTo>
                  <a:lnTo>
                    <a:pt x="52" y="225"/>
                  </a:lnTo>
                  <a:lnTo>
                    <a:pt x="47" y="229"/>
                  </a:lnTo>
                  <a:lnTo>
                    <a:pt x="45" y="234"/>
                  </a:lnTo>
                  <a:lnTo>
                    <a:pt x="42" y="239"/>
                  </a:lnTo>
                  <a:lnTo>
                    <a:pt x="38" y="241"/>
                  </a:lnTo>
                  <a:lnTo>
                    <a:pt x="33" y="245"/>
                  </a:lnTo>
                  <a:lnTo>
                    <a:pt x="32" y="250"/>
                  </a:lnTo>
                  <a:lnTo>
                    <a:pt x="20" y="254"/>
                  </a:lnTo>
                  <a:lnTo>
                    <a:pt x="15" y="258"/>
                  </a:lnTo>
                  <a:lnTo>
                    <a:pt x="10" y="259"/>
                  </a:lnTo>
                  <a:lnTo>
                    <a:pt x="0" y="265"/>
                  </a:lnTo>
                  <a:lnTo>
                    <a:pt x="19" y="263"/>
                  </a:lnTo>
                  <a:lnTo>
                    <a:pt x="29" y="263"/>
                  </a:lnTo>
                  <a:lnTo>
                    <a:pt x="71" y="256"/>
                  </a:lnTo>
                  <a:lnTo>
                    <a:pt x="95" y="253"/>
                  </a:lnTo>
                  <a:lnTo>
                    <a:pt x="113" y="248"/>
                  </a:lnTo>
                  <a:lnTo>
                    <a:pt x="121" y="248"/>
                  </a:lnTo>
                  <a:lnTo>
                    <a:pt x="131" y="248"/>
                  </a:lnTo>
                  <a:lnTo>
                    <a:pt x="150" y="246"/>
                  </a:lnTo>
                  <a:lnTo>
                    <a:pt x="198" y="239"/>
                  </a:lnTo>
                  <a:lnTo>
                    <a:pt x="330" y="215"/>
                  </a:lnTo>
                  <a:lnTo>
                    <a:pt x="396" y="201"/>
                  </a:lnTo>
                  <a:lnTo>
                    <a:pt x="456" y="189"/>
                  </a:lnTo>
                  <a:lnTo>
                    <a:pt x="454" y="186"/>
                  </a:lnTo>
                  <a:lnTo>
                    <a:pt x="457" y="189"/>
                  </a:lnTo>
                  <a:lnTo>
                    <a:pt x="459" y="187"/>
                  </a:lnTo>
                  <a:lnTo>
                    <a:pt x="458" y="182"/>
                  </a:lnTo>
                  <a:lnTo>
                    <a:pt x="458" y="177"/>
                  </a:lnTo>
                  <a:lnTo>
                    <a:pt x="462" y="181"/>
                  </a:lnTo>
                  <a:lnTo>
                    <a:pt x="464" y="186"/>
                  </a:lnTo>
                  <a:lnTo>
                    <a:pt x="467" y="186"/>
                  </a:lnTo>
                  <a:lnTo>
                    <a:pt x="458" y="171"/>
                  </a:lnTo>
                  <a:lnTo>
                    <a:pt x="453" y="161"/>
                  </a:lnTo>
                  <a:close/>
                  <a:moveTo>
                    <a:pt x="477" y="66"/>
                  </a:moveTo>
                  <a:lnTo>
                    <a:pt x="474" y="72"/>
                  </a:lnTo>
                  <a:lnTo>
                    <a:pt x="474" y="77"/>
                  </a:lnTo>
                  <a:lnTo>
                    <a:pt x="472" y="80"/>
                  </a:lnTo>
                  <a:lnTo>
                    <a:pt x="474" y="77"/>
                  </a:lnTo>
                  <a:lnTo>
                    <a:pt x="478" y="66"/>
                  </a:lnTo>
                  <a:lnTo>
                    <a:pt x="477" y="66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7" name="Freeform 62"/>
            <p:cNvSpPr>
              <a:spLocks noEditPoints="1"/>
            </p:cNvSpPr>
            <p:nvPr/>
          </p:nvSpPr>
          <p:spPr bwMode="auto">
            <a:xfrm>
              <a:off x="4150" y="1858"/>
              <a:ext cx="378" cy="183"/>
            </a:xfrm>
            <a:custGeom>
              <a:avLst/>
              <a:gdLst>
                <a:gd name="T0" fmla="*/ 270 w 273"/>
                <a:gd name="T1" fmla="*/ 86 h 132"/>
                <a:gd name="T2" fmla="*/ 210 w 273"/>
                <a:gd name="T3" fmla="*/ 0 h 132"/>
                <a:gd name="T4" fmla="*/ 10 w 273"/>
                <a:gd name="T5" fmla="*/ 77 h 132"/>
                <a:gd name="T6" fmla="*/ 24 w 273"/>
                <a:gd name="T7" fmla="*/ 58 h 132"/>
                <a:gd name="T8" fmla="*/ 40 w 273"/>
                <a:gd name="T9" fmla="*/ 42 h 132"/>
                <a:gd name="T10" fmla="*/ 59 w 273"/>
                <a:gd name="T11" fmla="*/ 47 h 132"/>
                <a:gd name="T12" fmla="*/ 71 w 273"/>
                <a:gd name="T13" fmla="*/ 32 h 132"/>
                <a:gd name="T14" fmla="*/ 95 w 273"/>
                <a:gd name="T15" fmla="*/ 34 h 132"/>
                <a:gd name="T16" fmla="*/ 99 w 273"/>
                <a:gd name="T17" fmla="*/ 46 h 132"/>
                <a:gd name="T18" fmla="*/ 119 w 273"/>
                <a:gd name="T19" fmla="*/ 56 h 132"/>
                <a:gd name="T20" fmla="*/ 133 w 273"/>
                <a:gd name="T21" fmla="*/ 68 h 132"/>
                <a:gd name="T22" fmla="*/ 152 w 273"/>
                <a:gd name="T23" fmla="*/ 71 h 132"/>
                <a:gd name="T24" fmla="*/ 154 w 273"/>
                <a:gd name="T25" fmla="*/ 90 h 132"/>
                <a:gd name="T26" fmla="*/ 147 w 273"/>
                <a:gd name="T27" fmla="*/ 105 h 132"/>
                <a:gd name="T28" fmla="*/ 154 w 273"/>
                <a:gd name="T29" fmla="*/ 113 h 132"/>
                <a:gd name="T30" fmla="*/ 166 w 273"/>
                <a:gd name="T31" fmla="*/ 118 h 132"/>
                <a:gd name="T32" fmla="*/ 173 w 273"/>
                <a:gd name="T33" fmla="*/ 118 h 132"/>
                <a:gd name="T34" fmla="*/ 192 w 273"/>
                <a:gd name="T35" fmla="*/ 126 h 132"/>
                <a:gd name="T36" fmla="*/ 205 w 273"/>
                <a:gd name="T37" fmla="*/ 126 h 132"/>
                <a:gd name="T38" fmla="*/ 182 w 273"/>
                <a:gd name="T39" fmla="*/ 106 h 132"/>
                <a:gd name="T40" fmla="*/ 177 w 273"/>
                <a:gd name="T41" fmla="*/ 93 h 132"/>
                <a:gd name="T42" fmla="*/ 195 w 273"/>
                <a:gd name="T43" fmla="*/ 112 h 132"/>
                <a:gd name="T44" fmla="*/ 182 w 273"/>
                <a:gd name="T45" fmla="*/ 82 h 132"/>
                <a:gd name="T46" fmla="*/ 178 w 273"/>
                <a:gd name="T47" fmla="*/ 61 h 132"/>
                <a:gd name="T48" fmla="*/ 182 w 273"/>
                <a:gd name="T49" fmla="*/ 58 h 132"/>
                <a:gd name="T50" fmla="*/ 177 w 273"/>
                <a:gd name="T51" fmla="*/ 46 h 132"/>
                <a:gd name="T52" fmla="*/ 182 w 273"/>
                <a:gd name="T53" fmla="*/ 35 h 132"/>
                <a:gd name="T54" fmla="*/ 187 w 273"/>
                <a:gd name="T55" fmla="*/ 28 h 132"/>
                <a:gd name="T56" fmla="*/ 199 w 273"/>
                <a:gd name="T57" fmla="*/ 24 h 132"/>
                <a:gd name="T58" fmla="*/ 202 w 273"/>
                <a:gd name="T59" fmla="*/ 13 h 132"/>
                <a:gd name="T60" fmla="*/ 201 w 273"/>
                <a:gd name="T61" fmla="*/ 25 h 132"/>
                <a:gd name="T62" fmla="*/ 195 w 273"/>
                <a:gd name="T63" fmla="*/ 34 h 132"/>
                <a:gd name="T64" fmla="*/ 199 w 273"/>
                <a:gd name="T65" fmla="*/ 49 h 132"/>
                <a:gd name="T66" fmla="*/ 191 w 273"/>
                <a:gd name="T67" fmla="*/ 62 h 132"/>
                <a:gd name="T68" fmla="*/ 197 w 273"/>
                <a:gd name="T69" fmla="*/ 62 h 132"/>
                <a:gd name="T70" fmla="*/ 204 w 273"/>
                <a:gd name="T71" fmla="*/ 76 h 132"/>
                <a:gd name="T72" fmla="*/ 196 w 273"/>
                <a:gd name="T73" fmla="*/ 85 h 132"/>
                <a:gd name="T74" fmla="*/ 206 w 273"/>
                <a:gd name="T75" fmla="*/ 85 h 132"/>
                <a:gd name="T76" fmla="*/ 202 w 273"/>
                <a:gd name="T77" fmla="*/ 88 h 132"/>
                <a:gd name="T78" fmla="*/ 204 w 273"/>
                <a:gd name="T79" fmla="*/ 105 h 132"/>
                <a:gd name="T80" fmla="*/ 216 w 273"/>
                <a:gd name="T81" fmla="*/ 111 h 132"/>
                <a:gd name="T82" fmla="*/ 221 w 273"/>
                <a:gd name="T83" fmla="*/ 108 h 132"/>
                <a:gd name="T84" fmla="*/ 230 w 273"/>
                <a:gd name="T85" fmla="*/ 111 h 132"/>
                <a:gd name="T86" fmla="*/ 234 w 273"/>
                <a:gd name="T87" fmla="*/ 121 h 132"/>
                <a:gd name="T88" fmla="*/ 234 w 273"/>
                <a:gd name="T89" fmla="*/ 132 h 132"/>
                <a:gd name="T90" fmla="*/ 261 w 273"/>
                <a:gd name="T91" fmla="*/ 121 h 132"/>
                <a:gd name="T92" fmla="*/ 270 w 273"/>
                <a:gd name="T93" fmla="*/ 103 h 132"/>
                <a:gd name="T94" fmla="*/ 270 w 273"/>
                <a:gd name="T95" fmla="*/ 11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73" h="132">
                  <a:moveTo>
                    <a:pt x="273" y="93"/>
                  </a:moveTo>
                  <a:lnTo>
                    <a:pt x="268" y="90"/>
                  </a:lnTo>
                  <a:lnTo>
                    <a:pt x="270" y="87"/>
                  </a:lnTo>
                  <a:lnTo>
                    <a:pt x="270" y="86"/>
                  </a:lnTo>
                  <a:lnTo>
                    <a:pt x="236" y="93"/>
                  </a:lnTo>
                  <a:lnTo>
                    <a:pt x="234" y="88"/>
                  </a:lnTo>
                  <a:lnTo>
                    <a:pt x="225" y="54"/>
                  </a:lnTo>
                  <a:lnTo>
                    <a:pt x="210" y="0"/>
                  </a:lnTo>
                  <a:lnTo>
                    <a:pt x="98" y="24"/>
                  </a:lnTo>
                  <a:lnTo>
                    <a:pt x="0" y="42"/>
                  </a:lnTo>
                  <a:lnTo>
                    <a:pt x="6" y="82"/>
                  </a:lnTo>
                  <a:lnTo>
                    <a:pt x="10" y="77"/>
                  </a:lnTo>
                  <a:lnTo>
                    <a:pt x="15" y="72"/>
                  </a:lnTo>
                  <a:lnTo>
                    <a:pt x="17" y="68"/>
                  </a:lnTo>
                  <a:lnTo>
                    <a:pt x="22" y="62"/>
                  </a:lnTo>
                  <a:lnTo>
                    <a:pt x="24" y="58"/>
                  </a:lnTo>
                  <a:lnTo>
                    <a:pt x="29" y="56"/>
                  </a:lnTo>
                  <a:lnTo>
                    <a:pt x="34" y="57"/>
                  </a:lnTo>
                  <a:lnTo>
                    <a:pt x="40" y="47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6" y="47"/>
                  </a:lnTo>
                  <a:lnTo>
                    <a:pt x="51" y="48"/>
                  </a:lnTo>
                  <a:lnTo>
                    <a:pt x="59" y="47"/>
                  </a:lnTo>
                  <a:lnTo>
                    <a:pt x="60" y="42"/>
                  </a:lnTo>
                  <a:lnTo>
                    <a:pt x="64" y="37"/>
                  </a:lnTo>
                  <a:lnTo>
                    <a:pt x="69" y="37"/>
                  </a:lnTo>
                  <a:lnTo>
                    <a:pt x="71" y="32"/>
                  </a:lnTo>
                  <a:lnTo>
                    <a:pt x="75" y="29"/>
                  </a:lnTo>
                  <a:lnTo>
                    <a:pt x="80" y="32"/>
                  </a:lnTo>
                  <a:lnTo>
                    <a:pt x="85" y="34"/>
                  </a:lnTo>
                  <a:lnTo>
                    <a:pt x="95" y="34"/>
                  </a:lnTo>
                  <a:lnTo>
                    <a:pt x="95" y="34"/>
                  </a:lnTo>
                  <a:lnTo>
                    <a:pt x="94" y="39"/>
                  </a:lnTo>
                  <a:lnTo>
                    <a:pt x="99" y="40"/>
                  </a:lnTo>
                  <a:lnTo>
                    <a:pt x="99" y="46"/>
                  </a:lnTo>
                  <a:lnTo>
                    <a:pt x="103" y="49"/>
                  </a:lnTo>
                  <a:lnTo>
                    <a:pt x="104" y="53"/>
                  </a:lnTo>
                  <a:lnTo>
                    <a:pt x="114" y="53"/>
                  </a:lnTo>
                  <a:lnTo>
                    <a:pt x="119" y="56"/>
                  </a:lnTo>
                  <a:lnTo>
                    <a:pt x="122" y="61"/>
                  </a:lnTo>
                  <a:lnTo>
                    <a:pt x="121" y="66"/>
                  </a:lnTo>
                  <a:lnTo>
                    <a:pt x="126" y="68"/>
                  </a:lnTo>
                  <a:lnTo>
                    <a:pt x="133" y="68"/>
                  </a:lnTo>
                  <a:lnTo>
                    <a:pt x="138" y="71"/>
                  </a:lnTo>
                  <a:lnTo>
                    <a:pt x="142" y="73"/>
                  </a:lnTo>
                  <a:lnTo>
                    <a:pt x="146" y="74"/>
                  </a:lnTo>
                  <a:lnTo>
                    <a:pt x="152" y="71"/>
                  </a:lnTo>
                  <a:lnTo>
                    <a:pt x="157" y="74"/>
                  </a:lnTo>
                  <a:lnTo>
                    <a:pt x="157" y="78"/>
                  </a:lnTo>
                  <a:lnTo>
                    <a:pt x="154" y="83"/>
                  </a:lnTo>
                  <a:lnTo>
                    <a:pt x="154" y="90"/>
                  </a:lnTo>
                  <a:lnTo>
                    <a:pt x="151" y="93"/>
                  </a:lnTo>
                  <a:lnTo>
                    <a:pt x="151" y="98"/>
                  </a:lnTo>
                  <a:lnTo>
                    <a:pt x="148" y="103"/>
                  </a:lnTo>
                  <a:lnTo>
                    <a:pt x="147" y="105"/>
                  </a:lnTo>
                  <a:lnTo>
                    <a:pt x="146" y="108"/>
                  </a:lnTo>
                  <a:lnTo>
                    <a:pt x="146" y="113"/>
                  </a:lnTo>
                  <a:lnTo>
                    <a:pt x="151" y="118"/>
                  </a:lnTo>
                  <a:lnTo>
                    <a:pt x="154" y="113"/>
                  </a:lnTo>
                  <a:lnTo>
                    <a:pt x="154" y="110"/>
                  </a:lnTo>
                  <a:lnTo>
                    <a:pt x="160" y="108"/>
                  </a:lnTo>
                  <a:lnTo>
                    <a:pt x="162" y="113"/>
                  </a:lnTo>
                  <a:lnTo>
                    <a:pt x="166" y="118"/>
                  </a:lnTo>
                  <a:lnTo>
                    <a:pt x="171" y="121"/>
                  </a:lnTo>
                  <a:lnTo>
                    <a:pt x="171" y="117"/>
                  </a:lnTo>
                  <a:lnTo>
                    <a:pt x="172" y="113"/>
                  </a:lnTo>
                  <a:lnTo>
                    <a:pt x="173" y="118"/>
                  </a:lnTo>
                  <a:lnTo>
                    <a:pt x="178" y="124"/>
                  </a:lnTo>
                  <a:lnTo>
                    <a:pt x="183" y="121"/>
                  </a:lnTo>
                  <a:lnTo>
                    <a:pt x="188" y="122"/>
                  </a:lnTo>
                  <a:lnTo>
                    <a:pt x="192" y="126"/>
                  </a:lnTo>
                  <a:lnTo>
                    <a:pt x="193" y="126"/>
                  </a:lnTo>
                  <a:lnTo>
                    <a:pt x="199" y="126"/>
                  </a:lnTo>
                  <a:lnTo>
                    <a:pt x="204" y="130"/>
                  </a:lnTo>
                  <a:lnTo>
                    <a:pt x="205" y="126"/>
                  </a:lnTo>
                  <a:lnTo>
                    <a:pt x="199" y="116"/>
                  </a:lnTo>
                  <a:lnTo>
                    <a:pt x="195" y="115"/>
                  </a:lnTo>
                  <a:lnTo>
                    <a:pt x="190" y="110"/>
                  </a:lnTo>
                  <a:lnTo>
                    <a:pt x="182" y="106"/>
                  </a:lnTo>
                  <a:lnTo>
                    <a:pt x="178" y="102"/>
                  </a:lnTo>
                  <a:lnTo>
                    <a:pt x="176" y="92"/>
                  </a:lnTo>
                  <a:lnTo>
                    <a:pt x="176" y="90"/>
                  </a:lnTo>
                  <a:lnTo>
                    <a:pt x="177" y="93"/>
                  </a:lnTo>
                  <a:lnTo>
                    <a:pt x="182" y="103"/>
                  </a:lnTo>
                  <a:lnTo>
                    <a:pt x="187" y="107"/>
                  </a:lnTo>
                  <a:lnTo>
                    <a:pt x="192" y="108"/>
                  </a:lnTo>
                  <a:lnTo>
                    <a:pt x="195" y="112"/>
                  </a:lnTo>
                  <a:lnTo>
                    <a:pt x="197" y="107"/>
                  </a:lnTo>
                  <a:lnTo>
                    <a:pt x="187" y="97"/>
                  </a:lnTo>
                  <a:lnTo>
                    <a:pt x="185" y="87"/>
                  </a:lnTo>
                  <a:lnTo>
                    <a:pt x="182" y="82"/>
                  </a:lnTo>
                  <a:lnTo>
                    <a:pt x="183" y="77"/>
                  </a:lnTo>
                  <a:lnTo>
                    <a:pt x="182" y="73"/>
                  </a:lnTo>
                  <a:lnTo>
                    <a:pt x="182" y="64"/>
                  </a:lnTo>
                  <a:lnTo>
                    <a:pt x="178" y="61"/>
                  </a:lnTo>
                  <a:lnTo>
                    <a:pt x="180" y="61"/>
                  </a:lnTo>
                  <a:lnTo>
                    <a:pt x="185" y="61"/>
                  </a:lnTo>
                  <a:lnTo>
                    <a:pt x="186" y="61"/>
                  </a:lnTo>
                  <a:lnTo>
                    <a:pt x="182" y="58"/>
                  </a:lnTo>
                  <a:lnTo>
                    <a:pt x="182" y="53"/>
                  </a:lnTo>
                  <a:lnTo>
                    <a:pt x="171" y="46"/>
                  </a:lnTo>
                  <a:lnTo>
                    <a:pt x="176" y="44"/>
                  </a:lnTo>
                  <a:lnTo>
                    <a:pt x="177" y="46"/>
                  </a:lnTo>
                  <a:lnTo>
                    <a:pt x="182" y="46"/>
                  </a:lnTo>
                  <a:lnTo>
                    <a:pt x="177" y="40"/>
                  </a:lnTo>
                  <a:lnTo>
                    <a:pt x="182" y="42"/>
                  </a:lnTo>
                  <a:lnTo>
                    <a:pt x="182" y="35"/>
                  </a:lnTo>
                  <a:lnTo>
                    <a:pt x="182" y="33"/>
                  </a:lnTo>
                  <a:lnTo>
                    <a:pt x="183" y="30"/>
                  </a:lnTo>
                  <a:lnTo>
                    <a:pt x="187" y="35"/>
                  </a:lnTo>
                  <a:lnTo>
                    <a:pt x="187" y="28"/>
                  </a:lnTo>
                  <a:lnTo>
                    <a:pt x="190" y="25"/>
                  </a:lnTo>
                  <a:lnTo>
                    <a:pt x="190" y="29"/>
                  </a:lnTo>
                  <a:lnTo>
                    <a:pt x="195" y="28"/>
                  </a:lnTo>
                  <a:lnTo>
                    <a:pt x="199" y="24"/>
                  </a:lnTo>
                  <a:lnTo>
                    <a:pt x="195" y="18"/>
                  </a:lnTo>
                  <a:lnTo>
                    <a:pt x="195" y="15"/>
                  </a:lnTo>
                  <a:lnTo>
                    <a:pt x="200" y="14"/>
                  </a:lnTo>
                  <a:lnTo>
                    <a:pt x="202" y="13"/>
                  </a:lnTo>
                  <a:lnTo>
                    <a:pt x="202" y="18"/>
                  </a:lnTo>
                  <a:lnTo>
                    <a:pt x="206" y="14"/>
                  </a:lnTo>
                  <a:lnTo>
                    <a:pt x="207" y="17"/>
                  </a:lnTo>
                  <a:lnTo>
                    <a:pt x="201" y="25"/>
                  </a:lnTo>
                  <a:lnTo>
                    <a:pt x="207" y="27"/>
                  </a:lnTo>
                  <a:lnTo>
                    <a:pt x="204" y="29"/>
                  </a:lnTo>
                  <a:lnTo>
                    <a:pt x="199" y="29"/>
                  </a:lnTo>
                  <a:lnTo>
                    <a:pt x="195" y="34"/>
                  </a:lnTo>
                  <a:lnTo>
                    <a:pt x="192" y="49"/>
                  </a:lnTo>
                  <a:lnTo>
                    <a:pt x="195" y="54"/>
                  </a:lnTo>
                  <a:lnTo>
                    <a:pt x="197" y="49"/>
                  </a:lnTo>
                  <a:lnTo>
                    <a:pt x="199" y="49"/>
                  </a:lnTo>
                  <a:lnTo>
                    <a:pt x="199" y="54"/>
                  </a:lnTo>
                  <a:lnTo>
                    <a:pt x="200" y="57"/>
                  </a:lnTo>
                  <a:lnTo>
                    <a:pt x="195" y="61"/>
                  </a:lnTo>
                  <a:lnTo>
                    <a:pt x="191" y="62"/>
                  </a:lnTo>
                  <a:lnTo>
                    <a:pt x="191" y="72"/>
                  </a:lnTo>
                  <a:lnTo>
                    <a:pt x="191" y="67"/>
                  </a:lnTo>
                  <a:lnTo>
                    <a:pt x="196" y="64"/>
                  </a:lnTo>
                  <a:lnTo>
                    <a:pt x="197" y="62"/>
                  </a:lnTo>
                  <a:lnTo>
                    <a:pt x="201" y="67"/>
                  </a:lnTo>
                  <a:lnTo>
                    <a:pt x="205" y="67"/>
                  </a:lnTo>
                  <a:lnTo>
                    <a:pt x="202" y="72"/>
                  </a:lnTo>
                  <a:lnTo>
                    <a:pt x="204" y="76"/>
                  </a:lnTo>
                  <a:lnTo>
                    <a:pt x="200" y="72"/>
                  </a:lnTo>
                  <a:lnTo>
                    <a:pt x="195" y="74"/>
                  </a:lnTo>
                  <a:lnTo>
                    <a:pt x="193" y="79"/>
                  </a:lnTo>
                  <a:lnTo>
                    <a:pt x="196" y="85"/>
                  </a:lnTo>
                  <a:lnTo>
                    <a:pt x="197" y="78"/>
                  </a:lnTo>
                  <a:lnTo>
                    <a:pt x="202" y="78"/>
                  </a:lnTo>
                  <a:lnTo>
                    <a:pt x="205" y="79"/>
                  </a:lnTo>
                  <a:lnTo>
                    <a:pt x="206" y="85"/>
                  </a:lnTo>
                  <a:lnTo>
                    <a:pt x="212" y="86"/>
                  </a:lnTo>
                  <a:lnTo>
                    <a:pt x="217" y="85"/>
                  </a:lnTo>
                  <a:lnTo>
                    <a:pt x="214" y="88"/>
                  </a:lnTo>
                  <a:lnTo>
                    <a:pt x="202" y="88"/>
                  </a:lnTo>
                  <a:lnTo>
                    <a:pt x="201" y="93"/>
                  </a:lnTo>
                  <a:lnTo>
                    <a:pt x="206" y="90"/>
                  </a:lnTo>
                  <a:lnTo>
                    <a:pt x="204" y="100"/>
                  </a:lnTo>
                  <a:lnTo>
                    <a:pt x="204" y="105"/>
                  </a:lnTo>
                  <a:lnTo>
                    <a:pt x="207" y="110"/>
                  </a:lnTo>
                  <a:lnTo>
                    <a:pt x="206" y="105"/>
                  </a:lnTo>
                  <a:lnTo>
                    <a:pt x="211" y="107"/>
                  </a:lnTo>
                  <a:lnTo>
                    <a:pt x="216" y="111"/>
                  </a:lnTo>
                  <a:lnTo>
                    <a:pt x="220" y="113"/>
                  </a:lnTo>
                  <a:lnTo>
                    <a:pt x="219" y="108"/>
                  </a:lnTo>
                  <a:lnTo>
                    <a:pt x="221" y="103"/>
                  </a:lnTo>
                  <a:lnTo>
                    <a:pt x="221" y="108"/>
                  </a:lnTo>
                  <a:lnTo>
                    <a:pt x="222" y="110"/>
                  </a:lnTo>
                  <a:lnTo>
                    <a:pt x="227" y="101"/>
                  </a:lnTo>
                  <a:lnTo>
                    <a:pt x="227" y="110"/>
                  </a:lnTo>
                  <a:lnTo>
                    <a:pt x="230" y="111"/>
                  </a:lnTo>
                  <a:lnTo>
                    <a:pt x="226" y="116"/>
                  </a:lnTo>
                  <a:lnTo>
                    <a:pt x="227" y="121"/>
                  </a:lnTo>
                  <a:lnTo>
                    <a:pt x="231" y="118"/>
                  </a:lnTo>
                  <a:lnTo>
                    <a:pt x="234" y="121"/>
                  </a:lnTo>
                  <a:lnTo>
                    <a:pt x="239" y="120"/>
                  </a:lnTo>
                  <a:lnTo>
                    <a:pt x="236" y="125"/>
                  </a:lnTo>
                  <a:lnTo>
                    <a:pt x="234" y="130"/>
                  </a:lnTo>
                  <a:lnTo>
                    <a:pt x="234" y="132"/>
                  </a:lnTo>
                  <a:lnTo>
                    <a:pt x="243" y="130"/>
                  </a:lnTo>
                  <a:lnTo>
                    <a:pt x="246" y="130"/>
                  </a:lnTo>
                  <a:lnTo>
                    <a:pt x="251" y="125"/>
                  </a:lnTo>
                  <a:lnTo>
                    <a:pt x="261" y="121"/>
                  </a:lnTo>
                  <a:lnTo>
                    <a:pt x="261" y="116"/>
                  </a:lnTo>
                  <a:lnTo>
                    <a:pt x="265" y="112"/>
                  </a:lnTo>
                  <a:lnTo>
                    <a:pt x="268" y="102"/>
                  </a:lnTo>
                  <a:lnTo>
                    <a:pt x="270" y="103"/>
                  </a:lnTo>
                  <a:lnTo>
                    <a:pt x="273" y="93"/>
                  </a:lnTo>
                  <a:close/>
                  <a:moveTo>
                    <a:pt x="271" y="103"/>
                  </a:moveTo>
                  <a:lnTo>
                    <a:pt x="269" y="118"/>
                  </a:lnTo>
                  <a:lnTo>
                    <a:pt x="270" y="118"/>
                  </a:lnTo>
                  <a:lnTo>
                    <a:pt x="271" y="113"/>
                  </a:lnTo>
                  <a:lnTo>
                    <a:pt x="273" y="98"/>
                  </a:lnTo>
                  <a:lnTo>
                    <a:pt x="271" y="103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8" name="Freeform 63"/>
            <p:cNvSpPr>
              <a:spLocks/>
            </p:cNvSpPr>
            <p:nvPr/>
          </p:nvSpPr>
          <p:spPr bwMode="auto">
            <a:xfrm>
              <a:off x="4561" y="1547"/>
              <a:ext cx="143" cy="139"/>
            </a:xfrm>
            <a:custGeom>
              <a:avLst/>
              <a:gdLst>
                <a:gd name="T0" fmla="*/ 0 w 103"/>
                <a:gd name="T1" fmla="*/ 20 h 101"/>
                <a:gd name="T2" fmla="*/ 31 w 103"/>
                <a:gd name="T3" fmla="*/ 14 h 101"/>
                <a:gd name="T4" fmla="*/ 36 w 103"/>
                <a:gd name="T5" fmla="*/ 14 h 101"/>
                <a:gd name="T6" fmla="*/ 45 w 103"/>
                <a:gd name="T7" fmla="*/ 10 h 101"/>
                <a:gd name="T8" fmla="*/ 49 w 103"/>
                <a:gd name="T9" fmla="*/ 10 h 101"/>
                <a:gd name="T10" fmla="*/ 54 w 103"/>
                <a:gd name="T11" fmla="*/ 8 h 101"/>
                <a:gd name="T12" fmla="*/ 81 w 103"/>
                <a:gd name="T13" fmla="*/ 1 h 101"/>
                <a:gd name="T14" fmla="*/ 88 w 103"/>
                <a:gd name="T15" fmla="*/ 0 h 101"/>
                <a:gd name="T16" fmla="*/ 91 w 103"/>
                <a:gd name="T17" fmla="*/ 0 h 101"/>
                <a:gd name="T18" fmla="*/ 102 w 103"/>
                <a:gd name="T19" fmla="*/ 39 h 101"/>
                <a:gd name="T20" fmla="*/ 103 w 103"/>
                <a:gd name="T21" fmla="*/ 44 h 101"/>
                <a:gd name="T22" fmla="*/ 102 w 103"/>
                <a:gd name="T23" fmla="*/ 48 h 101"/>
                <a:gd name="T24" fmla="*/ 102 w 103"/>
                <a:gd name="T25" fmla="*/ 49 h 101"/>
                <a:gd name="T26" fmla="*/ 103 w 103"/>
                <a:gd name="T27" fmla="*/ 52 h 101"/>
                <a:gd name="T28" fmla="*/ 100 w 103"/>
                <a:gd name="T29" fmla="*/ 50 h 101"/>
                <a:gd name="T30" fmla="*/ 90 w 103"/>
                <a:gd name="T31" fmla="*/ 54 h 101"/>
                <a:gd name="T32" fmla="*/ 80 w 103"/>
                <a:gd name="T33" fmla="*/ 60 h 101"/>
                <a:gd name="T34" fmla="*/ 75 w 103"/>
                <a:gd name="T35" fmla="*/ 59 h 101"/>
                <a:gd name="T36" fmla="*/ 75 w 103"/>
                <a:gd name="T37" fmla="*/ 58 h 101"/>
                <a:gd name="T38" fmla="*/ 73 w 103"/>
                <a:gd name="T39" fmla="*/ 57 h 101"/>
                <a:gd name="T40" fmla="*/ 74 w 103"/>
                <a:gd name="T41" fmla="*/ 60 h 101"/>
                <a:gd name="T42" fmla="*/ 74 w 103"/>
                <a:gd name="T43" fmla="*/ 63 h 101"/>
                <a:gd name="T44" fmla="*/ 60 w 103"/>
                <a:gd name="T45" fmla="*/ 67 h 101"/>
                <a:gd name="T46" fmla="*/ 58 w 103"/>
                <a:gd name="T47" fmla="*/ 69 h 101"/>
                <a:gd name="T48" fmla="*/ 52 w 103"/>
                <a:gd name="T49" fmla="*/ 69 h 101"/>
                <a:gd name="T50" fmla="*/ 47 w 103"/>
                <a:gd name="T51" fmla="*/ 72 h 101"/>
                <a:gd name="T52" fmla="*/ 42 w 103"/>
                <a:gd name="T53" fmla="*/ 73 h 101"/>
                <a:gd name="T54" fmla="*/ 35 w 103"/>
                <a:gd name="T55" fmla="*/ 83 h 101"/>
                <a:gd name="T56" fmla="*/ 32 w 103"/>
                <a:gd name="T57" fmla="*/ 81 h 101"/>
                <a:gd name="T58" fmla="*/ 29 w 103"/>
                <a:gd name="T59" fmla="*/ 86 h 101"/>
                <a:gd name="T60" fmla="*/ 24 w 103"/>
                <a:gd name="T61" fmla="*/ 89 h 101"/>
                <a:gd name="T62" fmla="*/ 13 w 103"/>
                <a:gd name="T63" fmla="*/ 98 h 101"/>
                <a:gd name="T64" fmla="*/ 10 w 103"/>
                <a:gd name="T65" fmla="*/ 101 h 101"/>
                <a:gd name="T66" fmla="*/ 5 w 103"/>
                <a:gd name="T67" fmla="*/ 96 h 101"/>
                <a:gd name="T68" fmla="*/ 5 w 103"/>
                <a:gd name="T69" fmla="*/ 93 h 101"/>
                <a:gd name="T70" fmla="*/ 12 w 103"/>
                <a:gd name="T71" fmla="*/ 86 h 101"/>
                <a:gd name="T72" fmla="*/ 12 w 103"/>
                <a:gd name="T73" fmla="*/ 81 h 101"/>
                <a:gd name="T74" fmla="*/ 8 w 103"/>
                <a:gd name="T75" fmla="*/ 76 h 101"/>
                <a:gd name="T76" fmla="*/ 0 w 103"/>
                <a:gd name="T77" fmla="*/ 2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3" h="101">
                  <a:moveTo>
                    <a:pt x="0" y="20"/>
                  </a:moveTo>
                  <a:lnTo>
                    <a:pt x="31" y="14"/>
                  </a:lnTo>
                  <a:lnTo>
                    <a:pt x="36" y="14"/>
                  </a:lnTo>
                  <a:lnTo>
                    <a:pt x="45" y="10"/>
                  </a:lnTo>
                  <a:lnTo>
                    <a:pt x="49" y="10"/>
                  </a:lnTo>
                  <a:lnTo>
                    <a:pt x="54" y="8"/>
                  </a:lnTo>
                  <a:lnTo>
                    <a:pt x="81" y="1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102" y="39"/>
                  </a:lnTo>
                  <a:lnTo>
                    <a:pt x="103" y="44"/>
                  </a:lnTo>
                  <a:lnTo>
                    <a:pt x="102" y="48"/>
                  </a:lnTo>
                  <a:lnTo>
                    <a:pt x="102" y="49"/>
                  </a:lnTo>
                  <a:lnTo>
                    <a:pt x="103" y="52"/>
                  </a:lnTo>
                  <a:lnTo>
                    <a:pt x="100" y="50"/>
                  </a:lnTo>
                  <a:lnTo>
                    <a:pt x="90" y="54"/>
                  </a:lnTo>
                  <a:lnTo>
                    <a:pt x="80" y="60"/>
                  </a:lnTo>
                  <a:lnTo>
                    <a:pt x="75" y="59"/>
                  </a:lnTo>
                  <a:lnTo>
                    <a:pt x="75" y="58"/>
                  </a:lnTo>
                  <a:lnTo>
                    <a:pt x="73" y="57"/>
                  </a:lnTo>
                  <a:lnTo>
                    <a:pt x="74" y="60"/>
                  </a:lnTo>
                  <a:lnTo>
                    <a:pt x="74" y="63"/>
                  </a:lnTo>
                  <a:lnTo>
                    <a:pt x="60" y="67"/>
                  </a:lnTo>
                  <a:lnTo>
                    <a:pt x="58" y="69"/>
                  </a:lnTo>
                  <a:lnTo>
                    <a:pt x="52" y="69"/>
                  </a:lnTo>
                  <a:lnTo>
                    <a:pt x="47" y="72"/>
                  </a:lnTo>
                  <a:lnTo>
                    <a:pt x="42" y="73"/>
                  </a:lnTo>
                  <a:lnTo>
                    <a:pt x="35" y="83"/>
                  </a:lnTo>
                  <a:lnTo>
                    <a:pt x="32" y="81"/>
                  </a:lnTo>
                  <a:lnTo>
                    <a:pt x="29" y="86"/>
                  </a:lnTo>
                  <a:lnTo>
                    <a:pt x="24" y="89"/>
                  </a:lnTo>
                  <a:lnTo>
                    <a:pt x="13" y="98"/>
                  </a:lnTo>
                  <a:lnTo>
                    <a:pt x="10" y="101"/>
                  </a:lnTo>
                  <a:lnTo>
                    <a:pt x="5" y="96"/>
                  </a:lnTo>
                  <a:lnTo>
                    <a:pt x="5" y="93"/>
                  </a:lnTo>
                  <a:lnTo>
                    <a:pt x="12" y="86"/>
                  </a:lnTo>
                  <a:lnTo>
                    <a:pt x="12" y="81"/>
                  </a:lnTo>
                  <a:lnTo>
                    <a:pt x="8" y="76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9" name="Freeform 64"/>
            <p:cNvSpPr>
              <a:spLocks/>
            </p:cNvSpPr>
            <p:nvPr/>
          </p:nvSpPr>
          <p:spPr bwMode="auto">
            <a:xfrm>
              <a:off x="4561" y="1547"/>
              <a:ext cx="143" cy="139"/>
            </a:xfrm>
            <a:custGeom>
              <a:avLst/>
              <a:gdLst>
                <a:gd name="T0" fmla="*/ 0 w 103"/>
                <a:gd name="T1" fmla="*/ 20 h 101"/>
                <a:gd name="T2" fmla="*/ 31 w 103"/>
                <a:gd name="T3" fmla="*/ 14 h 101"/>
                <a:gd name="T4" fmla="*/ 36 w 103"/>
                <a:gd name="T5" fmla="*/ 14 h 101"/>
                <a:gd name="T6" fmla="*/ 45 w 103"/>
                <a:gd name="T7" fmla="*/ 10 h 101"/>
                <a:gd name="T8" fmla="*/ 49 w 103"/>
                <a:gd name="T9" fmla="*/ 10 h 101"/>
                <a:gd name="T10" fmla="*/ 54 w 103"/>
                <a:gd name="T11" fmla="*/ 8 h 101"/>
                <a:gd name="T12" fmla="*/ 81 w 103"/>
                <a:gd name="T13" fmla="*/ 1 h 101"/>
                <a:gd name="T14" fmla="*/ 88 w 103"/>
                <a:gd name="T15" fmla="*/ 0 h 101"/>
                <a:gd name="T16" fmla="*/ 91 w 103"/>
                <a:gd name="T17" fmla="*/ 0 h 101"/>
                <a:gd name="T18" fmla="*/ 102 w 103"/>
                <a:gd name="T19" fmla="*/ 39 h 101"/>
                <a:gd name="T20" fmla="*/ 103 w 103"/>
                <a:gd name="T21" fmla="*/ 44 h 101"/>
                <a:gd name="T22" fmla="*/ 102 w 103"/>
                <a:gd name="T23" fmla="*/ 48 h 101"/>
                <a:gd name="T24" fmla="*/ 102 w 103"/>
                <a:gd name="T25" fmla="*/ 49 h 101"/>
                <a:gd name="T26" fmla="*/ 103 w 103"/>
                <a:gd name="T27" fmla="*/ 52 h 101"/>
                <a:gd name="T28" fmla="*/ 100 w 103"/>
                <a:gd name="T29" fmla="*/ 50 h 101"/>
                <a:gd name="T30" fmla="*/ 90 w 103"/>
                <a:gd name="T31" fmla="*/ 54 h 101"/>
                <a:gd name="T32" fmla="*/ 80 w 103"/>
                <a:gd name="T33" fmla="*/ 60 h 101"/>
                <a:gd name="T34" fmla="*/ 75 w 103"/>
                <a:gd name="T35" fmla="*/ 59 h 101"/>
                <a:gd name="T36" fmla="*/ 75 w 103"/>
                <a:gd name="T37" fmla="*/ 58 h 101"/>
                <a:gd name="T38" fmla="*/ 73 w 103"/>
                <a:gd name="T39" fmla="*/ 57 h 101"/>
                <a:gd name="T40" fmla="*/ 74 w 103"/>
                <a:gd name="T41" fmla="*/ 60 h 101"/>
                <a:gd name="T42" fmla="*/ 74 w 103"/>
                <a:gd name="T43" fmla="*/ 63 h 101"/>
                <a:gd name="T44" fmla="*/ 60 w 103"/>
                <a:gd name="T45" fmla="*/ 67 h 101"/>
                <a:gd name="T46" fmla="*/ 58 w 103"/>
                <a:gd name="T47" fmla="*/ 69 h 101"/>
                <a:gd name="T48" fmla="*/ 52 w 103"/>
                <a:gd name="T49" fmla="*/ 69 h 101"/>
                <a:gd name="T50" fmla="*/ 47 w 103"/>
                <a:gd name="T51" fmla="*/ 72 h 101"/>
                <a:gd name="T52" fmla="*/ 42 w 103"/>
                <a:gd name="T53" fmla="*/ 73 h 101"/>
                <a:gd name="T54" fmla="*/ 35 w 103"/>
                <a:gd name="T55" fmla="*/ 83 h 101"/>
                <a:gd name="T56" fmla="*/ 32 w 103"/>
                <a:gd name="T57" fmla="*/ 81 h 101"/>
                <a:gd name="T58" fmla="*/ 29 w 103"/>
                <a:gd name="T59" fmla="*/ 86 h 101"/>
                <a:gd name="T60" fmla="*/ 24 w 103"/>
                <a:gd name="T61" fmla="*/ 89 h 101"/>
                <a:gd name="T62" fmla="*/ 13 w 103"/>
                <a:gd name="T63" fmla="*/ 98 h 101"/>
                <a:gd name="T64" fmla="*/ 10 w 103"/>
                <a:gd name="T65" fmla="*/ 101 h 101"/>
                <a:gd name="T66" fmla="*/ 5 w 103"/>
                <a:gd name="T67" fmla="*/ 96 h 101"/>
                <a:gd name="T68" fmla="*/ 5 w 103"/>
                <a:gd name="T69" fmla="*/ 93 h 101"/>
                <a:gd name="T70" fmla="*/ 12 w 103"/>
                <a:gd name="T71" fmla="*/ 86 h 101"/>
                <a:gd name="T72" fmla="*/ 12 w 103"/>
                <a:gd name="T73" fmla="*/ 81 h 101"/>
                <a:gd name="T74" fmla="*/ 8 w 103"/>
                <a:gd name="T75" fmla="*/ 76 h 101"/>
                <a:gd name="T76" fmla="*/ 0 w 103"/>
                <a:gd name="T77" fmla="*/ 2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3" h="101">
                  <a:moveTo>
                    <a:pt x="0" y="20"/>
                  </a:moveTo>
                  <a:lnTo>
                    <a:pt x="31" y="14"/>
                  </a:lnTo>
                  <a:lnTo>
                    <a:pt x="36" y="14"/>
                  </a:lnTo>
                  <a:lnTo>
                    <a:pt x="45" y="10"/>
                  </a:lnTo>
                  <a:lnTo>
                    <a:pt x="49" y="10"/>
                  </a:lnTo>
                  <a:lnTo>
                    <a:pt x="54" y="8"/>
                  </a:lnTo>
                  <a:lnTo>
                    <a:pt x="81" y="1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102" y="39"/>
                  </a:lnTo>
                  <a:lnTo>
                    <a:pt x="103" y="44"/>
                  </a:lnTo>
                  <a:lnTo>
                    <a:pt x="102" y="48"/>
                  </a:lnTo>
                  <a:lnTo>
                    <a:pt x="102" y="49"/>
                  </a:lnTo>
                  <a:lnTo>
                    <a:pt x="103" y="52"/>
                  </a:lnTo>
                  <a:lnTo>
                    <a:pt x="100" y="50"/>
                  </a:lnTo>
                  <a:lnTo>
                    <a:pt x="90" y="54"/>
                  </a:lnTo>
                  <a:lnTo>
                    <a:pt x="80" y="60"/>
                  </a:lnTo>
                  <a:lnTo>
                    <a:pt x="75" y="59"/>
                  </a:lnTo>
                  <a:lnTo>
                    <a:pt x="75" y="58"/>
                  </a:lnTo>
                  <a:lnTo>
                    <a:pt x="73" y="57"/>
                  </a:lnTo>
                  <a:lnTo>
                    <a:pt x="74" y="60"/>
                  </a:lnTo>
                  <a:lnTo>
                    <a:pt x="74" y="63"/>
                  </a:lnTo>
                  <a:lnTo>
                    <a:pt x="60" y="67"/>
                  </a:lnTo>
                  <a:lnTo>
                    <a:pt x="58" y="69"/>
                  </a:lnTo>
                  <a:lnTo>
                    <a:pt x="52" y="69"/>
                  </a:lnTo>
                  <a:lnTo>
                    <a:pt x="47" y="72"/>
                  </a:lnTo>
                  <a:lnTo>
                    <a:pt x="42" y="73"/>
                  </a:lnTo>
                  <a:lnTo>
                    <a:pt x="35" y="83"/>
                  </a:lnTo>
                  <a:lnTo>
                    <a:pt x="32" y="81"/>
                  </a:lnTo>
                  <a:lnTo>
                    <a:pt x="29" y="86"/>
                  </a:lnTo>
                  <a:lnTo>
                    <a:pt x="24" y="89"/>
                  </a:lnTo>
                  <a:lnTo>
                    <a:pt x="13" y="98"/>
                  </a:lnTo>
                  <a:lnTo>
                    <a:pt x="10" y="101"/>
                  </a:lnTo>
                  <a:lnTo>
                    <a:pt x="5" y="96"/>
                  </a:lnTo>
                  <a:lnTo>
                    <a:pt x="5" y="93"/>
                  </a:lnTo>
                  <a:lnTo>
                    <a:pt x="12" y="86"/>
                  </a:lnTo>
                  <a:lnTo>
                    <a:pt x="12" y="81"/>
                  </a:lnTo>
                  <a:lnTo>
                    <a:pt x="8" y="76"/>
                  </a:lnTo>
                  <a:lnTo>
                    <a:pt x="0" y="20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0" name="Freeform 65"/>
            <p:cNvSpPr>
              <a:spLocks/>
            </p:cNvSpPr>
            <p:nvPr/>
          </p:nvSpPr>
          <p:spPr bwMode="auto">
            <a:xfrm>
              <a:off x="4602" y="1196"/>
              <a:ext cx="138" cy="290"/>
            </a:xfrm>
            <a:custGeom>
              <a:avLst/>
              <a:gdLst>
                <a:gd name="T0" fmla="*/ 12 w 100"/>
                <a:gd name="T1" fmla="*/ 209 h 209"/>
                <a:gd name="T2" fmla="*/ 7 w 100"/>
                <a:gd name="T3" fmla="*/ 205 h 209"/>
                <a:gd name="T4" fmla="*/ 5 w 100"/>
                <a:gd name="T5" fmla="*/ 199 h 209"/>
                <a:gd name="T6" fmla="*/ 5 w 100"/>
                <a:gd name="T7" fmla="*/ 194 h 209"/>
                <a:gd name="T8" fmla="*/ 7 w 100"/>
                <a:gd name="T9" fmla="*/ 189 h 209"/>
                <a:gd name="T10" fmla="*/ 5 w 100"/>
                <a:gd name="T11" fmla="*/ 175 h 209"/>
                <a:gd name="T12" fmla="*/ 5 w 100"/>
                <a:gd name="T13" fmla="*/ 165 h 209"/>
                <a:gd name="T14" fmla="*/ 0 w 100"/>
                <a:gd name="T15" fmla="*/ 147 h 209"/>
                <a:gd name="T16" fmla="*/ 2 w 100"/>
                <a:gd name="T17" fmla="*/ 144 h 209"/>
                <a:gd name="T18" fmla="*/ 1 w 100"/>
                <a:gd name="T19" fmla="*/ 136 h 209"/>
                <a:gd name="T20" fmla="*/ 5 w 100"/>
                <a:gd name="T21" fmla="*/ 131 h 209"/>
                <a:gd name="T22" fmla="*/ 6 w 100"/>
                <a:gd name="T23" fmla="*/ 126 h 209"/>
                <a:gd name="T24" fmla="*/ 5 w 100"/>
                <a:gd name="T25" fmla="*/ 121 h 209"/>
                <a:gd name="T26" fmla="*/ 7 w 100"/>
                <a:gd name="T27" fmla="*/ 116 h 209"/>
                <a:gd name="T28" fmla="*/ 6 w 100"/>
                <a:gd name="T29" fmla="*/ 111 h 209"/>
                <a:gd name="T30" fmla="*/ 8 w 100"/>
                <a:gd name="T31" fmla="*/ 102 h 209"/>
                <a:gd name="T32" fmla="*/ 5 w 100"/>
                <a:gd name="T33" fmla="*/ 92 h 209"/>
                <a:gd name="T34" fmla="*/ 5 w 100"/>
                <a:gd name="T35" fmla="*/ 87 h 209"/>
                <a:gd name="T36" fmla="*/ 10 w 100"/>
                <a:gd name="T37" fmla="*/ 83 h 209"/>
                <a:gd name="T38" fmla="*/ 11 w 100"/>
                <a:gd name="T39" fmla="*/ 82 h 209"/>
                <a:gd name="T40" fmla="*/ 20 w 100"/>
                <a:gd name="T41" fmla="*/ 73 h 209"/>
                <a:gd name="T42" fmla="*/ 23 w 100"/>
                <a:gd name="T43" fmla="*/ 66 h 209"/>
                <a:gd name="T44" fmla="*/ 23 w 100"/>
                <a:gd name="T45" fmla="*/ 61 h 209"/>
                <a:gd name="T46" fmla="*/ 22 w 100"/>
                <a:gd name="T47" fmla="*/ 57 h 209"/>
                <a:gd name="T48" fmla="*/ 18 w 100"/>
                <a:gd name="T49" fmla="*/ 52 h 209"/>
                <a:gd name="T50" fmla="*/ 17 w 100"/>
                <a:gd name="T51" fmla="*/ 47 h 209"/>
                <a:gd name="T52" fmla="*/ 20 w 100"/>
                <a:gd name="T53" fmla="*/ 37 h 209"/>
                <a:gd name="T54" fmla="*/ 17 w 100"/>
                <a:gd name="T55" fmla="*/ 29 h 209"/>
                <a:gd name="T56" fmla="*/ 18 w 100"/>
                <a:gd name="T57" fmla="*/ 28 h 209"/>
                <a:gd name="T58" fmla="*/ 18 w 100"/>
                <a:gd name="T59" fmla="*/ 27 h 209"/>
                <a:gd name="T60" fmla="*/ 17 w 100"/>
                <a:gd name="T61" fmla="*/ 22 h 209"/>
                <a:gd name="T62" fmla="*/ 20 w 100"/>
                <a:gd name="T63" fmla="*/ 13 h 209"/>
                <a:gd name="T64" fmla="*/ 20 w 100"/>
                <a:gd name="T65" fmla="*/ 8 h 209"/>
                <a:gd name="T66" fmla="*/ 25 w 100"/>
                <a:gd name="T67" fmla="*/ 4 h 209"/>
                <a:gd name="T68" fmla="*/ 30 w 100"/>
                <a:gd name="T69" fmla="*/ 5 h 209"/>
                <a:gd name="T70" fmla="*/ 35 w 100"/>
                <a:gd name="T71" fmla="*/ 0 h 209"/>
                <a:gd name="T72" fmla="*/ 35 w 100"/>
                <a:gd name="T73" fmla="*/ 3 h 209"/>
                <a:gd name="T74" fmla="*/ 71 w 100"/>
                <a:gd name="T75" fmla="*/ 112 h 209"/>
                <a:gd name="T76" fmla="*/ 76 w 100"/>
                <a:gd name="T77" fmla="*/ 127 h 209"/>
                <a:gd name="T78" fmla="*/ 76 w 100"/>
                <a:gd name="T79" fmla="*/ 132 h 209"/>
                <a:gd name="T80" fmla="*/ 79 w 100"/>
                <a:gd name="T81" fmla="*/ 136 h 209"/>
                <a:gd name="T82" fmla="*/ 80 w 100"/>
                <a:gd name="T83" fmla="*/ 141 h 209"/>
                <a:gd name="T84" fmla="*/ 85 w 100"/>
                <a:gd name="T85" fmla="*/ 145 h 209"/>
                <a:gd name="T86" fmla="*/ 90 w 100"/>
                <a:gd name="T87" fmla="*/ 147 h 209"/>
                <a:gd name="T88" fmla="*/ 91 w 100"/>
                <a:gd name="T89" fmla="*/ 152 h 209"/>
                <a:gd name="T90" fmla="*/ 95 w 100"/>
                <a:gd name="T91" fmla="*/ 157 h 209"/>
                <a:gd name="T92" fmla="*/ 98 w 100"/>
                <a:gd name="T93" fmla="*/ 159 h 209"/>
                <a:gd name="T94" fmla="*/ 100 w 100"/>
                <a:gd name="T95" fmla="*/ 160 h 209"/>
                <a:gd name="T96" fmla="*/ 98 w 100"/>
                <a:gd name="T97" fmla="*/ 170 h 209"/>
                <a:gd name="T98" fmla="*/ 98 w 100"/>
                <a:gd name="T99" fmla="*/ 175 h 209"/>
                <a:gd name="T100" fmla="*/ 95 w 100"/>
                <a:gd name="T101" fmla="*/ 175 h 209"/>
                <a:gd name="T102" fmla="*/ 93 w 100"/>
                <a:gd name="T103" fmla="*/ 175 h 209"/>
                <a:gd name="T104" fmla="*/ 88 w 100"/>
                <a:gd name="T105" fmla="*/ 179 h 209"/>
                <a:gd name="T106" fmla="*/ 85 w 100"/>
                <a:gd name="T107" fmla="*/ 184 h 209"/>
                <a:gd name="T108" fmla="*/ 84 w 100"/>
                <a:gd name="T109" fmla="*/ 183 h 209"/>
                <a:gd name="T110" fmla="*/ 80 w 100"/>
                <a:gd name="T111" fmla="*/ 188 h 209"/>
                <a:gd name="T112" fmla="*/ 75 w 100"/>
                <a:gd name="T113" fmla="*/ 195 h 209"/>
                <a:gd name="T114" fmla="*/ 12 w 100"/>
                <a:gd name="T115" fmla="*/ 20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" h="209">
                  <a:moveTo>
                    <a:pt x="12" y="209"/>
                  </a:moveTo>
                  <a:lnTo>
                    <a:pt x="7" y="205"/>
                  </a:lnTo>
                  <a:lnTo>
                    <a:pt x="5" y="199"/>
                  </a:lnTo>
                  <a:lnTo>
                    <a:pt x="5" y="194"/>
                  </a:lnTo>
                  <a:lnTo>
                    <a:pt x="7" y="189"/>
                  </a:lnTo>
                  <a:lnTo>
                    <a:pt x="5" y="175"/>
                  </a:lnTo>
                  <a:lnTo>
                    <a:pt x="5" y="165"/>
                  </a:lnTo>
                  <a:lnTo>
                    <a:pt x="0" y="147"/>
                  </a:lnTo>
                  <a:lnTo>
                    <a:pt x="2" y="144"/>
                  </a:lnTo>
                  <a:lnTo>
                    <a:pt x="1" y="136"/>
                  </a:lnTo>
                  <a:lnTo>
                    <a:pt x="5" y="131"/>
                  </a:lnTo>
                  <a:lnTo>
                    <a:pt x="6" y="126"/>
                  </a:lnTo>
                  <a:lnTo>
                    <a:pt x="5" y="121"/>
                  </a:lnTo>
                  <a:lnTo>
                    <a:pt x="7" y="116"/>
                  </a:lnTo>
                  <a:lnTo>
                    <a:pt x="6" y="111"/>
                  </a:lnTo>
                  <a:lnTo>
                    <a:pt x="8" y="102"/>
                  </a:lnTo>
                  <a:lnTo>
                    <a:pt x="5" y="92"/>
                  </a:lnTo>
                  <a:lnTo>
                    <a:pt x="5" y="87"/>
                  </a:lnTo>
                  <a:lnTo>
                    <a:pt x="10" y="83"/>
                  </a:lnTo>
                  <a:lnTo>
                    <a:pt x="11" y="82"/>
                  </a:lnTo>
                  <a:lnTo>
                    <a:pt x="20" y="73"/>
                  </a:lnTo>
                  <a:lnTo>
                    <a:pt x="23" y="66"/>
                  </a:lnTo>
                  <a:lnTo>
                    <a:pt x="23" y="61"/>
                  </a:lnTo>
                  <a:lnTo>
                    <a:pt x="22" y="57"/>
                  </a:lnTo>
                  <a:lnTo>
                    <a:pt x="18" y="52"/>
                  </a:lnTo>
                  <a:lnTo>
                    <a:pt x="17" y="47"/>
                  </a:lnTo>
                  <a:lnTo>
                    <a:pt x="20" y="37"/>
                  </a:lnTo>
                  <a:lnTo>
                    <a:pt x="17" y="29"/>
                  </a:lnTo>
                  <a:lnTo>
                    <a:pt x="18" y="28"/>
                  </a:lnTo>
                  <a:lnTo>
                    <a:pt x="18" y="27"/>
                  </a:lnTo>
                  <a:lnTo>
                    <a:pt x="17" y="22"/>
                  </a:lnTo>
                  <a:lnTo>
                    <a:pt x="20" y="13"/>
                  </a:lnTo>
                  <a:lnTo>
                    <a:pt x="20" y="8"/>
                  </a:lnTo>
                  <a:lnTo>
                    <a:pt x="25" y="4"/>
                  </a:lnTo>
                  <a:lnTo>
                    <a:pt x="30" y="5"/>
                  </a:lnTo>
                  <a:lnTo>
                    <a:pt x="35" y="0"/>
                  </a:lnTo>
                  <a:lnTo>
                    <a:pt x="35" y="3"/>
                  </a:lnTo>
                  <a:lnTo>
                    <a:pt x="71" y="112"/>
                  </a:lnTo>
                  <a:lnTo>
                    <a:pt x="76" y="127"/>
                  </a:lnTo>
                  <a:lnTo>
                    <a:pt x="76" y="132"/>
                  </a:lnTo>
                  <a:lnTo>
                    <a:pt x="79" y="136"/>
                  </a:lnTo>
                  <a:lnTo>
                    <a:pt x="80" y="141"/>
                  </a:lnTo>
                  <a:lnTo>
                    <a:pt x="85" y="145"/>
                  </a:lnTo>
                  <a:lnTo>
                    <a:pt x="90" y="147"/>
                  </a:lnTo>
                  <a:lnTo>
                    <a:pt x="91" y="152"/>
                  </a:lnTo>
                  <a:lnTo>
                    <a:pt x="95" y="157"/>
                  </a:lnTo>
                  <a:lnTo>
                    <a:pt x="98" y="159"/>
                  </a:lnTo>
                  <a:lnTo>
                    <a:pt x="100" y="160"/>
                  </a:lnTo>
                  <a:lnTo>
                    <a:pt x="98" y="170"/>
                  </a:lnTo>
                  <a:lnTo>
                    <a:pt x="98" y="175"/>
                  </a:lnTo>
                  <a:lnTo>
                    <a:pt x="95" y="175"/>
                  </a:lnTo>
                  <a:lnTo>
                    <a:pt x="93" y="175"/>
                  </a:lnTo>
                  <a:lnTo>
                    <a:pt x="88" y="179"/>
                  </a:lnTo>
                  <a:lnTo>
                    <a:pt x="85" y="184"/>
                  </a:lnTo>
                  <a:lnTo>
                    <a:pt x="84" y="183"/>
                  </a:lnTo>
                  <a:lnTo>
                    <a:pt x="80" y="188"/>
                  </a:lnTo>
                  <a:lnTo>
                    <a:pt x="75" y="195"/>
                  </a:lnTo>
                  <a:lnTo>
                    <a:pt x="12" y="209"/>
                  </a:lnTo>
                  <a:close/>
                </a:path>
              </a:pathLst>
            </a:custGeom>
            <a:grpFill/>
            <a:ln w="9525">
              <a:solidFill>
                <a:srgbClr val="3471B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1" name="Freeform 66"/>
            <p:cNvSpPr>
              <a:spLocks/>
            </p:cNvSpPr>
            <p:nvPr/>
          </p:nvSpPr>
          <p:spPr bwMode="auto">
            <a:xfrm>
              <a:off x="4602" y="1196"/>
              <a:ext cx="138" cy="290"/>
            </a:xfrm>
            <a:custGeom>
              <a:avLst/>
              <a:gdLst>
                <a:gd name="T0" fmla="*/ 12 w 100"/>
                <a:gd name="T1" fmla="*/ 209 h 209"/>
                <a:gd name="T2" fmla="*/ 7 w 100"/>
                <a:gd name="T3" fmla="*/ 205 h 209"/>
                <a:gd name="T4" fmla="*/ 5 w 100"/>
                <a:gd name="T5" fmla="*/ 199 h 209"/>
                <a:gd name="T6" fmla="*/ 5 w 100"/>
                <a:gd name="T7" fmla="*/ 194 h 209"/>
                <a:gd name="T8" fmla="*/ 7 w 100"/>
                <a:gd name="T9" fmla="*/ 189 h 209"/>
                <a:gd name="T10" fmla="*/ 5 w 100"/>
                <a:gd name="T11" fmla="*/ 175 h 209"/>
                <a:gd name="T12" fmla="*/ 5 w 100"/>
                <a:gd name="T13" fmla="*/ 165 h 209"/>
                <a:gd name="T14" fmla="*/ 0 w 100"/>
                <a:gd name="T15" fmla="*/ 147 h 209"/>
                <a:gd name="T16" fmla="*/ 2 w 100"/>
                <a:gd name="T17" fmla="*/ 144 h 209"/>
                <a:gd name="T18" fmla="*/ 1 w 100"/>
                <a:gd name="T19" fmla="*/ 136 h 209"/>
                <a:gd name="T20" fmla="*/ 5 w 100"/>
                <a:gd name="T21" fmla="*/ 131 h 209"/>
                <a:gd name="T22" fmla="*/ 6 w 100"/>
                <a:gd name="T23" fmla="*/ 126 h 209"/>
                <a:gd name="T24" fmla="*/ 5 w 100"/>
                <a:gd name="T25" fmla="*/ 121 h 209"/>
                <a:gd name="T26" fmla="*/ 7 w 100"/>
                <a:gd name="T27" fmla="*/ 116 h 209"/>
                <a:gd name="T28" fmla="*/ 6 w 100"/>
                <a:gd name="T29" fmla="*/ 111 h 209"/>
                <a:gd name="T30" fmla="*/ 8 w 100"/>
                <a:gd name="T31" fmla="*/ 102 h 209"/>
                <a:gd name="T32" fmla="*/ 5 w 100"/>
                <a:gd name="T33" fmla="*/ 92 h 209"/>
                <a:gd name="T34" fmla="*/ 5 w 100"/>
                <a:gd name="T35" fmla="*/ 87 h 209"/>
                <a:gd name="T36" fmla="*/ 10 w 100"/>
                <a:gd name="T37" fmla="*/ 83 h 209"/>
                <a:gd name="T38" fmla="*/ 11 w 100"/>
                <a:gd name="T39" fmla="*/ 82 h 209"/>
                <a:gd name="T40" fmla="*/ 20 w 100"/>
                <a:gd name="T41" fmla="*/ 73 h 209"/>
                <a:gd name="T42" fmla="*/ 23 w 100"/>
                <a:gd name="T43" fmla="*/ 66 h 209"/>
                <a:gd name="T44" fmla="*/ 23 w 100"/>
                <a:gd name="T45" fmla="*/ 61 h 209"/>
                <a:gd name="T46" fmla="*/ 22 w 100"/>
                <a:gd name="T47" fmla="*/ 57 h 209"/>
                <a:gd name="T48" fmla="*/ 18 w 100"/>
                <a:gd name="T49" fmla="*/ 52 h 209"/>
                <a:gd name="T50" fmla="*/ 17 w 100"/>
                <a:gd name="T51" fmla="*/ 47 h 209"/>
                <a:gd name="T52" fmla="*/ 20 w 100"/>
                <a:gd name="T53" fmla="*/ 37 h 209"/>
                <a:gd name="T54" fmla="*/ 17 w 100"/>
                <a:gd name="T55" fmla="*/ 29 h 209"/>
                <a:gd name="T56" fmla="*/ 18 w 100"/>
                <a:gd name="T57" fmla="*/ 28 h 209"/>
                <a:gd name="T58" fmla="*/ 18 w 100"/>
                <a:gd name="T59" fmla="*/ 27 h 209"/>
                <a:gd name="T60" fmla="*/ 17 w 100"/>
                <a:gd name="T61" fmla="*/ 22 h 209"/>
                <a:gd name="T62" fmla="*/ 20 w 100"/>
                <a:gd name="T63" fmla="*/ 13 h 209"/>
                <a:gd name="T64" fmla="*/ 20 w 100"/>
                <a:gd name="T65" fmla="*/ 8 h 209"/>
                <a:gd name="T66" fmla="*/ 25 w 100"/>
                <a:gd name="T67" fmla="*/ 4 h 209"/>
                <a:gd name="T68" fmla="*/ 30 w 100"/>
                <a:gd name="T69" fmla="*/ 5 h 209"/>
                <a:gd name="T70" fmla="*/ 35 w 100"/>
                <a:gd name="T71" fmla="*/ 0 h 209"/>
                <a:gd name="T72" fmla="*/ 35 w 100"/>
                <a:gd name="T73" fmla="*/ 3 h 209"/>
                <a:gd name="T74" fmla="*/ 71 w 100"/>
                <a:gd name="T75" fmla="*/ 112 h 209"/>
                <a:gd name="T76" fmla="*/ 76 w 100"/>
                <a:gd name="T77" fmla="*/ 127 h 209"/>
                <a:gd name="T78" fmla="*/ 76 w 100"/>
                <a:gd name="T79" fmla="*/ 132 h 209"/>
                <a:gd name="T80" fmla="*/ 79 w 100"/>
                <a:gd name="T81" fmla="*/ 136 h 209"/>
                <a:gd name="T82" fmla="*/ 80 w 100"/>
                <a:gd name="T83" fmla="*/ 141 h 209"/>
                <a:gd name="T84" fmla="*/ 85 w 100"/>
                <a:gd name="T85" fmla="*/ 145 h 209"/>
                <a:gd name="T86" fmla="*/ 90 w 100"/>
                <a:gd name="T87" fmla="*/ 147 h 209"/>
                <a:gd name="T88" fmla="*/ 91 w 100"/>
                <a:gd name="T89" fmla="*/ 152 h 209"/>
                <a:gd name="T90" fmla="*/ 95 w 100"/>
                <a:gd name="T91" fmla="*/ 157 h 209"/>
                <a:gd name="T92" fmla="*/ 98 w 100"/>
                <a:gd name="T93" fmla="*/ 159 h 209"/>
                <a:gd name="T94" fmla="*/ 100 w 100"/>
                <a:gd name="T95" fmla="*/ 160 h 209"/>
                <a:gd name="T96" fmla="*/ 98 w 100"/>
                <a:gd name="T97" fmla="*/ 170 h 209"/>
                <a:gd name="T98" fmla="*/ 98 w 100"/>
                <a:gd name="T99" fmla="*/ 175 h 209"/>
                <a:gd name="T100" fmla="*/ 95 w 100"/>
                <a:gd name="T101" fmla="*/ 175 h 209"/>
                <a:gd name="T102" fmla="*/ 93 w 100"/>
                <a:gd name="T103" fmla="*/ 175 h 209"/>
                <a:gd name="T104" fmla="*/ 88 w 100"/>
                <a:gd name="T105" fmla="*/ 179 h 209"/>
                <a:gd name="T106" fmla="*/ 85 w 100"/>
                <a:gd name="T107" fmla="*/ 184 h 209"/>
                <a:gd name="T108" fmla="*/ 84 w 100"/>
                <a:gd name="T109" fmla="*/ 183 h 209"/>
                <a:gd name="T110" fmla="*/ 80 w 100"/>
                <a:gd name="T111" fmla="*/ 188 h 209"/>
                <a:gd name="T112" fmla="*/ 75 w 100"/>
                <a:gd name="T113" fmla="*/ 195 h 209"/>
                <a:gd name="T114" fmla="*/ 12 w 100"/>
                <a:gd name="T115" fmla="*/ 20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" h="209">
                  <a:moveTo>
                    <a:pt x="12" y="209"/>
                  </a:moveTo>
                  <a:lnTo>
                    <a:pt x="7" y="205"/>
                  </a:lnTo>
                  <a:lnTo>
                    <a:pt x="5" y="199"/>
                  </a:lnTo>
                  <a:lnTo>
                    <a:pt x="5" y="194"/>
                  </a:lnTo>
                  <a:lnTo>
                    <a:pt x="7" y="189"/>
                  </a:lnTo>
                  <a:lnTo>
                    <a:pt x="5" y="175"/>
                  </a:lnTo>
                  <a:lnTo>
                    <a:pt x="5" y="165"/>
                  </a:lnTo>
                  <a:lnTo>
                    <a:pt x="0" y="147"/>
                  </a:lnTo>
                  <a:lnTo>
                    <a:pt x="2" y="144"/>
                  </a:lnTo>
                  <a:lnTo>
                    <a:pt x="1" y="136"/>
                  </a:lnTo>
                  <a:lnTo>
                    <a:pt x="5" y="131"/>
                  </a:lnTo>
                  <a:lnTo>
                    <a:pt x="6" y="126"/>
                  </a:lnTo>
                  <a:lnTo>
                    <a:pt x="5" y="121"/>
                  </a:lnTo>
                  <a:lnTo>
                    <a:pt x="7" y="116"/>
                  </a:lnTo>
                  <a:lnTo>
                    <a:pt x="6" y="111"/>
                  </a:lnTo>
                  <a:lnTo>
                    <a:pt x="8" y="102"/>
                  </a:lnTo>
                  <a:lnTo>
                    <a:pt x="5" y="92"/>
                  </a:lnTo>
                  <a:lnTo>
                    <a:pt x="5" y="87"/>
                  </a:lnTo>
                  <a:lnTo>
                    <a:pt x="10" y="83"/>
                  </a:lnTo>
                  <a:lnTo>
                    <a:pt x="11" y="82"/>
                  </a:lnTo>
                  <a:lnTo>
                    <a:pt x="20" y="73"/>
                  </a:lnTo>
                  <a:lnTo>
                    <a:pt x="23" y="66"/>
                  </a:lnTo>
                  <a:lnTo>
                    <a:pt x="23" y="61"/>
                  </a:lnTo>
                  <a:lnTo>
                    <a:pt x="22" y="57"/>
                  </a:lnTo>
                  <a:lnTo>
                    <a:pt x="18" y="52"/>
                  </a:lnTo>
                  <a:lnTo>
                    <a:pt x="17" y="47"/>
                  </a:lnTo>
                  <a:lnTo>
                    <a:pt x="20" y="37"/>
                  </a:lnTo>
                  <a:lnTo>
                    <a:pt x="17" y="29"/>
                  </a:lnTo>
                  <a:lnTo>
                    <a:pt x="18" y="28"/>
                  </a:lnTo>
                  <a:lnTo>
                    <a:pt x="18" y="27"/>
                  </a:lnTo>
                  <a:lnTo>
                    <a:pt x="17" y="22"/>
                  </a:lnTo>
                  <a:lnTo>
                    <a:pt x="20" y="13"/>
                  </a:lnTo>
                  <a:lnTo>
                    <a:pt x="20" y="8"/>
                  </a:lnTo>
                  <a:lnTo>
                    <a:pt x="25" y="4"/>
                  </a:lnTo>
                  <a:lnTo>
                    <a:pt x="30" y="5"/>
                  </a:lnTo>
                  <a:lnTo>
                    <a:pt x="35" y="0"/>
                  </a:lnTo>
                  <a:lnTo>
                    <a:pt x="35" y="3"/>
                  </a:lnTo>
                  <a:lnTo>
                    <a:pt x="71" y="112"/>
                  </a:lnTo>
                  <a:lnTo>
                    <a:pt x="76" y="127"/>
                  </a:lnTo>
                  <a:lnTo>
                    <a:pt x="76" y="132"/>
                  </a:lnTo>
                  <a:lnTo>
                    <a:pt x="79" y="136"/>
                  </a:lnTo>
                  <a:lnTo>
                    <a:pt x="80" y="141"/>
                  </a:lnTo>
                  <a:lnTo>
                    <a:pt x="85" y="145"/>
                  </a:lnTo>
                  <a:lnTo>
                    <a:pt x="90" y="147"/>
                  </a:lnTo>
                  <a:lnTo>
                    <a:pt x="91" y="152"/>
                  </a:lnTo>
                  <a:lnTo>
                    <a:pt x="95" y="157"/>
                  </a:lnTo>
                  <a:lnTo>
                    <a:pt x="98" y="159"/>
                  </a:lnTo>
                  <a:lnTo>
                    <a:pt x="100" y="160"/>
                  </a:lnTo>
                  <a:lnTo>
                    <a:pt x="98" y="170"/>
                  </a:lnTo>
                  <a:lnTo>
                    <a:pt x="98" y="175"/>
                  </a:lnTo>
                  <a:lnTo>
                    <a:pt x="95" y="175"/>
                  </a:lnTo>
                  <a:lnTo>
                    <a:pt x="93" y="175"/>
                  </a:lnTo>
                  <a:lnTo>
                    <a:pt x="88" y="179"/>
                  </a:lnTo>
                  <a:lnTo>
                    <a:pt x="85" y="184"/>
                  </a:lnTo>
                  <a:lnTo>
                    <a:pt x="84" y="183"/>
                  </a:lnTo>
                  <a:lnTo>
                    <a:pt x="80" y="188"/>
                  </a:lnTo>
                  <a:lnTo>
                    <a:pt x="75" y="195"/>
                  </a:lnTo>
                  <a:lnTo>
                    <a:pt x="12" y="209"/>
                  </a:lnTo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en-US"/>
            </a:p>
          </p:txBody>
        </p:sp>
        <p:sp>
          <p:nvSpPr>
            <p:cNvPr id="152" name="Freeform 67"/>
            <p:cNvSpPr>
              <a:spLocks noEditPoints="1"/>
            </p:cNvSpPr>
            <p:nvPr/>
          </p:nvSpPr>
          <p:spPr bwMode="auto">
            <a:xfrm>
              <a:off x="602" y="1506"/>
              <a:ext cx="680" cy="1140"/>
            </a:xfrm>
            <a:custGeom>
              <a:avLst/>
              <a:gdLst>
                <a:gd name="T0" fmla="*/ 477 w 491"/>
                <a:gd name="T1" fmla="*/ 678 h 823"/>
                <a:gd name="T2" fmla="*/ 395 w 491"/>
                <a:gd name="T3" fmla="*/ 541 h 823"/>
                <a:gd name="T4" fmla="*/ 47 w 491"/>
                <a:gd name="T5" fmla="*/ 0 h 823"/>
                <a:gd name="T6" fmla="*/ 42 w 491"/>
                <a:gd name="T7" fmla="*/ 25 h 823"/>
                <a:gd name="T8" fmla="*/ 29 w 491"/>
                <a:gd name="T9" fmla="*/ 72 h 823"/>
                <a:gd name="T10" fmla="*/ 19 w 491"/>
                <a:gd name="T11" fmla="*/ 91 h 823"/>
                <a:gd name="T12" fmla="*/ 2 w 491"/>
                <a:gd name="T13" fmla="*/ 121 h 823"/>
                <a:gd name="T14" fmla="*/ 19 w 491"/>
                <a:gd name="T15" fmla="*/ 165 h 823"/>
                <a:gd name="T16" fmla="*/ 15 w 491"/>
                <a:gd name="T17" fmla="*/ 190 h 823"/>
                <a:gd name="T18" fmla="*/ 10 w 491"/>
                <a:gd name="T19" fmla="*/ 242 h 823"/>
                <a:gd name="T20" fmla="*/ 32 w 491"/>
                <a:gd name="T21" fmla="*/ 281 h 823"/>
                <a:gd name="T22" fmla="*/ 38 w 491"/>
                <a:gd name="T23" fmla="*/ 298 h 823"/>
                <a:gd name="T24" fmla="*/ 29 w 491"/>
                <a:gd name="T25" fmla="*/ 315 h 823"/>
                <a:gd name="T26" fmla="*/ 49 w 491"/>
                <a:gd name="T27" fmla="*/ 330 h 823"/>
                <a:gd name="T28" fmla="*/ 58 w 491"/>
                <a:gd name="T29" fmla="*/ 318 h 823"/>
                <a:gd name="T30" fmla="*/ 80 w 491"/>
                <a:gd name="T31" fmla="*/ 323 h 823"/>
                <a:gd name="T32" fmla="*/ 106 w 491"/>
                <a:gd name="T33" fmla="*/ 322 h 823"/>
                <a:gd name="T34" fmla="*/ 111 w 491"/>
                <a:gd name="T35" fmla="*/ 327 h 823"/>
                <a:gd name="T36" fmla="*/ 101 w 491"/>
                <a:gd name="T37" fmla="*/ 331 h 823"/>
                <a:gd name="T38" fmla="*/ 66 w 491"/>
                <a:gd name="T39" fmla="*/ 322 h 823"/>
                <a:gd name="T40" fmla="*/ 69 w 491"/>
                <a:gd name="T41" fmla="*/ 344 h 823"/>
                <a:gd name="T42" fmla="*/ 64 w 491"/>
                <a:gd name="T43" fmla="*/ 361 h 823"/>
                <a:gd name="T44" fmla="*/ 59 w 491"/>
                <a:gd name="T45" fmla="*/ 339 h 823"/>
                <a:gd name="T46" fmla="*/ 47 w 491"/>
                <a:gd name="T47" fmla="*/ 355 h 823"/>
                <a:gd name="T48" fmla="*/ 47 w 491"/>
                <a:gd name="T49" fmla="*/ 383 h 823"/>
                <a:gd name="T50" fmla="*/ 74 w 491"/>
                <a:gd name="T51" fmla="*/ 417 h 823"/>
                <a:gd name="T52" fmla="*/ 61 w 491"/>
                <a:gd name="T53" fmla="*/ 445 h 823"/>
                <a:gd name="T54" fmla="*/ 76 w 491"/>
                <a:gd name="T55" fmla="*/ 484 h 823"/>
                <a:gd name="T56" fmla="*/ 91 w 491"/>
                <a:gd name="T57" fmla="*/ 518 h 823"/>
                <a:gd name="T58" fmla="*/ 98 w 491"/>
                <a:gd name="T59" fmla="*/ 551 h 823"/>
                <a:gd name="T60" fmla="*/ 106 w 491"/>
                <a:gd name="T61" fmla="*/ 575 h 823"/>
                <a:gd name="T62" fmla="*/ 101 w 491"/>
                <a:gd name="T63" fmla="*/ 605 h 823"/>
                <a:gd name="T64" fmla="*/ 131 w 491"/>
                <a:gd name="T65" fmla="*/ 620 h 823"/>
                <a:gd name="T66" fmla="*/ 168 w 491"/>
                <a:gd name="T67" fmla="*/ 637 h 823"/>
                <a:gd name="T68" fmla="*/ 198 w 491"/>
                <a:gd name="T69" fmla="*/ 671 h 823"/>
                <a:gd name="T70" fmla="*/ 222 w 491"/>
                <a:gd name="T71" fmla="*/ 693 h 823"/>
                <a:gd name="T72" fmla="*/ 239 w 491"/>
                <a:gd name="T73" fmla="*/ 702 h 823"/>
                <a:gd name="T74" fmla="*/ 273 w 491"/>
                <a:gd name="T75" fmla="*/ 749 h 823"/>
                <a:gd name="T76" fmla="*/ 274 w 491"/>
                <a:gd name="T77" fmla="*/ 794 h 823"/>
                <a:gd name="T78" fmla="*/ 278 w 491"/>
                <a:gd name="T79" fmla="*/ 799 h 823"/>
                <a:gd name="T80" fmla="*/ 437 w 491"/>
                <a:gd name="T81" fmla="*/ 820 h 823"/>
                <a:gd name="T82" fmla="*/ 451 w 491"/>
                <a:gd name="T83" fmla="*/ 806 h 823"/>
                <a:gd name="T84" fmla="*/ 442 w 491"/>
                <a:gd name="T85" fmla="*/ 788 h 823"/>
                <a:gd name="T86" fmla="*/ 456 w 491"/>
                <a:gd name="T87" fmla="*/ 759 h 823"/>
                <a:gd name="T88" fmla="*/ 468 w 491"/>
                <a:gd name="T89" fmla="*/ 727 h 823"/>
                <a:gd name="T90" fmla="*/ 120 w 491"/>
                <a:gd name="T91" fmla="*/ 652 h 823"/>
                <a:gd name="T92" fmla="*/ 127 w 491"/>
                <a:gd name="T93" fmla="*/ 657 h 823"/>
                <a:gd name="T94" fmla="*/ 136 w 491"/>
                <a:gd name="T95" fmla="*/ 656 h 823"/>
                <a:gd name="T96" fmla="*/ 151 w 491"/>
                <a:gd name="T97" fmla="*/ 659 h 823"/>
                <a:gd name="T98" fmla="*/ 145 w 491"/>
                <a:gd name="T99" fmla="*/ 717 h 823"/>
                <a:gd name="T100" fmla="*/ 199 w 491"/>
                <a:gd name="T101" fmla="*/ 762 h 823"/>
                <a:gd name="T102" fmla="*/ 214 w 491"/>
                <a:gd name="T103" fmla="*/ 720 h 823"/>
                <a:gd name="T104" fmla="*/ 220 w 491"/>
                <a:gd name="T105" fmla="*/ 730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1" h="823">
                  <a:moveTo>
                    <a:pt x="487" y="703"/>
                  </a:moveTo>
                  <a:lnTo>
                    <a:pt x="478" y="695"/>
                  </a:lnTo>
                  <a:lnTo>
                    <a:pt x="478" y="688"/>
                  </a:lnTo>
                  <a:lnTo>
                    <a:pt x="477" y="683"/>
                  </a:lnTo>
                  <a:lnTo>
                    <a:pt x="477" y="678"/>
                  </a:lnTo>
                  <a:lnTo>
                    <a:pt x="475" y="672"/>
                  </a:lnTo>
                  <a:lnTo>
                    <a:pt x="469" y="662"/>
                  </a:lnTo>
                  <a:lnTo>
                    <a:pt x="469" y="657"/>
                  </a:lnTo>
                  <a:lnTo>
                    <a:pt x="469" y="652"/>
                  </a:lnTo>
                  <a:lnTo>
                    <a:pt x="395" y="541"/>
                  </a:lnTo>
                  <a:lnTo>
                    <a:pt x="218" y="283"/>
                  </a:lnTo>
                  <a:lnTo>
                    <a:pt x="230" y="233"/>
                  </a:lnTo>
                  <a:lnTo>
                    <a:pt x="272" y="60"/>
                  </a:lnTo>
                  <a:lnTo>
                    <a:pt x="169" y="34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2" y="10"/>
                  </a:lnTo>
                  <a:lnTo>
                    <a:pt x="39" y="15"/>
                  </a:lnTo>
                  <a:lnTo>
                    <a:pt x="42" y="20"/>
                  </a:lnTo>
                  <a:lnTo>
                    <a:pt x="42" y="25"/>
                  </a:lnTo>
                  <a:lnTo>
                    <a:pt x="43" y="35"/>
                  </a:lnTo>
                  <a:lnTo>
                    <a:pt x="42" y="37"/>
                  </a:lnTo>
                  <a:lnTo>
                    <a:pt x="41" y="45"/>
                  </a:lnTo>
                  <a:lnTo>
                    <a:pt x="28" y="67"/>
                  </a:lnTo>
                  <a:lnTo>
                    <a:pt x="29" y="72"/>
                  </a:lnTo>
                  <a:lnTo>
                    <a:pt x="28" y="77"/>
                  </a:lnTo>
                  <a:lnTo>
                    <a:pt x="24" y="81"/>
                  </a:lnTo>
                  <a:lnTo>
                    <a:pt x="22" y="87"/>
                  </a:lnTo>
                  <a:lnTo>
                    <a:pt x="23" y="88"/>
                  </a:lnTo>
                  <a:lnTo>
                    <a:pt x="19" y="91"/>
                  </a:lnTo>
                  <a:lnTo>
                    <a:pt x="14" y="93"/>
                  </a:lnTo>
                  <a:lnTo>
                    <a:pt x="10" y="98"/>
                  </a:lnTo>
                  <a:lnTo>
                    <a:pt x="7" y="103"/>
                  </a:lnTo>
                  <a:lnTo>
                    <a:pt x="2" y="113"/>
                  </a:lnTo>
                  <a:lnTo>
                    <a:pt x="2" y="121"/>
                  </a:lnTo>
                  <a:lnTo>
                    <a:pt x="0" y="126"/>
                  </a:lnTo>
                  <a:lnTo>
                    <a:pt x="10" y="141"/>
                  </a:lnTo>
                  <a:lnTo>
                    <a:pt x="10" y="145"/>
                  </a:lnTo>
                  <a:lnTo>
                    <a:pt x="14" y="150"/>
                  </a:lnTo>
                  <a:lnTo>
                    <a:pt x="19" y="165"/>
                  </a:lnTo>
                  <a:lnTo>
                    <a:pt x="18" y="170"/>
                  </a:lnTo>
                  <a:lnTo>
                    <a:pt x="19" y="175"/>
                  </a:lnTo>
                  <a:lnTo>
                    <a:pt x="18" y="180"/>
                  </a:lnTo>
                  <a:lnTo>
                    <a:pt x="18" y="186"/>
                  </a:lnTo>
                  <a:lnTo>
                    <a:pt x="15" y="190"/>
                  </a:lnTo>
                  <a:lnTo>
                    <a:pt x="10" y="200"/>
                  </a:lnTo>
                  <a:lnTo>
                    <a:pt x="12" y="219"/>
                  </a:lnTo>
                  <a:lnTo>
                    <a:pt x="10" y="227"/>
                  </a:lnTo>
                  <a:lnTo>
                    <a:pt x="7" y="232"/>
                  </a:lnTo>
                  <a:lnTo>
                    <a:pt x="10" y="242"/>
                  </a:lnTo>
                  <a:lnTo>
                    <a:pt x="17" y="252"/>
                  </a:lnTo>
                  <a:lnTo>
                    <a:pt x="22" y="266"/>
                  </a:lnTo>
                  <a:lnTo>
                    <a:pt x="25" y="271"/>
                  </a:lnTo>
                  <a:lnTo>
                    <a:pt x="29" y="276"/>
                  </a:lnTo>
                  <a:lnTo>
                    <a:pt x="32" y="281"/>
                  </a:lnTo>
                  <a:lnTo>
                    <a:pt x="32" y="286"/>
                  </a:lnTo>
                  <a:lnTo>
                    <a:pt x="32" y="291"/>
                  </a:lnTo>
                  <a:lnTo>
                    <a:pt x="33" y="288"/>
                  </a:lnTo>
                  <a:lnTo>
                    <a:pt x="33" y="288"/>
                  </a:lnTo>
                  <a:lnTo>
                    <a:pt x="38" y="298"/>
                  </a:lnTo>
                  <a:lnTo>
                    <a:pt x="39" y="308"/>
                  </a:lnTo>
                  <a:lnTo>
                    <a:pt x="35" y="298"/>
                  </a:lnTo>
                  <a:lnTo>
                    <a:pt x="34" y="303"/>
                  </a:lnTo>
                  <a:lnTo>
                    <a:pt x="32" y="308"/>
                  </a:lnTo>
                  <a:lnTo>
                    <a:pt x="29" y="315"/>
                  </a:lnTo>
                  <a:lnTo>
                    <a:pt x="34" y="311"/>
                  </a:lnTo>
                  <a:lnTo>
                    <a:pt x="39" y="316"/>
                  </a:lnTo>
                  <a:lnTo>
                    <a:pt x="42" y="321"/>
                  </a:lnTo>
                  <a:lnTo>
                    <a:pt x="47" y="325"/>
                  </a:lnTo>
                  <a:lnTo>
                    <a:pt x="49" y="330"/>
                  </a:lnTo>
                  <a:lnTo>
                    <a:pt x="54" y="335"/>
                  </a:lnTo>
                  <a:lnTo>
                    <a:pt x="58" y="331"/>
                  </a:lnTo>
                  <a:lnTo>
                    <a:pt x="56" y="326"/>
                  </a:lnTo>
                  <a:lnTo>
                    <a:pt x="59" y="323"/>
                  </a:lnTo>
                  <a:lnTo>
                    <a:pt x="58" y="318"/>
                  </a:lnTo>
                  <a:lnTo>
                    <a:pt x="61" y="312"/>
                  </a:lnTo>
                  <a:lnTo>
                    <a:pt x="66" y="311"/>
                  </a:lnTo>
                  <a:lnTo>
                    <a:pt x="71" y="315"/>
                  </a:lnTo>
                  <a:lnTo>
                    <a:pt x="74" y="320"/>
                  </a:lnTo>
                  <a:lnTo>
                    <a:pt x="80" y="323"/>
                  </a:lnTo>
                  <a:lnTo>
                    <a:pt x="83" y="321"/>
                  </a:lnTo>
                  <a:lnTo>
                    <a:pt x="88" y="321"/>
                  </a:lnTo>
                  <a:lnTo>
                    <a:pt x="92" y="326"/>
                  </a:lnTo>
                  <a:lnTo>
                    <a:pt x="102" y="326"/>
                  </a:lnTo>
                  <a:lnTo>
                    <a:pt x="106" y="322"/>
                  </a:lnTo>
                  <a:lnTo>
                    <a:pt x="105" y="326"/>
                  </a:lnTo>
                  <a:lnTo>
                    <a:pt x="100" y="328"/>
                  </a:lnTo>
                  <a:lnTo>
                    <a:pt x="105" y="328"/>
                  </a:lnTo>
                  <a:lnTo>
                    <a:pt x="110" y="327"/>
                  </a:lnTo>
                  <a:lnTo>
                    <a:pt x="111" y="327"/>
                  </a:lnTo>
                  <a:lnTo>
                    <a:pt x="115" y="331"/>
                  </a:lnTo>
                  <a:lnTo>
                    <a:pt x="119" y="336"/>
                  </a:lnTo>
                  <a:lnTo>
                    <a:pt x="119" y="337"/>
                  </a:lnTo>
                  <a:lnTo>
                    <a:pt x="111" y="327"/>
                  </a:lnTo>
                  <a:lnTo>
                    <a:pt x="101" y="331"/>
                  </a:lnTo>
                  <a:lnTo>
                    <a:pt x="86" y="323"/>
                  </a:lnTo>
                  <a:lnTo>
                    <a:pt x="78" y="325"/>
                  </a:lnTo>
                  <a:lnTo>
                    <a:pt x="74" y="321"/>
                  </a:lnTo>
                  <a:lnTo>
                    <a:pt x="69" y="322"/>
                  </a:lnTo>
                  <a:lnTo>
                    <a:pt x="66" y="322"/>
                  </a:lnTo>
                  <a:lnTo>
                    <a:pt x="62" y="327"/>
                  </a:lnTo>
                  <a:lnTo>
                    <a:pt x="66" y="332"/>
                  </a:lnTo>
                  <a:lnTo>
                    <a:pt x="64" y="337"/>
                  </a:lnTo>
                  <a:lnTo>
                    <a:pt x="66" y="342"/>
                  </a:lnTo>
                  <a:lnTo>
                    <a:pt x="69" y="344"/>
                  </a:lnTo>
                  <a:lnTo>
                    <a:pt x="71" y="354"/>
                  </a:lnTo>
                  <a:lnTo>
                    <a:pt x="71" y="362"/>
                  </a:lnTo>
                  <a:lnTo>
                    <a:pt x="74" y="367"/>
                  </a:lnTo>
                  <a:lnTo>
                    <a:pt x="69" y="367"/>
                  </a:lnTo>
                  <a:lnTo>
                    <a:pt x="64" y="361"/>
                  </a:lnTo>
                  <a:lnTo>
                    <a:pt x="62" y="356"/>
                  </a:lnTo>
                  <a:lnTo>
                    <a:pt x="57" y="352"/>
                  </a:lnTo>
                  <a:lnTo>
                    <a:pt x="58" y="349"/>
                  </a:lnTo>
                  <a:lnTo>
                    <a:pt x="61" y="344"/>
                  </a:lnTo>
                  <a:lnTo>
                    <a:pt x="59" y="339"/>
                  </a:lnTo>
                  <a:lnTo>
                    <a:pt x="59" y="336"/>
                  </a:lnTo>
                  <a:lnTo>
                    <a:pt x="54" y="336"/>
                  </a:lnTo>
                  <a:lnTo>
                    <a:pt x="52" y="341"/>
                  </a:lnTo>
                  <a:lnTo>
                    <a:pt x="51" y="346"/>
                  </a:lnTo>
                  <a:lnTo>
                    <a:pt x="47" y="355"/>
                  </a:lnTo>
                  <a:lnTo>
                    <a:pt x="51" y="360"/>
                  </a:lnTo>
                  <a:lnTo>
                    <a:pt x="51" y="370"/>
                  </a:lnTo>
                  <a:lnTo>
                    <a:pt x="49" y="375"/>
                  </a:lnTo>
                  <a:lnTo>
                    <a:pt x="47" y="378"/>
                  </a:lnTo>
                  <a:lnTo>
                    <a:pt x="47" y="383"/>
                  </a:lnTo>
                  <a:lnTo>
                    <a:pt x="49" y="388"/>
                  </a:lnTo>
                  <a:lnTo>
                    <a:pt x="57" y="401"/>
                  </a:lnTo>
                  <a:lnTo>
                    <a:pt x="62" y="406"/>
                  </a:lnTo>
                  <a:lnTo>
                    <a:pt x="72" y="406"/>
                  </a:lnTo>
                  <a:lnTo>
                    <a:pt x="74" y="417"/>
                  </a:lnTo>
                  <a:lnTo>
                    <a:pt x="74" y="427"/>
                  </a:lnTo>
                  <a:lnTo>
                    <a:pt x="72" y="427"/>
                  </a:lnTo>
                  <a:lnTo>
                    <a:pt x="71" y="430"/>
                  </a:lnTo>
                  <a:lnTo>
                    <a:pt x="61" y="435"/>
                  </a:lnTo>
                  <a:lnTo>
                    <a:pt x="61" y="445"/>
                  </a:lnTo>
                  <a:lnTo>
                    <a:pt x="59" y="456"/>
                  </a:lnTo>
                  <a:lnTo>
                    <a:pt x="62" y="461"/>
                  </a:lnTo>
                  <a:lnTo>
                    <a:pt x="69" y="471"/>
                  </a:lnTo>
                  <a:lnTo>
                    <a:pt x="72" y="481"/>
                  </a:lnTo>
                  <a:lnTo>
                    <a:pt x="76" y="484"/>
                  </a:lnTo>
                  <a:lnTo>
                    <a:pt x="77" y="495"/>
                  </a:lnTo>
                  <a:lnTo>
                    <a:pt x="82" y="503"/>
                  </a:lnTo>
                  <a:lnTo>
                    <a:pt x="82" y="508"/>
                  </a:lnTo>
                  <a:lnTo>
                    <a:pt x="85" y="513"/>
                  </a:lnTo>
                  <a:lnTo>
                    <a:pt x="91" y="518"/>
                  </a:lnTo>
                  <a:lnTo>
                    <a:pt x="93" y="528"/>
                  </a:lnTo>
                  <a:lnTo>
                    <a:pt x="102" y="539"/>
                  </a:lnTo>
                  <a:lnTo>
                    <a:pt x="103" y="544"/>
                  </a:lnTo>
                  <a:lnTo>
                    <a:pt x="100" y="546"/>
                  </a:lnTo>
                  <a:lnTo>
                    <a:pt x="98" y="551"/>
                  </a:lnTo>
                  <a:lnTo>
                    <a:pt x="102" y="556"/>
                  </a:lnTo>
                  <a:lnTo>
                    <a:pt x="107" y="559"/>
                  </a:lnTo>
                  <a:lnTo>
                    <a:pt x="111" y="564"/>
                  </a:lnTo>
                  <a:lnTo>
                    <a:pt x="111" y="567"/>
                  </a:lnTo>
                  <a:lnTo>
                    <a:pt x="106" y="575"/>
                  </a:lnTo>
                  <a:lnTo>
                    <a:pt x="106" y="585"/>
                  </a:lnTo>
                  <a:lnTo>
                    <a:pt x="103" y="590"/>
                  </a:lnTo>
                  <a:lnTo>
                    <a:pt x="105" y="595"/>
                  </a:lnTo>
                  <a:lnTo>
                    <a:pt x="101" y="600"/>
                  </a:lnTo>
                  <a:lnTo>
                    <a:pt x="101" y="605"/>
                  </a:lnTo>
                  <a:lnTo>
                    <a:pt x="103" y="606"/>
                  </a:lnTo>
                  <a:lnTo>
                    <a:pt x="107" y="611"/>
                  </a:lnTo>
                  <a:lnTo>
                    <a:pt x="111" y="615"/>
                  </a:lnTo>
                  <a:lnTo>
                    <a:pt x="126" y="618"/>
                  </a:lnTo>
                  <a:lnTo>
                    <a:pt x="131" y="620"/>
                  </a:lnTo>
                  <a:lnTo>
                    <a:pt x="136" y="622"/>
                  </a:lnTo>
                  <a:lnTo>
                    <a:pt x="145" y="628"/>
                  </a:lnTo>
                  <a:lnTo>
                    <a:pt x="150" y="629"/>
                  </a:lnTo>
                  <a:lnTo>
                    <a:pt x="160" y="630"/>
                  </a:lnTo>
                  <a:lnTo>
                    <a:pt x="168" y="637"/>
                  </a:lnTo>
                  <a:lnTo>
                    <a:pt x="171" y="642"/>
                  </a:lnTo>
                  <a:lnTo>
                    <a:pt x="176" y="645"/>
                  </a:lnTo>
                  <a:lnTo>
                    <a:pt x="178" y="656"/>
                  </a:lnTo>
                  <a:lnTo>
                    <a:pt x="188" y="664"/>
                  </a:lnTo>
                  <a:lnTo>
                    <a:pt x="198" y="671"/>
                  </a:lnTo>
                  <a:lnTo>
                    <a:pt x="218" y="673"/>
                  </a:lnTo>
                  <a:lnTo>
                    <a:pt x="218" y="674"/>
                  </a:lnTo>
                  <a:lnTo>
                    <a:pt x="222" y="684"/>
                  </a:lnTo>
                  <a:lnTo>
                    <a:pt x="223" y="689"/>
                  </a:lnTo>
                  <a:lnTo>
                    <a:pt x="222" y="693"/>
                  </a:lnTo>
                  <a:lnTo>
                    <a:pt x="222" y="698"/>
                  </a:lnTo>
                  <a:lnTo>
                    <a:pt x="227" y="702"/>
                  </a:lnTo>
                  <a:lnTo>
                    <a:pt x="229" y="698"/>
                  </a:lnTo>
                  <a:lnTo>
                    <a:pt x="234" y="698"/>
                  </a:lnTo>
                  <a:lnTo>
                    <a:pt x="239" y="702"/>
                  </a:lnTo>
                  <a:lnTo>
                    <a:pt x="243" y="710"/>
                  </a:lnTo>
                  <a:lnTo>
                    <a:pt x="247" y="715"/>
                  </a:lnTo>
                  <a:lnTo>
                    <a:pt x="253" y="718"/>
                  </a:lnTo>
                  <a:lnTo>
                    <a:pt x="268" y="739"/>
                  </a:lnTo>
                  <a:lnTo>
                    <a:pt x="273" y="749"/>
                  </a:lnTo>
                  <a:lnTo>
                    <a:pt x="277" y="760"/>
                  </a:lnTo>
                  <a:lnTo>
                    <a:pt x="277" y="770"/>
                  </a:lnTo>
                  <a:lnTo>
                    <a:pt x="277" y="780"/>
                  </a:lnTo>
                  <a:lnTo>
                    <a:pt x="274" y="789"/>
                  </a:lnTo>
                  <a:lnTo>
                    <a:pt x="274" y="794"/>
                  </a:lnTo>
                  <a:lnTo>
                    <a:pt x="276" y="790"/>
                  </a:lnTo>
                  <a:lnTo>
                    <a:pt x="281" y="794"/>
                  </a:lnTo>
                  <a:lnTo>
                    <a:pt x="278" y="799"/>
                  </a:lnTo>
                  <a:lnTo>
                    <a:pt x="277" y="794"/>
                  </a:lnTo>
                  <a:lnTo>
                    <a:pt x="278" y="799"/>
                  </a:lnTo>
                  <a:lnTo>
                    <a:pt x="280" y="805"/>
                  </a:lnTo>
                  <a:lnTo>
                    <a:pt x="282" y="806"/>
                  </a:lnTo>
                  <a:lnTo>
                    <a:pt x="433" y="822"/>
                  </a:lnTo>
                  <a:lnTo>
                    <a:pt x="434" y="822"/>
                  </a:lnTo>
                  <a:lnTo>
                    <a:pt x="437" y="820"/>
                  </a:lnTo>
                  <a:lnTo>
                    <a:pt x="439" y="822"/>
                  </a:lnTo>
                  <a:lnTo>
                    <a:pt x="443" y="823"/>
                  </a:lnTo>
                  <a:lnTo>
                    <a:pt x="446" y="818"/>
                  </a:lnTo>
                  <a:lnTo>
                    <a:pt x="451" y="815"/>
                  </a:lnTo>
                  <a:lnTo>
                    <a:pt x="451" y="806"/>
                  </a:lnTo>
                  <a:lnTo>
                    <a:pt x="449" y="803"/>
                  </a:lnTo>
                  <a:lnTo>
                    <a:pt x="446" y="799"/>
                  </a:lnTo>
                  <a:lnTo>
                    <a:pt x="441" y="798"/>
                  </a:lnTo>
                  <a:lnTo>
                    <a:pt x="439" y="793"/>
                  </a:lnTo>
                  <a:lnTo>
                    <a:pt x="442" y="788"/>
                  </a:lnTo>
                  <a:lnTo>
                    <a:pt x="442" y="783"/>
                  </a:lnTo>
                  <a:lnTo>
                    <a:pt x="441" y="778"/>
                  </a:lnTo>
                  <a:lnTo>
                    <a:pt x="442" y="773"/>
                  </a:lnTo>
                  <a:lnTo>
                    <a:pt x="447" y="770"/>
                  </a:lnTo>
                  <a:lnTo>
                    <a:pt x="456" y="759"/>
                  </a:lnTo>
                  <a:lnTo>
                    <a:pt x="458" y="752"/>
                  </a:lnTo>
                  <a:lnTo>
                    <a:pt x="461" y="747"/>
                  </a:lnTo>
                  <a:lnTo>
                    <a:pt x="461" y="739"/>
                  </a:lnTo>
                  <a:lnTo>
                    <a:pt x="463" y="730"/>
                  </a:lnTo>
                  <a:lnTo>
                    <a:pt x="468" y="727"/>
                  </a:lnTo>
                  <a:lnTo>
                    <a:pt x="471" y="722"/>
                  </a:lnTo>
                  <a:lnTo>
                    <a:pt x="487" y="713"/>
                  </a:lnTo>
                  <a:lnTo>
                    <a:pt x="491" y="708"/>
                  </a:lnTo>
                  <a:lnTo>
                    <a:pt x="487" y="703"/>
                  </a:lnTo>
                  <a:close/>
                  <a:moveTo>
                    <a:pt x="120" y="652"/>
                  </a:moveTo>
                  <a:lnTo>
                    <a:pt x="115" y="654"/>
                  </a:lnTo>
                  <a:lnTo>
                    <a:pt x="117" y="659"/>
                  </a:lnTo>
                  <a:lnTo>
                    <a:pt x="121" y="661"/>
                  </a:lnTo>
                  <a:lnTo>
                    <a:pt x="126" y="659"/>
                  </a:lnTo>
                  <a:lnTo>
                    <a:pt x="127" y="657"/>
                  </a:lnTo>
                  <a:lnTo>
                    <a:pt x="124" y="653"/>
                  </a:lnTo>
                  <a:lnTo>
                    <a:pt x="120" y="652"/>
                  </a:lnTo>
                  <a:close/>
                  <a:moveTo>
                    <a:pt x="141" y="654"/>
                  </a:moveTo>
                  <a:lnTo>
                    <a:pt x="137" y="652"/>
                  </a:lnTo>
                  <a:lnTo>
                    <a:pt x="136" y="656"/>
                  </a:lnTo>
                  <a:lnTo>
                    <a:pt x="136" y="659"/>
                  </a:lnTo>
                  <a:lnTo>
                    <a:pt x="141" y="662"/>
                  </a:lnTo>
                  <a:lnTo>
                    <a:pt x="151" y="662"/>
                  </a:lnTo>
                  <a:lnTo>
                    <a:pt x="156" y="659"/>
                  </a:lnTo>
                  <a:lnTo>
                    <a:pt x="151" y="659"/>
                  </a:lnTo>
                  <a:lnTo>
                    <a:pt x="141" y="654"/>
                  </a:lnTo>
                  <a:close/>
                  <a:moveTo>
                    <a:pt x="141" y="717"/>
                  </a:moveTo>
                  <a:lnTo>
                    <a:pt x="144" y="721"/>
                  </a:lnTo>
                  <a:lnTo>
                    <a:pt x="149" y="722"/>
                  </a:lnTo>
                  <a:lnTo>
                    <a:pt x="145" y="717"/>
                  </a:lnTo>
                  <a:lnTo>
                    <a:pt x="141" y="717"/>
                  </a:lnTo>
                  <a:close/>
                  <a:moveTo>
                    <a:pt x="199" y="752"/>
                  </a:moveTo>
                  <a:lnTo>
                    <a:pt x="197" y="747"/>
                  </a:lnTo>
                  <a:lnTo>
                    <a:pt x="198" y="752"/>
                  </a:lnTo>
                  <a:lnTo>
                    <a:pt x="199" y="762"/>
                  </a:lnTo>
                  <a:lnTo>
                    <a:pt x="204" y="766"/>
                  </a:lnTo>
                  <a:lnTo>
                    <a:pt x="209" y="766"/>
                  </a:lnTo>
                  <a:lnTo>
                    <a:pt x="202" y="757"/>
                  </a:lnTo>
                  <a:lnTo>
                    <a:pt x="199" y="752"/>
                  </a:lnTo>
                  <a:close/>
                  <a:moveTo>
                    <a:pt x="214" y="720"/>
                  </a:moveTo>
                  <a:lnTo>
                    <a:pt x="209" y="716"/>
                  </a:lnTo>
                  <a:lnTo>
                    <a:pt x="204" y="713"/>
                  </a:lnTo>
                  <a:lnTo>
                    <a:pt x="209" y="718"/>
                  </a:lnTo>
                  <a:lnTo>
                    <a:pt x="213" y="728"/>
                  </a:lnTo>
                  <a:lnTo>
                    <a:pt x="220" y="730"/>
                  </a:lnTo>
                  <a:lnTo>
                    <a:pt x="219" y="725"/>
                  </a:lnTo>
                  <a:lnTo>
                    <a:pt x="214" y="720"/>
                  </a:lnTo>
                  <a:close/>
                </a:path>
              </a:pathLst>
            </a:custGeom>
            <a:solidFill>
              <a:srgbClr val="95B5FA"/>
            </a:solidFill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" name="Freeform 68"/>
            <p:cNvSpPr>
              <a:spLocks noEditPoints="1"/>
            </p:cNvSpPr>
            <p:nvPr/>
          </p:nvSpPr>
          <p:spPr bwMode="auto">
            <a:xfrm>
              <a:off x="801" y="827"/>
              <a:ext cx="555" cy="402"/>
            </a:xfrm>
            <a:custGeom>
              <a:avLst/>
              <a:gdLst>
                <a:gd name="T0" fmla="*/ 119 w 401"/>
                <a:gd name="T1" fmla="*/ 0 h 291"/>
                <a:gd name="T2" fmla="*/ 118 w 401"/>
                <a:gd name="T3" fmla="*/ 16 h 291"/>
                <a:gd name="T4" fmla="*/ 125 w 401"/>
                <a:gd name="T5" fmla="*/ 32 h 291"/>
                <a:gd name="T6" fmla="*/ 122 w 401"/>
                <a:gd name="T7" fmla="*/ 45 h 291"/>
                <a:gd name="T8" fmla="*/ 118 w 401"/>
                <a:gd name="T9" fmla="*/ 45 h 291"/>
                <a:gd name="T10" fmla="*/ 122 w 401"/>
                <a:gd name="T11" fmla="*/ 62 h 291"/>
                <a:gd name="T12" fmla="*/ 119 w 401"/>
                <a:gd name="T13" fmla="*/ 86 h 291"/>
                <a:gd name="T14" fmla="*/ 113 w 401"/>
                <a:gd name="T15" fmla="*/ 106 h 291"/>
                <a:gd name="T16" fmla="*/ 95 w 401"/>
                <a:gd name="T17" fmla="*/ 129 h 291"/>
                <a:gd name="T18" fmla="*/ 80 w 401"/>
                <a:gd name="T19" fmla="*/ 131 h 291"/>
                <a:gd name="T20" fmla="*/ 71 w 401"/>
                <a:gd name="T21" fmla="*/ 131 h 291"/>
                <a:gd name="T22" fmla="*/ 85 w 401"/>
                <a:gd name="T23" fmla="*/ 117 h 291"/>
                <a:gd name="T24" fmla="*/ 85 w 401"/>
                <a:gd name="T25" fmla="*/ 130 h 291"/>
                <a:gd name="T26" fmla="*/ 89 w 401"/>
                <a:gd name="T27" fmla="*/ 125 h 291"/>
                <a:gd name="T28" fmla="*/ 95 w 401"/>
                <a:gd name="T29" fmla="*/ 106 h 291"/>
                <a:gd name="T30" fmla="*/ 99 w 401"/>
                <a:gd name="T31" fmla="*/ 92 h 291"/>
                <a:gd name="T32" fmla="*/ 107 w 401"/>
                <a:gd name="T33" fmla="*/ 81 h 291"/>
                <a:gd name="T34" fmla="*/ 71 w 401"/>
                <a:gd name="T35" fmla="*/ 109 h 291"/>
                <a:gd name="T36" fmla="*/ 73 w 401"/>
                <a:gd name="T37" fmla="*/ 115 h 291"/>
                <a:gd name="T38" fmla="*/ 85 w 401"/>
                <a:gd name="T39" fmla="*/ 95 h 291"/>
                <a:gd name="T40" fmla="*/ 95 w 401"/>
                <a:gd name="T41" fmla="*/ 89 h 291"/>
                <a:gd name="T42" fmla="*/ 102 w 401"/>
                <a:gd name="T43" fmla="*/ 61 h 291"/>
                <a:gd name="T44" fmla="*/ 86 w 401"/>
                <a:gd name="T45" fmla="*/ 65 h 291"/>
                <a:gd name="T46" fmla="*/ 75 w 401"/>
                <a:gd name="T47" fmla="*/ 56 h 291"/>
                <a:gd name="T48" fmla="*/ 45 w 401"/>
                <a:gd name="T49" fmla="*/ 45 h 291"/>
                <a:gd name="T50" fmla="*/ 25 w 401"/>
                <a:gd name="T51" fmla="*/ 28 h 291"/>
                <a:gd name="T52" fmla="*/ 11 w 401"/>
                <a:gd name="T53" fmla="*/ 24 h 291"/>
                <a:gd name="T54" fmla="*/ 5 w 401"/>
                <a:gd name="T55" fmla="*/ 43 h 291"/>
                <a:gd name="T56" fmla="*/ 12 w 401"/>
                <a:gd name="T57" fmla="*/ 68 h 291"/>
                <a:gd name="T58" fmla="*/ 11 w 401"/>
                <a:gd name="T59" fmla="*/ 120 h 291"/>
                <a:gd name="T60" fmla="*/ 17 w 401"/>
                <a:gd name="T61" fmla="*/ 126 h 291"/>
                <a:gd name="T62" fmla="*/ 11 w 401"/>
                <a:gd name="T63" fmla="*/ 138 h 291"/>
                <a:gd name="T64" fmla="*/ 10 w 401"/>
                <a:gd name="T65" fmla="*/ 146 h 291"/>
                <a:gd name="T66" fmla="*/ 15 w 401"/>
                <a:gd name="T67" fmla="*/ 151 h 291"/>
                <a:gd name="T68" fmla="*/ 14 w 401"/>
                <a:gd name="T69" fmla="*/ 172 h 291"/>
                <a:gd name="T70" fmla="*/ 7 w 401"/>
                <a:gd name="T71" fmla="*/ 160 h 291"/>
                <a:gd name="T72" fmla="*/ 8 w 401"/>
                <a:gd name="T73" fmla="*/ 184 h 291"/>
                <a:gd name="T74" fmla="*/ 27 w 401"/>
                <a:gd name="T75" fmla="*/ 188 h 291"/>
                <a:gd name="T76" fmla="*/ 37 w 401"/>
                <a:gd name="T77" fmla="*/ 199 h 291"/>
                <a:gd name="T78" fmla="*/ 54 w 401"/>
                <a:gd name="T79" fmla="*/ 209 h 291"/>
                <a:gd name="T80" fmla="*/ 63 w 401"/>
                <a:gd name="T81" fmla="*/ 251 h 291"/>
                <a:gd name="T82" fmla="*/ 80 w 401"/>
                <a:gd name="T83" fmla="*/ 258 h 291"/>
                <a:gd name="T84" fmla="*/ 104 w 401"/>
                <a:gd name="T85" fmla="*/ 253 h 291"/>
                <a:gd name="T86" fmla="*/ 127 w 401"/>
                <a:gd name="T87" fmla="*/ 260 h 291"/>
                <a:gd name="T88" fmla="*/ 148 w 401"/>
                <a:gd name="T89" fmla="*/ 268 h 291"/>
                <a:gd name="T90" fmla="*/ 177 w 401"/>
                <a:gd name="T91" fmla="*/ 272 h 291"/>
                <a:gd name="T92" fmla="*/ 217 w 401"/>
                <a:gd name="T93" fmla="*/ 268 h 291"/>
                <a:gd name="T94" fmla="*/ 242 w 401"/>
                <a:gd name="T95" fmla="*/ 270 h 291"/>
                <a:gd name="T96" fmla="*/ 362 w 401"/>
                <a:gd name="T97" fmla="*/ 291 h 291"/>
                <a:gd name="T98" fmla="*/ 362 w 401"/>
                <a:gd name="T99" fmla="*/ 257 h 291"/>
                <a:gd name="T100" fmla="*/ 353 w 401"/>
                <a:gd name="T101" fmla="*/ 58 h 291"/>
                <a:gd name="T102" fmla="*/ 91 w 401"/>
                <a:gd name="T103" fmla="*/ 23 h 291"/>
                <a:gd name="T104" fmla="*/ 107 w 401"/>
                <a:gd name="T105" fmla="*/ 23 h 291"/>
                <a:gd name="T106" fmla="*/ 104 w 401"/>
                <a:gd name="T107" fmla="*/ 19 h 291"/>
                <a:gd name="T108" fmla="*/ 117 w 401"/>
                <a:gd name="T109" fmla="*/ 52 h 291"/>
                <a:gd name="T110" fmla="*/ 103 w 401"/>
                <a:gd name="T111" fmla="*/ 56 h 291"/>
                <a:gd name="T112" fmla="*/ 110 w 401"/>
                <a:gd name="T113" fmla="*/ 76 h 291"/>
                <a:gd name="T114" fmla="*/ 119 w 401"/>
                <a:gd name="T115" fmla="*/ 76 h 291"/>
                <a:gd name="T116" fmla="*/ 107 w 401"/>
                <a:gd name="T117" fmla="*/ 56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1" h="291">
                  <a:moveTo>
                    <a:pt x="353" y="58"/>
                  </a:moveTo>
                  <a:lnTo>
                    <a:pt x="264" y="38"/>
                  </a:lnTo>
                  <a:lnTo>
                    <a:pt x="187" y="19"/>
                  </a:lnTo>
                  <a:lnTo>
                    <a:pt x="119" y="0"/>
                  </a:lnTo>
                  <a:lnTo>
                    <a:pt x="115" y="4"/>
                  </a:lnTo>
                  <a:lnTo>
                    <a:pt x="115" y="8"/>
                  </a:lnTo>
                  <a:lnTo>
                    <a:pt x="118" y="13"/>
                  </a:lnTo>
                  <a:lnTo>
                    <a:pt x="118" y="16"/>
                  </a:lnTo>
                  <a:lnTo>
                    <a:pt x="122" y="21"/>
                  </a:lnTo>
                  <a:lnTo>
                    <a:pt x="127" y="23"/>
                  </a:lnTo>
                  <a:lnTo>
                    <a:pt x="125" y="27"/>
                  </a:lnTo>
                  <a:lnTo>
                    <a:pt x="125" y="32"/>
                  </a:lnTo>
                  <a:lnTo>
                    <a:pt x="125" y="37"/>
                  </a:lnTo>
                  <a:lnTo>
                    <a:pt x="120" y="34"/>
                  </a:lnTo>
                  <a:lnTo>
                    <a:pt x="123" y="39"/>
                  </a:lnTo>
                  <a:lnTo>
                    <a:pt x="122" y="45"/>
                  </a:lnTo>
                  <a:lnTo>
                    <a:pt x="115" y="41"/>
                  </a:lnTo>
                  <a:lnTo>
                    <a:pt x="113" y="41"/>
                  </a:lnTo>
                  <a:lnTo>
                    <a:pt x="113" y="46"/>
                  </a:lnTo>
                  <a:lnTo>
                    <a:pt x="118" y="45"/>
                  </a:lnTo>
                  <a:lnTo>
                    <a:pt x="119" y="50"/>
                  </a:lnTo>
                  <a:lnTo>
                    <a:pt x="123" y="56"/>
                  </a:lnTo>
                  <a:lnTo>
                    <a:pt x="122" y="60"/>
                  </a:lnTo>
                  <a:lnTo>
                    <a:pt x="122" y="62"/>
                  </a:lnTo>
                  <a:lnTo>
                    <a:pt x="122" y="72"/>
                  </a:lnTo>
                  <a:lnTo>
                    <a:pt x="124" y="76"/>
                  </a:lnTo>
                  <a:lnTo>
                    <a:pt x="124" y="81"/>
                  </a:lnTo>
                  <a:lnTo>
                    <a:pt x="119" y="86"/>
                  </a:lnTo>
                  <a:lnTo>
                    <a:pt x="114" y="92"/>
                  </a:lnTo>
                  <a:lnTo>
                    <a:pt x="114" y="97"/>
                  </a:lnTo>
                  <a:lnTo>
                    <a:pt x="109" y="101"/>
                  </a:lnTo>
                  <a:lnTo>
                    <a:pt x="113" y="106"/>
                  </a:lnTo>
                  <a:lnTo>
                    <a:pt x="109" y="111"/>
                  </a:lnTo>
                  <a:lnTo>
                    <a:pt x="109" y="121"/>
                  </a:lnTo>
                  <a:lnTo>
                    <a:pt x="105" y="126"/>
                  </a:lnTo>
                  <a:lnTo>
                    <a:pt x="95" y="129"/>
                  </a:lnTo>
                  <a:lnTo>
                    <a:pt x="93" y="133"/>
                  </a:lnTo>
                  <a:lnTo>
                    <a:pt x="88" y="136"/>
                  </a:lnTo>
                  <a:lnTo>
                    <a:pt x="83" y="136"/>
                  </a:lnTo>
                  <a:lnTo>
                    <a:pt x="80" y="131"/>
                  </a:lnTo>
                  <a:lnTo>
                    <a:pt x="75" y="134"/>
                  </a:lnTo>
                  <a:lnTo>
                    <a:pt x="74" y="139"/>
                  </a:lnTo>
                  <a:lnTo>
                    <a:pt x="71" y="135"/>
                  </a:lnTo>
                  <a:lnTo>
                    <a:pt x="71" y="131"/>
                  </a:lnTo>
                  <a:lnTo>
                    <a:pt x="68" y="130"/>
                  </a:lnTo>
                  <a:lnTo>
                    <a:pt x="71" y="129"/>
                  </a:lnTo>
                  <a:lnTo>
                    <a:pt x="75" y="125"/>
                  </a:lnTo>
                  <a:lnTo>
                    <a:pt x="85" y="117"/>
                  </a:lnTo>
                  <a:lnTo>
                    <a:pt x="85" y="123"/>
                  </a:lnTo>
                  <a:lnTo>
                    <a:pt x="83" y="128"/>
                  </a:lnTo>
                  <a:lnTo>
                    <a:pt x="83" y="133"/>
                  </a:lnTo>
                  <a:lnTo>
                    <a:pt x="85" y="130"/>
                  </a:lnTo>
                  <a:lnTo>
                    <a:pt x="85" y="125"/>
                  </a:lnTo>
                  <a:lnTo>
                    <a:pt x="89" y="120"/>
                  </a:lnTo>
                  <a:lnTo>
                    <a:pt x="94" y="120"/>
                  </a:lnTo>
                  <a:lnTo>
                    <a:pt x="89" y="125"/>
                  </a:lnTo>
                  <a:lnTo>
                    <a:pt x="94" y="128"/>
                  </a:lnTo>
                  <a:lnTo>
                    <a:pt x="103" y="110"/>
                  </a:lnTo>
                  <a:lnTo>
                    <a:pt x="100" y="105"/>
                  </a:lnTo>
                  <a:lnTo>
                    <a:pt x="95" y="106"/>
                  </a:lnTo>
                  <a:lnTo>
                    <a:pt x="95" y="101"/>
                  </a:lnTo>
                  <a:lnTo>
                    <a:pt x="100" y="102"/>
                  </a:lnTo>
                  <a:lnTo>
                    <a:pt x="100" y="99"/>
                  </a:lnTo>
                  <a:lnTo>
                    <a:pt x="99" y="92"/>
                  </a:lnTo>
                  <a:lnTo>
                    <a:pt x="105" y="94"/>
                  </a:lnTo>
                  <a:lnTo>
                    <a:pt x="109" y="91"/>
                  </a:lnTo>
                  <a:lnTo>
                    <a:pt x="109" y="86"/>
                  </a:lnTo>
                  <a:lnTo>
                    <a:pt x="107" y="81"/>
                  </a:lnTo>
                  <a:lnTo>
                    <a:pt x="95" y="91"/>
                  </a:lnTo>
                  <a:lnTo>
                    <a:pt x="91" y="96"/>
                  </a:lnTo>
                  <a:lnTo>
                    <a:pt x="81" y="100"/>
                  </a:lnTo>
                  <a:lnTo>
                    <a:pt x="71" y="109"/>
                  </a:lnTo>
                  <a:lnTo>
                    <a:pt x="73" y="114"/>
                  </a:lnTo>
                  <a:lnTo>
                    <a:pt x="78" y="112"/>
                  </a:lnTo>
                  <a:lnTo>
                    <a:pt x="83" y="114"/>
                  </a:lnTo>
                  <a:lnTo>
                    <a:pt x="73" y="115"/>
                  </a:lnTo>
                  <a:lnTo>
                    <a:pt x="68" y="111"/>
                  </a:lnTo>
                  <a:lnTo>
                    <a:pt x="71" y="106"/>
                  </a:lnTo>
                  <a:lnTo>
                    <a:pt x="81" y="99"/>
                  </a:lnTo>
                  <a:lnTo>
                    <a:pt x="85" y="95"/>
                  </a:lnTo>
                  <a:lnTo>
                    <a:pt x="94" y="85"/>
                  </a:lnTo>
                  <a:lnTo>
                    <a:pt x="93" y="89"/>
                  </a:lnTo>
                  <a:lnTo>
                    <a:pt x="93" y="94"/>
                  </a:lnTo>
                  <a:lnTo>
                    <a:pt x="95" y="89"/>
                  </a:lnTo>
                  <a:lnTo>
                    <a:pt x="100" y="85"/>
                  </a:lnTo>
                  <a:lnTo>
                    <a:pt x="103" y="78"/>
                  </a:lnTo>
                  <a:lnTo>
                    <a:pt x="99" y="66"/>
                  </a:lnTo>
                  <a:lnTo>
                    <a:pt x="102" y="61"/>
                  </a:lnTo>
                  <a:lnTo>
                    <a:pt x="95" y="65"/>
                  </a:lnTo>
                  <a:lnTo>
                    <a:pt x="95" y="70"/>
                  </a:lnTo>
                  <a:lnTo>
                    <a:pt x="91" y="62"/>
                  </a:lnTo>
                  <a:lnTo>
                    <a:pt x="86" y="65"/>
                  </a:lnTo>
                  <a:lnTo>
                    <a:pt x="86" y="60"/>
                  </a:lnTo>
                  <a:lnTo>
                    <a:pt x="85" y="55"/>
                  </a:lnTo>
                  <a:lnTo>
                    <a:pt x="80" y="56"/>
                  </a:lnTo>
                  <a:lnTo>
                    <a:pt x="75" y="56"/>
                  </a:lnTo>
                  <a:lnTo>
                    <a:pt x="70" y="52"/>
                  </a:lnTo>
                  <a:lnTo>
                    <a:pt x="60" y="51"/>
                  </a:lnTo>
                  <a:lnTo>
                    <a:pt x="55" y="47"/>
                  </a:lnTo>
                  <a:lnTo>
                    <a:pt x="45" y="45"/>
                  </a:lnTo>
                  <a:lnTo>
                    <a:pt x="39" y="39"/>
                  </a:lnTo>
                  <a:lnTo>
                    <a:pt x="35" y="36"/>
                  </a:lnTo>
                  <a:lnTo>
                    <a:pt x="30" y="32"/>
                  </a:lnTo>
                  <a:lnTo>
                    <a:pt x="25" y="28"/>
                  </a:lnTo>
                  <a:lnTo>
                    <a:pt x="16" y="19"/>
                  </a:lnTo>
                  <a:lnTo>
                    <a:pt x="11" y="17"/>
                  </a:lnTo>
                  <a:lnTo>
                    <a:pt x="12" y="23"/>
                  </a:lnTo>
                  <a:lnTo>
                    <a:pt x="11" y="24"/>
                  </a:lnTo>
                  <a:lnTo>
                    <a:pt x="10" y="29"/>
                  </a:lnTo>
                  <a:lnTo>
                    <a:pt x="6" y="34"/>
                  </a:lnTo>
                  <a:lnTo>
                    <a:pt x="6" y="39"/>
                  </a:lnTo>
                  <a:lnTo>
                    <a:pt x="5" y="43"/>
                  </a:lnTo>
                  <a:lnTo>
                    <a:pt x="5" y="48"/>
                  </a:lnTo>
                  <a:lnTo>
                    <a:pt x="6" y="53"/>
                  </a:lnTo>
                  <a:lnTo>
                    <a:pt x="10" y="60"/>
                  </a:lnTo>
                  <a:lnTo>
                    <a:pt x="12" y="68"/>
                  </a:lnTo>
                  <a:lnTo>
                    <a:pt x="12" y="75"/>
                  </a:lnTo>
                  <a:lnTo>
                    <a:pt x="10" y="94"/>
                  </a:lnTo>
                  <a:lnTo>
                    <a:pt x="12" y="106"/>
                  </a:lnTo>
                  <a:lnTo>
                    <a:pt x="11" y="120"/>
                  </a:lnTo>
                  <a:lnTo>
                    <a:pt x="8" y="126"/>
                  </a:lnTo>
                  <a:lnTo>
                    <a:pt x="11" y="128"/>
                  </a:lnTo>
                  <a:lnTo>
                    <a:pt x="12" y="123"/>
                  </a:lnTo>
                  <a:lnTo>
                    <a:pt x="17" y="126"/>
                  </a:lnTo>
                  <a:lnTo>
                    <a:pt x="21" y="131"/>
                  </a:lnTo>
                  <a:lnTo>
                    <a:pt x="26" y="133"/>
                  </a:lnTo>
                  <a:lnTo>
                    <a:pt x="19" y="134"/>
                  </a:lnTo>
                  <a:lnTo>
                    <a:pt x="11" y="138"/>
                  </a:lnTo>
                  <a:lnTo>
                    <a:pt x="10" y="133"/>
                  </a:lnTo>
                  <a:lnTo>
                    <a:pt x="7" y="143"/>
                  </a:lnTo>
                  <a:lnTo>
                    <a:pt x="10" y="148"/>
                  </a:lnTo>
                  <a:lnTo>
                    <a:pt x="10" y="146"/>
                  </a:lnTo>
                  <a:lnTo>
                    <a:pt x="20" y="150"/>
                  </a:lnTo>
                  <a:lnTo>
                    <a:pt x="22" y="155"/>
                  </a:lnTo>
                  <a:lnTo>
                    <a:pt x="20" y="155"/>
                  </a:lnTo>
                  <a:lnTo>
                    <a:pt x="15" y="151"/>
                  </a:lnTo>
                  <a:lnTo>
                    <a:pt x="12" y="156"/>
                  </a:lnTo>
                  <a:lnTo>
                    <a:pt x="14" y="162"/>
                  </a:lnTo>
                  <a:lnTo>
                    <a:pt x="10" y="167"/>
                  </a:lnTo>
                  <a:lnTo>
                    <a:pt x="14" y="172"/>
                  </a:lnTo>
                  <a:lnTo>
                    <a:pt x="12" y="173"/>
                  </a:lnTo>
                  <a:lnTo>
                    <a:pt x="10" y="169"/>
                  </a:lnTo>
                  <a:lnTo>
                    <a:pt x="5" y="169"/>
                  </a:lnTo>
                  <a:lnTo>
                    <a:pt x="7" y="160"/>
                  </a:lnTo>
                  <a:lnTo>
                    <a:pt x="6" y="155"/>
                  </a:lnTo>
                  <a:lnTo>
                    <a:pt x="0" y="179"/>
                  </a:lnTo>
                  <a:lnTo>
                    <a:pt x="5" y="179"/>
                  </a:lnTo>
                  <a:lnTo>
                    <a:pt x="8" y="184"/>
                  </a:lnTo>
                  <a:lnTo>
                    <a:pt x="19" y="182"/>
                  </a:lnTo>
                  <a:lnTo>
                    <a:pt x="21" y="187"/>
                  </a:lnTo>
                  <a:lnTo>
                    <a:pt x="26" y="188"/>
                  </a:lnTo>
                  <a:lnTo>
                    <a:pt x="27" y="188"/>
                  </a:lnTo>
                  <a:lnTo>
                    <a:pt x="30" y="189"/>
                  </a:lnTo>
                  <a:lnTo>
                    <a:pt x="31" y="190"/>
                  </a:lnTo>
                  <a:lnTo>
                    <a:pt x="32" y="194"/>
                  </a:lnTo>
                  <a:lnTo>
                    <a:pt x="37" y="199"/>
                  </a:lnTo>
                  <a:lnTo>
                    <a:pt x="42" y="199"/>
                  </a:lnTo>
                  <a:lnTo>
                    <a:pt x="46" y="201"/>
                  </a:lnTo>
                  <a:lnTo>
                    <a:pt x="49" y="204"/>
                  </a:lnTo>
                  <a:lnTo>
                    <a:pt x="54" y="209"/>
                  </a:lnTo>
                  <a:lnTo>
                    <a:pt x="56" y="219"/>
                  </a:lnTo>
                  <a:lnTo>
                    <a:pt x="54" y="245"/>
                  </a:lnTo>
                  <a:lnTo>
                    <a:pt x="55" y="247"/>
                  </a:lnTo>
                  <a:lnTo>
                    <a:pt x="63" y="251"/>
                  </a:lnTo>
                  <a:lnTo>
                    <a:pt x="68" y="253"/>
                  </a:lnTo>
                  <a:lnTo>
                    <a:pt x="70" y="255"/>
                  </a:lnTo>
                  <a:lnTo>
                    <a:pt x="75" y="257"/>
                  </a:lnTo>
                  <a:lnTo>
                    <a:pt x="80" y="258"/>
                  </a:lnTo>
                  <a:lnTo>
                    <a:pt x="90" y="257"/>
                  </a:lnTo>
                  <a:lnTo>
                    <a:pt x="94" y="256"/>
                  </a:lnTo>
                  <a:lnTo>
                    <a:pt x="99" y="253"/>
                  </a:lnTo>
                  <a:lnTo>
                    <a:pt x="104" y="253"/>
                  </a:lnTo>
                  <a:lnTo>
                    <a:pt x="109" y="255"/>
                  </a:lnTo>
                  <a:lnTo>
                    <a:pt x="118" y="256"/>
                  </a:lnTo>
                  <a:lnTo>
                    <a:pt x="123" y="258"/>
                  </a:lnTo>
                  <a:lnTo>
                    <a:pt x="127" y="260"/>
                  </a:lnTo>
                  <a:lnTo>
                    <a:pt x="133" y="263"/>
                  </a:lnTo>
                  <a:lnTo>
                    <a:pt x="133" y="267"/>
                  </a:lnTo>
                  <a:lnTo>
                    <a:pt x="143" y="267"/>
                  </a:lnTo>
                  <a:lnTo>
                    <a:pt x="148" y="268"/>
                  </a:lnTo>
                  <a:lnTo>
                    <a:pt x="163" y="266"/>
                  </a:lnTo>
                  <a:lnTo>
                    <a:pt x="168" y="267"/>
                  </a:lnTo>
                  <a:lnTo>
                    <a:pt x="173" y="271"/>
                  </a:lnTo>
                  <a:lnTo>
                    <a:pt x="177" y="272"/>
                  </a:lnTo>
                  <a:lnTo>
                    <a:pt x="182" y="272"/>
                  </a:lnTo>
                  <a:lnTo>
                    <a:pt x="192" y="270"/>
                  </a:lnTo>
                  <a:lnTo>
                    <a:pt x="202" y="268"/>
                  </a:lnTo>
                  <a:lnTo>
                    <a:pt x="217" y="268"/>
                  </a:lnTo>
                  <a:lnTo>
                    <a:pt x="222" y="266"/>
                  </a:lnTo>
                  <a:lnTo>
                    <a:pt x="226" y="267"/>
                  </a:lnTo>
                  <a:lnTo>
                    <a:pt x="237" y="268"/>
                  </a:lnTo>
                  <a:lnTo>
                    <a:pt x="242" y="270"/>
                  </a:lnTo>
                  <a:lnTo>
                    <a:pt x="247" y="271"/>
                  </a:lnTo>
                  <a:lnTo>
                    <a:pt x="253" y="267"/>
                  </a:lnTo>
                  <a:lnTo>
                    <a:pt x="300" y="279"/>
                  </a:lnTo>
                  <a:lnTo>
                    <a:pt x="362" y="291"/>
                  </a:lnTo>
                  <a:lnTo>
                    <a:pt x="361" y="287"/>
                  </a:lnTo>
                  <a:lnTo>
                    <a:pt x="362" y="272"/>
                  </a:lnTo>
                  <a:lnTo>
                    <a:pt x="359" y="262"/>
                  </a:lnTo>
                  <a:lnTo>
                    <a:pt x="362" y="257"/>
                  </a:lnTo>
                  <a:lnTo>
                    <a:pt x="363" y="242"/>
                  </a:lnTo>
                  <a:lnTo>
                    <a:pt x="400" y="71"/>
                  </a:lnTo>
                  <a:lnTo>
                    <a:pt x="401" y="68"/>
                  </a:lnTo>
                  <a:lnTo>
                    <a:pt x="353" y="58"/>
                  </a:lnTo>
                  <a:close/>
                  <a:moveTo>
                    <a:pt x="97" y="34"/>
                  </a:moveTo>
                  <a:lnTo>
                    <a:pt x="98" y="29"/>
                  </a:lnTo>
                  <a:lnTo>
                    <a:pt x="94" y="24"/>
                  </a:lnTo>
                  <a:lnTo>
                    <a:pt x="91" y="23"/>
                  </a:lnTo>
                  <a:lnTo>
                    <a:pt x="89" y="29"/>
                  </a:lnTo>
                  <a:lnTo>
                    <a:pt x="91" y="34"/>
                  </a:lnTo>
                  <a:lnTo>
                    <a:pt x="97" y="34"/>
                  </a:lnTo>
                  <a:close/>
                  <a:moveTo>
                    <a:pt x="107" y="23"/>
                  </a:moveTo>
                  <a:lnTo>
                    <a:pt x="109" y="28"/>
                  </a:lnTo>
                  <a:lnTo>
                    <a:pt x="112" y="23"/>
                  </a:lnTo>
                  <a:lnTo>
                    <a:pt x="107" y="19"/>
                  </a:lnTo>
                  <a:lnTo>
                    <a:pt x="104" y="19"/>
                  </a:lnTo>
                  <a:lnTo>
                    <a:pt x="102" y="24"/>
                  </a:lnTo>
                  <a:lnTo>
                    <a:pt x="105" y="28"/>
                  </a:lnTo>
                  <a:lnTo>
                    <a:pt x="107" y="23"/>
                  </a:lnTo>
                  <a:close/>
                  <a:moveTo>
                    <a:pt x="117" y="52"/>
                  </a:moveTo>
                  <a:lnTo>
                    <a:pt x="115" y="47"/>
                  </a:lnTo>
                  <a:lnTo>
                    <a:pt x="114" y="47"/>
                  </a:lnTo>
                  <a:lnTo>
                    <a:pt x="109" y="51"/>
                  </a:lnTo>
                  <a:lnTo>
                    <a:pt x="103" y="56"/>
                  </a:lnTo>
                  <a:lnTo>
                    <a:pt x="105" y="61"/>
                  </a:lnTo>
                  <a:lnTo>
                    <a:pt x="109" y="66"/>
                  </a:lnTo>
                  <a:lnTo>
                    <a:pt x="109" y="71"/>
                  </a:lnTo>
                  <a:lnTo>
                    <a:pt x="110" y="76"/>
                  </a:lnTo>
                  <a:lnTo>
                    <a:pt x="114" y="81"/>
                  </a:lnTo>
                  <a:lnTo>
                    <a:pt x="114" y="84"/>
                  </a:lnTo>
                  <a:lnTo>
                    <a:pt x="119" y="81"/>
                  </a:lnTo>
                  <a:lnTo>
                    <a:pt x="119" y="76"/>
                  </a:lnTo>
                  <a:lnTo>
                    <a:pt x="115" y="72"/>
                  </a:lnTo>
                  <a:lnTo>
                    <a:pt x="110" y="72"/>
                  </a:lnTo>
                  <a:lnTo>
                    <a:pt x="112" y="61"/>
                  </a:lnTo>
                  <a:lnTo>
                    <a:pt x="107" y="56"/>
                  </a:lnTo>
                  <a:lnTo>
                    <a:pt x="112" y="53"/>
                  </a:lnTo>
                  <a:lnTo>
                    <a:pt x="117" y="52"/>
                  </a:lnTo>
                  <a:close/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" name="Freeform 70"/>
            <p:cNvSpPr>
              <a:spLocks noEditPoints="1"/>
            </p:cNvSpPr>
            <p:nvPr/>
          </p:nvSpPr>
          <p:spPr bwMode="auto">
            <a:xfrm>
              <a:off x="1895" y="2370"/>
              <a:ext cx="1167" cy="1138"/>
            </a:xfrm>
            <a:custGeom>
              <a:avLst/>
              <a:gdLst>
                <a:gd name="T0" fmla="*/ 602 w 843"/>
                <a:gd name="T1" fmla="*/ 776 h 822"/>
                <a:gd name="T2" fmla="*/ 593 w 843"/>
                <a:gd name="T3" fmla="*/ 757 h 822"/>
                <a:gd name="T4" fmla="*/ 832 w 843"/>
                <a:gd name="T5" fmla="*/ 398 h 822"/>
                <a:gd name="T6" fmla="*/ 807 w 843"/>
                <a:gd name="T7" fmla="*/ 354 h 822"/>
                <a:gd name="T8" fmla="*/ 762 w 843"/>
                <a:gd name="T9" fmla="*/ 225 h 822"/>
                <a:gd name="T10" fmla="*/ 717 w 843"/>
                <a:gd name="T11" fmla="*/ 213 h 822"/>
                <a:gd name="T12" fmla="*/ 674 w 843"/>
                <a:gd name="T13" fmla="*/ 215 h 822"/>
                <a:gd name="T14" fmla="*/ 639 w 843"/>
                <a:gd name="T15" fmla="*/ 211 h 822"/>
                <a:gd name="T16" fmla="*/ 612 w 843"/>
                <a:gd name="T17" fmla="*/ 223 h 822"/>
                <a:gd name="T18" fmla="*/ 588 w 843"/>
                <a:gd name="T19" fmla="*/ 210 h 822"/>
                <a:gd name="T20" fmla="*/ 558 w 843"/>
                <a:gd name="T21" fmla="*/ 203 h 822"/>
                <a:gd name="T22" fmla="*/ 522 w 843"/>
                <a:gd name="T23" fmla="*/ 194 h 822"/>
                <a:gd name="T24" fmla="*/ 483 w 843"/>
                <a:gd name="T25" fmla="*/ 185 h 822"/>
                <a:gd name="T26" fmla="*/ 459 w 843"/>
                <a:gd name="T27" fmla="*/ 170 h 822"/>
                <a:gd name="T28" fmla="*/ 431 w 843"/>
                <a:gd name="T29" fmla="*/ 9 h 822"/>
                <a:gd name="T30" fmla="*/ 235 w 843"/>
                <a:gd name="T31" fmla="*/ 259 h 822"/>
                <a:gd name="T32" fmla="*/ 0 w 843"/>
                <a:gd name="T33" fmla="*/ 327 h 822"/>
                <a:gd name="T34" fmla="*/ 20 w 843"/>
                <a:gd name="T35" fmla="*/ 354 h 822"/>
                <a:gd name="T36" fmla="*/ 64 w 843"/>
                <a:gd name="T37" fmla="*/ 409 h 822"/>
                <a:gd name="T38" fmla="*/ 104 w 843"/>
                <a:gd name="T39" fmla="*/ 447 h 822"/>
                <a:gd name="T40" fmla="*/ 124 w 843"/>
                <a:gd name="T41" fmla="*/ 517 h 822"/>
                <a:gd name="T42" fmla="*/ 171 w 843"/>
                <a:gd name="T43" fmla="*/ 552 h 822"/>
                <a:gd name="T44" fmla="*/ 214 w 843"/>
                <a:gd name="T45" fmla="*/ 566 h 822"/>
                <a:gd name="T46" fmla="*/ 244 w 843"/>
                <a:gd name="T47" fmla="*/ 520 h 822"/>
                <a:gd name="T48" fmla="*/ 281 w 843"/>
                <a:gd name="T49" fmla="*/ 513 h 822"/>
                <a:gd name="T50" fmla="*/ 328 w 843"/>
                <a:gd name="T51" fmla="*/ 521 h 822"/>
                <a:gd name="T52" fmla="*/ 352 w 843"/>
                <a:gd name="T53" fmla="*/ 549 h 822"/>
                <a:gd name="T54" fmla="*/ 388 w 843"/>
                <a:gd name="T55" fmla="*/ 606 h 822"/>
                <a:gd name="T56" fmla="*/ 415 w 843"/>
                <a:gd name="T57" fmla="*/ 650 h 822"/>
                <a:gd name="T58" fmla="*/ 449 w 843"/>
                <a:gd name="T59" fmla="*/ 691 h 822"/>
                <a:gd name="T60" fmla="*/ 453 w 843"/>
                <a:gd name="T61" fmla="*/ 728 h 822"/>
                <a:gd name="T62" fmla="*/ 476 w 843"/>
                <a:gd name="T63" fmla="*/ 779 h 822"/>
                <a:gd name="T64" fmla="*/ 514 w 843"/>
                <a:gd name="T65" fmla="*/ 793 h 822"/>
                <a:gd name="T66" fmla="*/ 583 w 843"/>
                <a:gd name="T67" fmla="*/ 818 h 822"/>
                <a:gd name="T68" fmla="*/ 602 w 843"/>
                <a:gd name="T69" fmla="*/ 813 h 822"/>
                <a:gd name="T70" fmla="*/ 588 w 843"/>
                <a:gd name="T71" fmla="*/ 770 h 822"/>
                <a:gd name="T72" fmla="*/ 586 w 843"/>
                <a:gd name="T73" fmla="*/ 730 h 822"/>
                <a:gd name="T74" fmla="*/ 566 w 843"/>
                <a:gd name="T75" fmla="*/ 701 h 822"/>
                <a:gd name="T76" fmla="*/ 598 w 843"/>
                <a:gd name="T77" fmla="*/ 686 h 822"/>
                <a:gd name="T78" fmla="*/ 600 w 843"/>
                <a:gd name="T79" fmla="*/ 669 h 822"/>
                <a:gd name="T80" fmla="*/ 607 w 843"/>
                <a:gd name="T81" fmla="*/ 650 h 822"/>
                <a:gd name="T82" fmla="*/ 622 w 843"/>
                <a:gd name="T83" fmla="*/ 649 h 822"/>
                <a:gd name="T84" fmla="*/ 643 w 843"/>
                <a:gd name="T85" fmla="*/ 635 h 822"/>
                <a:gd name="T86" fmla="*/ 646 w 843"/>
                <a:gd name="T87" fmla="*/ 605 h 822"/>
                <a:gd name="T88" fmla="*/ 669 w 843"/>
                <a:gd name="T89" fmla="*/ 608 h 822"/>
                <a:gd name="T90" fmla="*/ 685 w 843"/>
                <a:gd name="T91" fmla="*/ 614 h 822"/>
                <a:gd name="T92" fmla="*/ 718 w 843"/>
                <a:gd name="T93" fmla="*/ 596 h 822"/>
                <a:gd name="T94" fmla="*/ 758 w 843"/>
                <a:gd name="T95" fmla="*/ 552 h 822"/>
                <a:gd name="T96" fmla="*/ 759 w 843"/>
                <a:gd name="T97" fmla="*/ 527 h 822"/>
                <a:gd name="T98" fmla="*/ 778 w 843"/>
                <a:gd name="T99" fmla="*/ 542 h 822"/>
                <a:gd name="T100" fmla="*/ 811 w 843"/>
                <a:gd name="T101" fmla="*/ 530 h 822"/>
                <a:gd name="T102" fmla="*/ 832 w 843"/>
                <a:gd name="T103" fmla="*/ 482 h 822"/>
                <a:gd name="T104" fmla="*/ 841 w 843"/>
                <a:gd name="T105" fmla="*/ 437 h 822"/>
                <a:gd name="T106" fmla="*/ 601 w 843"/>
                <a:gd name="T107" fmla="*/ 694 h 822"/>
                <a:gd name="T108" fmla="*/ 619 w 843"/>
                <a:gd name="T109" fmla="*/ 666 h 822"/>
                <a:gd name="T110" fmla="*/ 634 w 843"/>
                <a:gd name="T111" fmla="*/ 645 h 822"/>
                <a:gd name="T112" fmla="*/ 753 w 843"/>
                <a:gd name="T113" fmla="*/ 566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43" h="822">
                  <a:moveTo>
                    <a:pt x="597" y="766"/>
                  </a:moveTo>
                  <a:lnTo>
                    <a:pt x="597" y="770"/>
                  </a:lnTo>
                  <a:lnTo>
                    <a:pt x="601" y="775"/>
                  </a:lnTo>
                  <a:lnTo>
                    <a:pt x="604" y="786"/>
                  </a:lnTo>
                  <a:lnTo>
                    <a:pt x="605" y="796"/>
                  </a:lnTo>
                  <a:lnTo>
                    <a:pt x="606" y="801"/>
                  </a:lnTo>
                  <a:lnTo>
                    <a:pt x="605" y="786"/>
                  </a:lnTo>
                  <a:lnTo>
                    <a:pt x="602" y="776"/>
                  </a:lnTo>
                  <a:lnTo>
                    <a:pt x="593" y="749"/>
                  </a:lnTo>
                  <a:lnTo>
                    <a:pt x="591" y="732"/>
                  </a:lnTo>
                  <a:lnTo>
                    <a:pt x="591" y="722"/>
                  </a:lnTo>
                  <a:lnTo>
                    <a:pt x="591" y="733"/>
                  </a:lnTo>
                  <a:lnTo>
                    <a:pt x="591" y="737"/>
                  </a:lnTo>
                  <a:lnTo>
                    <a:pt x="591" y="747"/>
                  </a:lnTo>
                  <a:lnTo>
                    <a:pt x="593" y="752"/>
                  </a:lnTo>
                  <a:lnTo>
                    <a:pt x="593" y="757"/>
                  </a:lnTo>
                  <a:lnTo>
                    <a:pt x="597" y="766"/>
                  </a:lnTo>
                  <a:close/>
                  <a:moveTo>
                    <a:pt x="841" y="427"/>
                  </a:moveTo>
                  <a:lnTo>
                    <a:pt x="843" y="423"/>
                  </a:lnTo>
                  <a:lnTo>
                    <a:pt x="841" y="418"/>
                  </a:lnTo>
                  <a:lnTo>
                    <a:pt x="843" y="414"/>
                  </a:lnTo>
                  <a:lnTo>
                    <a:pt x="840" y="413"/>
                  </a:lnTo>
                  <a:lnTo>
                    <a:pt x="832" y="403"/>
                  </a:lnTo>
                  <a:lnTo>
                    <a:pt x="832" y="398"/>
                  </a:lnTo>
                  <a:lnTo>
                    <a:pt x="830" y="394"/>
                  </a:lnTo>
                  <a:lnTo>
                    <a:pt x="829" y="393"/>
                  </a:lnTo>
                  <a:lnTo>
                    <a:pt x="826" y="388"/>
                  </a:lnTo>
                  <a:lnTo>
                    <a:pt x="822" y="383"/>
                  </a:lnTo>
                  <a:lnTo>
                    <a:pt x="822" y="375"/>
                  </a:lnTo>
                  <a:lnTo>
                    <a:pt x="819" y="365"/>
                  </a:lnTo>
                  <a:lnTo>
                    <a:pt x="816" y="361"/>
                  </a:lnTo>
                  <a:lnTo>
                    <a:pt x="807" y="354"/>
                  </a:lnTo>
                  <a:lnTo>
                    <a:pt x="805" y="276"/>
                  </a:lnTo>
                  <a:lnTo>
                    <a:pt x="804" y="234"/>
                  </a:lnTo>
                  <a:lnTo>
                    <a:pt x="788" y="232"/>
                  </a:lnTo>
                  <a:lnTo>
                    <a:pt x="783" y="235"/>
                  </a:lnTo>
                  <a:lnTo>
                    <a:pt x="778" y="232"/>
                  </a:lnTo>
                  <a:lnTo>
                    <a:pt x="778" y="229"/>
                  </a:lnTo>
                  <a:lnTo>
                    <a:pt x="776" y="228"/>
                  </a:lnTo>
                  <a:lnTo>
                    <a:pt x="762" y="225"/>
                  </a:lnTo>
                  <a:lnTo>
                    <a:pt x="757" y="221"/>
                  </a:lnTo>
                  <a:lnTo>
                    <a:pt x="753" y="220"/>
                  </a:lnTo>
                  <a:lnTo>
                    <a:pt x="743" y="213"/>
                  </a:lnTo>
                  <a:lnTo>
                    <a:pt x="732" y="206"/>
                  </a:lnTo>
                  <a:lnTo>
                    <a:pt x="728" y="206"/>
                  </a:lnTo>
                  <a:lnTo>
                    <a:pt x="724" y="210"/>
                  </a:lnTo>
                  <a:lnTo>
                    <a:pt x="722" y="213"/>
                  </a:lnTo>
                  <a:lnTo>
                    <a:pt x="717" y="213"/>
                  </a:lnTo>
                  <a:lnTo>
                    <a:pt x="713" y="211"/>
                  </a:lnTo>
                  <a:lnTo>
                    <a:pt x="708" y="206"/>
                  </a:lnTo>
                  <a:lnTo>
                    <a:pt x="698" y="210"/>
                  </a:lnTo>
                  <a:lnTo>
                    <a:pt x="694" y="214"/>
                  </a:lnTo>
                  <a:lnTo>
                    <a:pt x="689" y="214"/>
                  </a:lnTo>
                  <a:lnTo>
                    <a:pt x="684" y="210"/>
                  </a:lnTo>
                  <a:lnTo>
                    <a:pt x="680" y="214"/>
                  </a:lnTo>
                  <a:lnTo>
                    <a:pt x="674" y="215"/>
                  </a:lnTo>
                  <a:lnTo>
                    <a:pt x="669" y="221"/>
                  </a:lnTo>
                  <a:lnTo>
                    <a:pt x="664" y="221"/>
                  </a:lnTo>
                  <a:lnTo>
                    <a:pt x="661" y="225"/>
                  </a:lnTo>
                  <a:lnTo>
                    <a:pt x="656" y="221"/>
                  </a:lnTo>
                  <a:lnTo>
                    <a:pt x="651" y="219"/>
                  </a:lnTo>
                  <a:lnTo>
                    <a:pt x="646" y="216"/>
                  </a:lnTo>
                  <a:lnTo>
                    <a:pt x="644" y="211"/>
                  </a:lnTo>
                  <a:lnTo>
                    <a:pt x="639" y="211"/>
                  </a:lnTo>
                  <a:lnTo>
                    <a:pt x="634" y="215"/>
                  </a:lnTo>
                  <a:lnTo>
                    <a:pt x="630" y="213"/>
                  </a:lnTo>
                  <a:lnTo>
                    <a:pt x="625" y="208"/>
                  </a:lnTo>
                  <a:lnTo>
                    <a:pt x="621" y="206"/>
                  </a:lnTo>
                  <a:lnTo>
                    <a:pt x="619" y="208"/>
                  </a:lnTo>
                  <a:lnTo>
                    <a:pt x="619" y="210"/>
                  </a:lnTo>
                  <a:lnTo>
                    <a:pt x="614" y="214"/>
                  </a:lnTo>
                  <a:lnTo>
                    <a:pt x="612" y="223"/>
                  </a:lnTo>
                  <a:lnTo>
                    <a:pt x="609" y="224"/>
                  </a:lnTo>
                  <a:lnTo>
                    <a:pt x="607" y="223"/>
                  </a:lnTo>
                  <a:lnTo>
                    <a:pt x="605" y="218"/>
                  </a:lnTo>
                  <a:lnTo>
                    <a:pt x="607" y="213"/>
                  </a:lnTo>
                  <a:lnTo>
                    <a:pt x="602" y="213"/>
                  </a:lnTo>
                  <a:lnTo>
                    <a:pt x="595" y="216"/>
                  </a:lnTo>
                  <a:lnTo>
                    <a:pt x="590" y="215"/>
                  </a:lnTo>
                  <a:lnTo>
                    <a:pt x="588" y="210"/>
                  </a:lnTo>
                  <a:lnTo>
                    <a:pt x="583" y="210"/>
                  </a:lnTo>
                  <a:lnTo>
                    <a:pt x="581" y="206"/>
                  </a:lnTo>
                  <a:lnTo>
                    <a:pt x="576" y="204"/>
                  </a:lnTo>
                  <a:lnTo>
                    <a:pt x="568" y="211"/>
                  </a:lnTo>
                  <a:lnTo>
                    <a:pt x="565" y="214"/>
                  </a:lnTo>
                  <a:lnTo>
                    <a:pt x="559" y="213"/>
                  </a:lnTo>
                  <a:lnTo>
                    <a:pt x="558" y="206"/>
                  </a:lnTo>
                  <a:lnTo>
                    <a:pt x="558" y="203"/>
                  </a:lnTo>
                  <a:lnTo>
                    <a:pt x="553" y="203"/>
                  </a:lnTo>
                  <a:lnTo>
                    <a:pt x="549" y="198"/>
                  </a:lnTo>
                  <a:lnTo>
                    <a:pt x="551" y="193"/>
                  </a:lnTo>
                  <a:lnTo>
                    <a:pt x="546" y="193"/>
                  </a:lnTo>
                  <a:lnTo>
                    <a:pt x="536" y="191"/>
                  </a:lnTo>
                  <a:lnTo>
                    <a:pt x="531" y="195"/>
                  </a:lnTo>
                  <a:lnTo>
                    <a:pt x="526" y="198"/>
                  </a:lnTo>
                  <a:lnTo>
                    <a:pt x="522" y="194"/>
                  </a:lnTo>
                  <a:lnTo>
                    <a:pt x="519" y="190"/>
                  </a:lnTo>
                  <a:lnTo>
                    <a:pt x="514" y="190"/>
                  </a:lnTo>
                  <a:lnTo>
                    <a:pt x="509" y="191"/>
                  </a:lnTo>
                  <a:lnTo>
                    <a:pt x="499" y="188"/>
                  </a:lnTo>
                  <a:lnTo>
                    <a:pt x="494" y="185"/>
                  </a:lnTo>
                  <a:lnTo>
                    <a:pt x="490" y="186"/>
                  </a:lnTo>
                  <a:lnTo>
                    <a:pt x="488" y="185"/>
                  </a:lnTo>
                  <a:lnTo>
                    <a:pt x="483" y="185"/>
                  </a:lnTo>
                  <a:lnTo>
                    <a:pt x="481" y="180"/>
                  </a:lnTo>
                  <a:lnTo>
                    <a:pt x="481" y="175"/>
                  </a:lnTo>
                  <a:lnTo>
                    <a:pt x="478" y="171"/>
                  </a:lnTo>
                  <a:lnTo>
                    <a:pt x="473" y="169"/>
                  </a:lnTo>
                  <a:lnTo>
                    <a:pt x="471" y="166"/>
                  </a:lnTo>
                  <a:lnTo>
                    <a:pt x="469" y="171"/>
                  </a:lnTo>
                  <a:lnTo>
                    <a:pt x="465" y="171"/>
                  </a:lnTo>
                  <a:lnTo>
                    <a:pt x="459" y="170"/>
                  </a:lnTo>
                  <a:lnTo>
                    <a:pt x="454" y="171"/>
                  </a:lnTo>
                  <a:lnTo>
                    <a:pt x="450" y="170"/>
                  </a:lnTo>
                  <a:lnTo>
                    <a:pt x="441" y="160"/>
                  </a:lnTo>
                  <a:lnTo>
                    <a:pt x="436" y="156"/>
                  </a:lnTo>
                  <a:lnTo>
                    <a:pt x="431" y="156"/>
                  </a:lnTo>
                  <a:lnTo>
                    <a:pt x="432" y="147"/>
                  </a:lnTo>
                  <a:lnTo>
                    <a:pt x="436" y="11"/>
                  </a:lnTo>
                  <a:lnTo>
                    <a:pt x="431" y="9"/>
                  </a:lnTo>
                  <a:lnTo>
                    <a:pt x="426" y="8"/>
                  </a:lnTo>
                  <a:lnTo>
                    <a:pt x="401" y="8"/>
                  </a:lnTo>
                  <a:lnTo>
                    <a:pt x="338" y="5"/>
                  </a:lnTo>
                  <a:lnTo>
                    <a:pt x="255" y="0"/>
                  </a:lnTo>
                  <a:lnTo>
                    <a:pt x="253" y="1"/>
                  </a:lnTo>
                  <a:lnTo>
                    <a:pt x="251" y="6"/>
                  </a:lnTo>
                  <a:lnTo>
                    <a:pt x="241" y="190"/>
                  </a:lnTo>
                  <a:lnTo>
                    <a:pt x="235" y="259"/>
                  </a:lnTo>
                  <a:lnTo>
                    <a:pt x="230" y="338"/>
                  </a:lnTo>
                  <a:lnTo>
                    <a:pt x="225" y="344"/>
                  </a:lnTo>
                  <a:lnTo>
                    <a:pt x="222" y="344"/>
                  </a:lnTo>
                  <a:lnTo>
                    <a:pt x="167" y="340"/>
                  </a:lnTo>
                  <a:lnTo>
                    <a:pt x="110" y="335"/>
                  </a:lnTo>
                  <a:lnTo>
                    <a:pt x="47" y="330"/>
                  </a:lnTo>
                  <a:lnTo>
                    <a:pt x="0" y="325"/>
                  </a:lnTo>
                  <a:lnTo>
                    <a:pt x="0" y="327"/>
                  </a:lnTo>
                  <a:lnTo>
                    <a:pt x="2" y="336"/>
                  </a:lnTo>
                  <a:lnTo>
                    <a:pt x="5" y="340"/>
                  </a:lnTo>
                  <a:lnTo>
                    <a:pt x="5" y="342"/>
                  </a:lnTo>
                  <a:lnTo>
                    <a:pt x="10" y="345"/>
                  </a:lnTo>
                  <a:lnTo>
                    <a:pt x="10" y="345"/>
                  </a:lnTo>
                  <a:lnTo>
                    <a:pt x="12" y="345"/>
                  </a:lnTo>
                  <a:lnTo>
                    <a:pt x="16" y="349"/>
                  </a:lnTo>
                  <a:lnTo>
                    <a:pt x="20" y="354"/>
                  </a:lnTo>
                  <a:lnTo>
                    <a:pt x="20" y="359"/>
                  </a:lnTo>
                  <a:lnTo>
                    <a:pt x="25" y="367"/>
                  </a:lnTo>
                  <a:lnTo>
                    <a:pt x="30" y="371"/>
                  </a:lnTo>
                  <a:lnTo>
                    <a:pt x="39" y="376"/>
                  </a:lnTo>
                  <a:lnTo>
                    <a:pt x="44" y="381"/>
                  </a:lnTo>
                  <a:lnTo>
                    <a:pt x="53" y="394"/>
                  </a:lnTo>
                  <a:lnTo>
                    <a:pt x="63" y="403"/>
                  </a:lnTo>
                  <a:lnTo>
                    <a:pt x="64" y="409"/>
                  </a:lnTo>
                  <a:lnTo>
                    <a:pt x="73" y="418"/>
                  </a:lnTo>
                  <a:lnTo>
                    <a:pt x="78" y="422"/>
                  </a:lnTo>
                  <a:lnTo>
                    <a:pt x="83" y="424"/>
                  </a:lnTo>
                  <a:lnTo>
                    <a:pt x="93" y="433"/>
                  </a:lnTo>
                  <a:lnTo>
                    <a:pt x="98" y="435"/>
                  </a:lnTo>
                  <a:lnTo>
                    <a:pt x="98" y="439"/>
                  </a:lnTo>
                  <a:lnTo>
                    <a:pt x="102" y="442"/>
                  </a:lnTo>
                  <a:lnTo>
                    <a:pt x="104" y="447"/>
                  </a:lnTo>
                  <a:lnTo>
                    <a:pt x="105" y="457"/>
                  </a:lnTo>
                  <a:lnTo>
                    <a:pt x="108" y="458"/>
                  </a:lnTo>
                  <a:lnTo>
                    <a:pt x="112" y="468"/>
                  </a:lnTo>
                  <a:lnTo>
                    <a:pt x="114" y="473"/>
                  </a:lnTo>
                  <a:lnTo>
                    <a:pt x="114" y="478"/>
                  </a:lnTo>
                  <a:lnTo>
                    <a:pt x="113" y="483"/>
                  </a:lnTo>
                  <a:lnTo>
                    <a:pt x="114" y="492"/>
                  </a:lnTo>
                  <a:lnTo>
                    <a:pt x="124" y="517"/>
                  </a:lnTo>
                  <a:lnTo>
                    <a:pt x="131" y="523"/>
                  </a:lnTo>
                  <a:lnTo>
                    <a:pt x="136" y="525"/>
                  </a:lnTo>
                  <a:lnTo>
                    <a:pt x="139" y="528"/>
                  </a:lnTo>
                  <a:lnTo>
                    <a:pt x="143" y="533"/>
                  </a:lnTo>
                  <a:lnTo>
                    <a:pt x="154" y="544"/>
                  </a:lnTo>
                  <a:lnTo>
                    <a:pt x="159" y="545"/>
                  </a:lnTo>
                  <a:lnTo>
                    <a:pt x="170" y="547"/>
                  </a:lnTo>
                  <a:lnTo>
                    <a:pt x="171" y="552"/>
                  </a:lnTo>
                  <a:lnTo>
                    <a:pt x="185" y="559"/>
                  </a:lnTo>
                  <a:lnTo>
                    <a:pt x="190" y="564"/>
                  </a:lnTo>
                  <a:lnTo>
                    <a:pt x="193" y="567"/>
                  </a:lnTo>
                  <a:lnTo>
                    <a:pt x="198" y="569"/>
                  </a:lnTo>
                  <a:lnTo>
                    <a:pt x="198" y="570"/>
                  </a:lnTo>
                  <a:lnTo>
                    <a:pt x="203" y="571"/>
                  </a:lnTo>
                  <a:lnTo>
                    <a:pt x="211" y="571"/>
                  </a:lnTo>
                  <a:lnTo>
                    <a:pt x="214" y="566"/>
                  </a:lnTo>
                  <a:lnTo>
                    <a:pt x="219" y="564"/>
                  </a:lnTo>
                  <a:lnTo>
                    <a:pt x="221" y="559"/>
                  </a:lnTo>
                  <a:lnTo>
                    <a:pt x="226" y="557"/>
                  </a:lnTo>
                  <a:lnTo>
                    <a:pt x="227" y="552"/>
                  </a:lnTo>
                  <a:lnTo>
                    <a:pt x="229" y="547"/>
                  </a:lnTo>
                  <a:lnTo>
                    <a:pt x="231" y="545"/>
                  </a:lnTo>
                  <a:lnTo>
                    <a:pt x="239" y="526"/>
                  </a:lnTo>
                  <a:lnTo>
                    <a:pt x="244" y="520"/>
                  </a:lnTo>
                  <a:lnTo>
                    <a:pt x="246" y="517"/>
                  </a:lnTo>
                  <a:lnTo>
                    <a:pt x="250" y="517"/>
                  </a:lnTo>
                  <a:lnTo>
                    <a:pt x="255" y="515"/>
                  </a:lnTo>
                  <a:lnTo>
                    <a:pt x="260" y="515"/>
                  </a:lnTo>
                  <a:lnTo>
                    <a:pt x="265" y="513"/>
                  </a:lnTo>
                  <a:lnTo>
                    <a:pt x="268" y="508"/>
                  </a:lnTo>
                  <a:lnTo>
                    <a:pt x="273" y="508"/>
                  </a:lnTo>
                  <a:lnTo>
                    <a:pt x="281" y="513"/>
                  </a:lnTo>
                  <a:lnTo>
                    <a:pt x="285" y="515"/>
                  </a:lnTo>
                  <a:lnTo>
                    <a:pt x="290" y="513"/>
                  </a:lnTo>
                  <a:lnTo>
                    <a:pt x="295" y="515"/>
                  </a:lnTo>
                  <a:lnTo>
                    <a:pt x="300" y="515"/>
                  </a:lnTo>
                  <a:lnTo>
                    <a:pt x="314" y="518"/>
                  </a:lnTo>
                  <a:lnTo>
                    <a:pt x="319" y="515"/>
                  </a:lnTo>
                  <a:lnTo>
                    <a:pt x="323" y="517"/>
                  </a:lnTo>
                  <a:lnTo>
                    <a:pt x="328" y="521"/>
                  </a:lnTo>
                  <a:lnTo>
                    <a:pt x="331" y="526"/>
                  </a:lnTo>
                  <a:lnTo>
                    <a:pt x="334" y="530"/>
                  </a:lnTo>
                  <a:lnTo>
                    <a:pt x="334" y="533"/>
                  </a:lnTo>
                  <a:lnTo>
                    <a:pt x="339" y="532"/>
                  </a:lnTo>
                  <a:lnTo>
                    <a:pt x="342" y="537"/>
                  </a:lnTo>
                  <a:lnTo>
                    <a:pt x="347" y="541"/>
                  </a:lnTo>
                  <a:lnTo>
                    <a:pt x="351" y="544"/>
                  </a:lnTo>
                  <a:lnTo>
                    <a:pt x="352" y="549"/>
                  </a:lnTo>
                  <a:lnTo>
                    <a:pt x="366" y="559"/>
                  </a:lnTo>
                  <a:lnTo>
                    <a:pt x="371" y="569"/>
                  </a:lnTo>
                  <a:lnTo>
                    <a:pt x="375" y="574"/>
                  </a:lnTo>
                  <a:lnTo>
                    <a:pt x="378" y="586"/>
                  </a:lnTo>
                  <a:lnTo>
                    <a:pt x="383" y="596"/>
                  </a:lnTo>
                  <a:lnTo>
                    <a:pt x="386" y="601"/>
                  </a:lnTo>
                  <a:lnTo>
                    <a:pt x="386" y="603"/>
                  </a:lnTo>
                  <a:lnTo>
                    <a:pt x="388" y="606"/>
                  </a:lnTo>
                  <a:lnTo>
                    <a:pt x="391" y="611"/>
                  </a:lnTo>
                  <a:lnTo>
                    <a:pt x="395" y="616"/>
                  </a:lnTo>
                  <a:lnTo>
                    <a:pt x="393" y="618"/>
                  </a:lnTo>
                  <a:lnTo>
                    <a:pt x="396" y="628"/>
                  </a:lnTo>
                  <a:lnTo>
                    <a:pt x="401" y="638"/>
                  </a:lnTo>
                  <a:lnTo>
                    <a:pt x="406" y="642"/>
                  </a:lnTo>
                  <a:lnTo>
                    <a:pt x="411" y="644"/>
                  </a:lnTo>
                  <a:lnTo>
                    <a:pt x="415" y="650"/>
                  </a:lnTo>
                  <a:lnTo>
                    <a:pt x="416" y="655"/>
                  </a:lnTo>
                  <a:lnTo>
                    <a:pt x="421" y="659"/>
                  </a:lnTo>
                  <a:lnTo>
                    <a:pt x="425" y="664"/>
                  </a:lnTo>
                  <a:lnTo>
                    <a:pt x="425" y="669"/>
                  </a:lnTo>
                  <a:lnTo>
                    <a:pt x="435" y="682"/>
                  </a:lnTo>
                  <a:lnTo>
                    <a:pt x="442" y="684"/>
                  </a:lnTo>
                  <a:lnTo>
                    <a:pt x="448" y="688"/>
                  </a:lnTo>
                  <a:lnTo>
                    <a:pt x="449" y="691"/>
                  </a:lnTo>
                  <a:lnTo>
                    <a:pt x="449" y="694"/>
                  </a:lnTo>
                  <a:lnTo>
                    <a:pt x="450" y="700"/>
                  </a:lnTo>
                  <a:lnTo>
                    <a:pt x="450" y="705"/>
                  </a:lnTo>
                  <a:lnTo>
                    <a:pt x="448" y="710"/>
                  </a:lnTo>
                  <a:lnTo>
                    <a:pt x="453" y="713"/>
                  </a:lnTo>
                  <a:lnTo>
                    <a:pt x="453" y="718"/>
                  </a:lnTo>
                  <a:lnTo>
                    <a:pt x="451" y="723"/>
                  </a:lnTo>
                  <a:lnTo>
                    <a:pt x="453" y="728"/>
                  </a:lnTo>
                  <a:lnTo>
                    <a:pt x="455" y="733"/>
                  </a:lnTo>
                  <a:lnTo>
                    <a:pt x="461" y="742"/>
                  </a:lnTo>
                  <a:lnTo>
                    <a:pt x="465" y="747"/>
                  </a:lnTo>
                  <a:lnTo>
                    <a:pt x="469" y="757"/>
                  </a:lnTo>
                  <a:lnTo>
                    <a:pt x="470" y="769"/>
                  </a:lnTo>
                  <a:lnTo>
                    <a:pt x="475" y="772"/>
                  </a:lnTo>
                  <a:lnTo>
                    <a:pt x="474" y="778"/>
                  </a:lnTo>
                  <a:lnTo>
                    <a:pt x="476" y="779"/>
                  </a:lnTo>
                  <a:lnTo>
                    <a:pt x="487" y="780"/>
                  </a:lnTo>
                  <a:lnTo>
                    <a:pt x="492" y="783"/>
                  </a:lnTo>
                  <a:lnTo>
                    <a:pt x="494" y="781"/>
                  </a:lnTo>
                  <a:lnTo>
                    <a:pt x="499" y="785"/>
                  </a:lnTo>
                  <a:lnTo>
                    <a:pt x="502" y="790"/>
                  </a:lnTo>
                  <a:lnTo>
                    <a:pt x="505" y="791"/>
                  </a:lnTo>
                  <a:lnTo>
                    <a:pt x="510" y="790"/>
                  </a:lnTo>
                  <a:lnTo>
                    <a:pt x="514" y="793"/>
                  </a:lnTo>
                  <a:lnTo>
                    <a:pt x="520" y="794"/>
                  </a:lnTo>
                  <a:lnTo>
                    <a:pt x="529" y="803"/>
                  </a:lnTo>
                  <a:lnTo>
                    <a:pt x="533" y="804"/>
                  </a:lnTo>
                  <a:lnTo>
                    <a:pt x="553" y="806"/>
                  </a:lnTo>
                  <a:lnTo>
                    <a:pt x="565" y="805"/>
                  </a:lnTo>
                  <a:lnTo>
                    <a:pt x="570" y="808"/>
                  </a:lnTo>
                  <a:lnTo>
                    <a:pt x="573" y="809"/>
                  </a:lnTo>
                  <a:lnTo>
                    <a:pt x="583" y="818"/>
                  </a:lnTo>
                  <a:lnTo>
                    <a:pt x="585" y="818"/>
                  </a:lnTo>
                  <a:lnTo>
                    <a:pt x="590" y="822"/>
                  </a:lnTo>
                  <a:lnTo>
                    <a:pt x="593" y="822"/>
                  </a:lnTo>
                  <a:lnTo>
                    <a:pt x="593" y="817"/>
                  </a:lnTo>
                  <a:lnTo>
                    <a:pt x="606" y="814"/>
                  </a:lnTo>
                  <a:lnTo>
                    <a:pt x="609" y="813"/>
                  </a:lnTo>
                  <a:lnTo>
                    <a:pt x="607" y="808"/>
                  </a:lnTo>
                  <a:lnTo>
                    <a:pt x="602" y="813"/>
                  </a:lnTo>
                  <a:lnTo>
                    <a:pt x="604" y="806"/>
                  </a:lnTo>
                  <a:lnTo>
                    <a:pt x="600" y="813"/>
                  </a:lnTo>
                  <a:lnTo>
                    <a:pt x="596" y="805"/>
                  </a:lnTo>
                  <a:lnTo>
                    <a:pt x="601" y="805"/>
                  </a:lnTo>
                  <a:lnTo>
                    <a:pt x="597" y="801"/>
                  </a:lnTo>
                  <a:lnTo>
                    <a:pt x="596" y="791"/>
                  </a:lnTo>
                  <a:lnTo>
                    <a:pt x="588" y="775"/>
                  </a:lnTo>
                  <a:lnTo>
                    <a:pt x="588" y="770"/>
                  </a:lnTo>
                  <a:lnTo>
                    <a:pt x="585" y="752"/>
                  </a:lnTo>
                  <a:lnTo>
                    <a:pt x="581" y="749"/>
                  </a:lnTo>
                  <a:lnTo>
                    <a:pt x="581" y="744"/>
                  </a:lnTo>
                  <a:lnTo>
                    <a:pt x="585" y="745"/>
                  </a:lnTo>
                  <a:lnTo>
                    <a:pt x="580" y="739"/>
                  </a:lnTo>
                  <a:lnTo>
                    <a:pt x="581" y="735"/>
                  </a:lnTo>
                  <a:lnTo>
                    <a:pt x="585" y="735"/>
                  </a:lnTo>
                  <a:lnTo>
                    <a:pt x="586" y="730"/>
                  </a:lnTo>
                  <a:lnTo>
                    <a:pt x="588" y="725"/>
                  </a:lnTo>
                  <a:lnTo>
                    <a:pt x="588" y="720"/>
                  </a:lnTo>
                  <a:lnTo>
                    <a:pt x="590" y="715"/>
                  </a:lnTo>
                  <a:lnTo>
                    <a:pt x="580" y="717"/>
                  </a:lnTo>
                  <a:lnTo>
                    <a:pt x="570" y="715"/>
                  </a:lnTo>
                  <a:lnTo>
                    <a:pt x="571" y="710"/>
                  </a:lnTo>
                  <a:lnTo>
                    <a:pt x="568" y="706"/>
                  </a:lnTo>
                  <a:lnTo>
                    <a:pt x="566" y="701"/>
                  </a:lnTo>
                  <a:lnTo>
                    <a:pt x="571" y="705"/>
                  </a:lnTo>
                  <a:lnTo>
                    <a:pt x="575" y="710"/>
                  </a:lnTo>
                  <a:lnTo>
                    <a:pt x="578" y="710"/>
                  </a:lnTo>
                  <a:lnTo>
                    <a:pt x="582" y="708"/>
                  </a:lnTo>
                  <a:lnTo>
                    <a:pt x="587" y="710"/>
                  </a:lnTo>
                  <a:lnTo>
                    <a:pt x="582" y="713"/>
                  </a:lnTo>
                  <a:lnTo>
                    <a:pt x="590" y="711"/>
                  </a:lnTo>
                  <a:lnTo>
                    <a:pt x="598" y="686"/>
                  </a:lnTo>
                  <a:lnTo>
                    <a:pt x="597" y="682"/>
                  </a:lnTo>
                  <a:lnTo>
                    <a:pt x="595" y="681"/>
                  </a:lnTo>
                  <a:lnTo>
                    <a:pt x="591" y="676"/>
                  </a:lnTo>
                  <a:lnTo>
                    <a:pt x="591" y="672"/>
                  </a:lnTo>
                  <a:lnTo>
                    <a:pt x="587" y="673"/>
                  </a:lnTo>
                  <a:lnTo>
                    <a:pt x="585" y="671"/>
                  </a:lnTo>
                  <a:lnTo>
                    <a:pt x="590" y="669"/>
                  </a:lnTo>
                  <a:lnTo>
                    <a:pt x="600" y="669"/>
                  </a:lnTo>
                  <a:lnTo>
                    <a:pt x="605" y="673"/>
                  </a:lnTo>
                  <a:lnTo>
                    <a:pt x="614" y="661"/>
                  </a:lnTo>
                  <a:lnTo>
                    <a:pt x="616" y="655"/>
                  </a:lnTo>
                  <a:lnTo>
                    <a:pt x="616" y="650"/>
                  </a:lnTo>
                  <a:lnTo>
                    <a:pt x="612" y="654"/>
                  </a:lnTo>
                  <a:lnTo>
                    <a:pt x="610" y="659"/>
                  </a:lnTo>
                  <a:lnTo>
                    <a:pt x="605" y="654"/>
                  </a:lnTo>
                  <a:lnTo>
                    <a:pt x="607" y="650"/>
                  </a:lnTo>
                  <a:lnTo>
                    <a:pt x="606" y="648"/>
                  </a:lnTo>
                  <a:lnTo>
                    <a:pt x="611" y="648"/>
                  </a:lnTo>
                  <a:lnTo>
                    <a:pt x="616" y="645"/>
                  </a:lnTo>
                  <a:lnTo>
                    <a:pt x="617" y="649"/>
                  </a:lnTo>
                  <a:lnTo>
                    <a:pt x="622" y="645"/>
                  </a:lnTo>
                  <a:lnTo>
                    <a:pt x="624" y="640"/>
                  </a:lnTo>
                  <a:lnTo>
                    <a:pt x="624" y="645"/>
                  </a:lnTo>
                  <a:lnTo>
                    <a:pt x="622" y="649"/>
                  </a:lnTo>
                  <a:lnTo>
                    <a:pt x="626" y="647"/>
                  </a:lnTo>
                  <a:lnTo>
                    <a:pt x="632" y="640"/>
                  </a:lnTo>
                  <a:lnTo>
                    <a:pt x="632" y="635"/>
                  </a:lnTo>
                  <a:lnTo>
                    <a:pt x="630" y="630"/>
                  </a:lnTo>
                  <a:lnTo>
                    <a:pt x="632" y="625"/>
                  </a:lnTo>
                  <a:lnTo>
                    <a:pt x="631" y="624"/>
                  </a:lnTo>
                  <a:lnTo>
                    <a:pt x="637" y="633"/>
                  </a:lnTo>
                  <a:lnTo>
                    <a:pt x="643" y="635"/>
                  </a:lnTo>
                  <a:lnTo>
                    <a:pt x="658" y="627"/>
                  </a:lnTo>
                  <a:lnTo>
                    <a:pt x="658" y="625"/>
                  </a:lnTo>
                  <a:lnTo>
                    <a:pt x="654" y="623"/>
                  </a:lnTo>
                  <a:lnTo>
                    <a:pt x="649" y="624"/>
                  </a:lnTo>
                  <a:lnTo>
                    <a:pt x="651" y="619"/>
                  </a:lnTo>
                  <a:lnTo>
                    <a:pt x="646" y="616"/>
                  </a:lnTo>
                  <a:lnTo>
                    <a:pt x="641" y="606"/>
                  </a:lnTo>
                  <a:lnTo>
                    <a:pt x="646" y="605"/>
                  </a:lnTo>
                  <a:lnTo>
                    <a:pt x="648" y="609"/>
                  </a:lnTo>
                  <a:lnTo>
                    <a:pt x="655" y="615"/>
                  </a:lnTo>
                  <a:lnTo>
                    <a:pt x="659" y="613"/>
                  </a:lnTo>
                  <a:lnTo>
                    <a:pt x="655" y="604"/>
                  </a:lnTo>
                  <a:lnTo>
                    <a:pt x="656" y="603"/>
                  </a:lnTo>
                  <a:lnTo>
                    <a:pt x="659" y="609"/>
                  </a:lnTo>
                  <a:lnTo>
                    <a:pt x="664" y="610"/>
                  </a:lnTo>
                  <a:lnTo>
                    <a:pt x="669" y="608"/>
                  </a:lnTo>
                  <a:lnTo>
                    <a:pt x="670" y="613"/>
                  </a:lnTo>
                  <a:lnTo>
                    <a:pt x="675" y="611"/>
                  </a:lnTo>
                  <a:lnTo>
                    <a:pt x="673" y="615"/>
                  </a:lnTo>
                  <a:lnTo>
                    <a:pt x="683" y="610"/>
                  </a:lnTo>
                  <a:lnTo>
                    <a:pt x="681" y="615"/>
                  </a:lnTo>
                  <a:lnTo>
                    <a:pt x="671" y="622"/>
                  </a:lnTo>
                  <a:lnTo>
                    <a:pt x="670" y="623"/>
                  </a:lnTo>
                  <a:lnTo>
                    <a:pt x="685" y="614"/>
                  </a:lnTo>
                  <a:lnTo>
                    <a:pt x="695" y="610"/>
                  </a:lnTo>
                  <a:lnTo>
                    <a:pt x="700" y="606"/>
                  </a:lnTo>
                  <a:lnTo>
                    <a:pt x="695" y="608"/>
                  </a:lnTo>
                  <a:lnTo>
                    <a:pt x="690" y="611"/>
                  </a:lnTo>
                  <a:lnTo>
                    <a:pt x="690" y="606"/>
                  </a:lnTo>
                  <a:lnTo>
                    <a:pt x="700" y="603"/>
                  </a:lnTo>
                  <a:lnTo>
                    <a:pt x="709" y="603"/>
                  </a:lnTo>
                  <a:lnTo>
                    <a:pt x="718" y="596"/>
                  </a:lnTo>
                  <a:lnTo>
                    <a:pt x="726" y="593"/>
                  </a:lnTo>
                  <a:lnTo>
                    <a:pt x="731" y="589"/>
                  </a:lnTo>
                  <a:lnTo>
                    <a:pt x="739" y="580"/>
                  </a:lnTo>
                  <a:lnTo>
                    <a:pt x="741" y="571"/>
                  </a:lnTo>
                  <a:lnTo>
                    <a:pt x="748" y="566"/>
                  </a:lnTo>
                  <a:lnTo>
                    <a:pt x="752" y="561"/>
                  </a:lnTo>
                  <a:lnTo>
                    <a:pt x="757" y="559"/>
                  </a:lnTo>
                  <a:lnTo>
                    <a:pt x="758" y="552"/>
                  </a:lnTo>
                  <a:lnTo>
                    <a:pt x="753" y="551"/>
                  </a:lnTo>
                  <a:lnTo>
                    <a:pt x="753" y="544"/>
                  </a:lnTo>
                  <a:lnTo>
                    <a:pt x="749" y="540"/>
                  </a:lnTo>
                  <a:lnTo>
                    <a:pt x="749" y="535"/>
                  </a:lnTo>
                  <a:lnTo>
                    <a:pt x="747" y="530"/>
                  </a:lnTo>
                  <a:lnTo>
                    <a:pt x="749" y="528"/>
                  </a:lnTo>
                  <a:lnTo>
                    <a:pt x="757" y="532"/>
                  </a:lnTo>
                  <a:lnTo>
                    <a:pt x="759" y="527"/>
                  </a:lnTo>
                  <a:lnTo>
                    <a:pt x="765" y="523"/>
                  </a:lnTo>
                  <a:lnTo>
                    <a:pt x="768" y="525"/>
                  </a:lnTo>
                  <a:lnTo>
                    <a:pt x="768" y="532"/>
                  </a:lnTo>
                  <a:lnTo>
                    <a:pt x="765" y="542"/>
                  </a:lnTo>
                  <a:lnTo>
                    <a:pt x="775" y="540"/>
                  </a:lnTo>
                  <a:lnTo>
                    <a:pt x="785" y="540"/>
                  </a:lnTo>
                  <a:lnTo>
                    <a:pt x="783" y="541"/>
                  </a:lnTo>
                  <a:lnTo>
                    <a:pt x="778" y="542"/>
                  </a:lnTo>
                  <a:lnTo>
                    <a:pt x="768" y="550"/>
                  </a:lnTo>
                  <a:lnTo>
                    <a:pt x="765" y="555"/>
                  </a:lnTo>
                  <a:lnTo>
                    <a:pt x="766" y="555"/>
                  </a:lnTo>
                  <a:lnTo>
                    <a:pt x="772" y="550"/>
                  </a:lnTo>
                  <a:lnTo>
                    <a:pt x="776" y="546"/>
                  </a:lnTo>
                  <a:lnTo>
                    <a:pt x="781" y="545"/>
                  </a:lnTo>
                  <a:lnTo>
                    <a:pt x="796" y="537"/>
                  </a:lnTo>
                  <a:lnTo>
                    <a:pt x="811" y="530"/>
                  </a:lnTo>
                  <a:lnTo>
                    <a:pt x="825" y="528"/>
                  </a:lnTo>
                  <a:lnTo>
                    <a:pt x="819" y="518"/>
                  </a:lnTo>
                  <a:lnTo>
                    <a:pt x="824" y="508"/>
                  </a:lnTo>
                  <a:lnTo>
                    <a:pt x="829" y="505"/>
                  </a:lnTo>
                  <a:lnTo>
                    <a:pt x="829" y="505"/>
                  </a:lnTo>
                  <a:lnTo>
                    <a:pt x="834" y="500"/>
                  </a:lnTo>
                  <a:lnTo>
                    <a:pt x="835" y="493"/>
                  </a:lnTo>
                  <a:lnTo>
                    <a:pt x="832" y="482"/>
                  </a:lnTo>
                  <a:lnTo>
                    <a:pt x="830" y="476"/>
                  </a:lnTo>
                  <a:lnTo>
                    <a:pt x="834" y="471"/>
                  </a:lnTo>
                  <a:lnTo>
                    <a:pt x="832" y="462"/>
                  </a:lnTo>
                  <a:lnTo>
                    <a:pt x="834" y="457"/>
                  </a:lnTo>
                  <a:lnTo>
                    <a:pt x="837" y="452"/>
                  </a:lnTo>
                  <a:lnTo>
                    <a:pt x="839" y="447"/>
                  </a:lnTo>
                  <a:lnTo>
                    <a:pt x="841" y="442"/>
                  </a:lnTo>
                  <a:lnTo>
                    <a:pt x="841" y="437"/>
                  </a:lnTo>
                  <a:lnTo>
                    <a:pt x="843" y="432"/>
                  </a:lnTo>
                  <a:lnTo>
                    <a:pt x="841" y="427"/>
                  </a:lnTo>
                  <a:close/>
                  <a:moveTo>
                    <a:pt x="602" y="688"/>
                  </a:moveTo>
                  <a:lnTo>
                    <a:pt x="596" y="700"/>
                  </a:lnTo>
                  <a:lnTo>
                    <a:pt x="592" y="710"/>
                  </a:lnTo>
                  <a:lnTo>
                    <a:pt x="592" y="718"/>
                  </a:lnTo>
                  <a:lnTo>
                    <a:pt x="597" y="703"/>
                  </a:lnTo>
                  <a:lnTo>
                    <a:pt x="601" y="694"/>
                  </a:lnTo>
                  <a:lnTo>
                    <a:pt x="610" y="678"/>
                  </a:lnTo>
                  <a:lnTo>
                    <a:pt x="610" y="673"/>
                  </a:lnTo>
                  <a:lnTo>
                    <a:pt x="606" y="683"/>
                  </a:lnTo>
                  <a:lnTo>
                    <a:pt x="602" y="688"/>
                  </a:lnTo>
                  <a:close/>
                  <a:moveTo>
                    <a:pt x="622" y="655"/>
                  </a:moveTo>
                  <a:lnTo>
                    <a:pt x="621" y="661"/>
                  </a:lnTo>
                  <a:lnTo>
                    <a:pt x="619" y="664"/>
                  </a:lnTo>
                  <a:lnTo>
                    <a:pt x="619" y="666"/>
                  </a:lnTo>
                  <a:lnTo>
                    <a:pt x="626" y="657"/>
                  </a:lnTo>
                  <a:lnTo>
                    <a:pt x="629" y="652"/>
                  </a:lnTo>
                  <a:lnTo>
                    <a:pt x="626" y="650"/>
                  </a:lnTo>
                  <a:lnTo>
                    <a:pt x="622" y="655"/>
                  </a:lnTo>
                  <a:close/>
                  <a:moveTo>
                    <a:pt x="653" y="634"/>
                  </a:moveTo>
                  <a:lnTo>
                    <a:pt x="643" y="639"/>
                  </a:lnTo>
                  <a:lnTo>
                    <a:pt x="637" y="644"/>
                  </a:lnTo>
                  <a:lnTo>
                    <a:pt x="634" y="645"/>
                  </a:lnTo>
                  <a:lnTo>
                    <a:pt x="631" y="645"/>
                  </a:lnTo>
                  <a:lnTo>
                    <a:pt x="632" y="650"/>
                  </a:lnTo>
                  <a:lnTo>
                    <a:pt x="648" y="640"/>
                  </a:lnTo>
                  <a:lnTo>
                    <a:pt x="658" y="635"/>
                  </a:lnTo>
                  <a:lnTo>
                    <a:pt x="658" y="630"/>
                  </a:lnTo>
                  <a:lnTo>
                    <a:pt x="656" y="629"/>
                  </a:lnTo>
                  <a:lnTo>
                    <a:pt x="653" y="634"/>
                  </a:lnTo>
                  <a:close/>
                  <a:moveTo>
                    <a:pt x="753" y="566"/>
                  </a:moveTo>
                  <a:lnTo>
                    <a:pt x="748" y="570"/>
                  </a:lnTo>
                  <a:lnTo>
                    <a:pt x="747" y="572"/>
                  </a:lnTo>
                  <a:lnTo>
                    <a:pt x="761" y="562"/>
                  </a:lnTo>
                  <a:lnTo>
                    <a:pt x="765" y="556"/>
                  </a:lnTo>
                  <a:lnTo>
                    <a:pt x="759" y="560"/>
                  </a:lnTo>
                  <a:lnTo>
                    <a:pt x="753" y="566"/>
                  </a:lnTo>
                  <a:close/>
                </a:path>
              </a:pathLst>
            </a:custGeom>
            <a:solidFill>
              <a:srgbClr val="95B5FA"/>
            </a:solidFill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5" name="Freeform 71"/>
            <p:cNvSpPr>
              <a:spLocks noEditPoints="1"/>
            </p:cNvSpPr>
            <p:nvPr/>
          </p:nvSpPr>
          <p:spPr bwMode="auto">
            <a:xfrm>
              <a:off x="3009" y="2740"/>
              <a:ext cx="474" cy="420"/>
            </a:xfrm>
            <a:custGeom>
              <a:avLst/>
              <a:gdLst>
                <a:gd name="T0" fmla="*/ 322 w 342"/>
                <a:gd name="T1" fmla="*/ 211 h 303"/>
                <a:gd name="T2" fmla="*/ 331 w 342"/>
                <a:gd name="T3" fmla="*/ 272 h 303"/>
                <a:gd name="T4" fmla="*/ 302 w 342"/>
                <a:gd name="T5" fmla="*/ 260 h 303"/>
                <a:gd name="T6" fmla="*/ 303 w 342"/>
                <a:gd name="T7" fmla="*/ 248 h 303"/>
                <a:gd name="T8" fmla="*/ 312 w 342"/>
                <a:gd name="T9" fmla="*/ 238 h 303"/>
                <a:gd name="T10" fmla="*/ 311 w 342"/>
                <a:gd name="T11" fmla="*/ 221 h 303"/>
                <a:gd name="T12" fmla="*/ 294 w 342"/>
                <a:gd name="T13" fmla="*/ 231 h 303"/>
                <a:gd name="T14" fmla="*/ 293 w 342"/>
                <a:gd name="T15" fmla="*/ 217 h 303"/>
                <a:gd name="T16" fmla="*/ 285 w 342"/>
                <a:gd name="T17" fmla="*/ 215 h 303"/>
                <a:gd name="T18" fmla="*/ 250 w 342"/>
                <a:gd name="T19" fmla="*/ 220 h 303"/>
                <a:gd name="T20" fmla="*/ 259 w 342"/>
                <a:gd name="T21" fmla="*/ 196 h 303"/>
                <a:gd name="T22" fmla="*/ 284 w 342"/>
                <a:gd name="T23" fmla="*/ 206 h 303"/>
                <a:gd name="T24" fmla="*/ 297 w 342"/>
                <a:gd name="T25" fmla="*/ 210 h 303"/>
                <a:gd name="T26" fmla="*/ 295 w 342"/>
                <a:gd name="T27" fmla="*/ 197 h 303"/>
                <a:gd name="T28" fmla="*/ 279 w 342"/>
                <a:gd name="T29" fmla="*/ 171 h 303"/>
                <a:gd name="T30" fmla="*/ 224 w 342"/>
                <a:gd name="T31" fmla="*/ 152 h 303"/>
                <a:gd name="T32" fmla="*/ 160 w 342"/>
                <a:gd name="T33" fmla="*/ 136 h 303"/>
                <a:gd name="T34" fmla="*/ 167 w 342"/>
                <a:gd name="T35" fmla="*/ 116 h 303"/>
                <a:gd name="T36" fmla="*/ 173 w 342"/>
                <a:gd name="T37" fmla="*/ 102 h 303"/>
                <a:gd name="T38" fmla="*/ 192 w 342"/>
                <a:gd name="T39" fmla="*/ 75 h 303"/>
                <a:gd name="T40" fmla="*/ 196 w 342"/>
                <a:gd name="T41" fmla="*/ 64 h 303"/>
                <a:gd name="T42" fmla="*/ 199 w 342"/>
                <a:gd name="T43" fmla="*/ 54 h 303"/>
                <a:gd name="T44" fmla="*/ 195 w 342"/>
                <a:gd name="T45" fmla="*/ 46 h 303"/>
                <a:gd name="T46" fmla="*/ 190 w 342"/>
                <a:gd name="T47" fmla="*/ 35 h 303"/>
                <a:gd name="T48" fmla="*/ 183 w 342"/>
                <a:gd name="T49" fmla="*/ 19 h 303"/>
                <a:gd name="T50" fmla="*/ 178 w 342"/>
                <a:gd name="T51" fmla="*/ 7 h 303"/>
                <a:gd name="T52" fmla="*/ 2 w 342"/>
                <a:gd name="T53" fmla="*/ 87 h 303"/>
                <a:gd name="T54" fmla="*/ 21 w 342"/>
                <a:gd name="T55" fmla="*/ 121 h 303"/>
                <a:gd name="T56" fmla="*/ 35 w 342"/>
                <a:gd name="T57" fmla="*/ 146 h 303"/>
                <a:gd name="T58" fmla="*/ 38 w 342"/>
                <a:gd name="T59" fmla="*/ 165 h 303"/>
                <a:gd name="T60" fmla="*/ 29 w 342"/>
                <a:gd name="T61" fmla="*/ 190 h 303"/>
                <a:gd name="T62" fmla="*/ 30 w 342"/>
                <a:gd name="T63" fmla="*/ 226 h 303"/>
                <a:gd name="T64" fmla="*/ 25 w 342"/>
                <a:gd name="T65" fmla="*/ 243 h 303"/>
                <a:gd name="T66" fmla="*/ 27 w 342"/>
                <a:gd name="T67" fmla="*/ 256 h 303"/>
                <a:gd name="T68" fmla="*/ 54 w 342"/>
                <a:gd name="T69" fmla="*/ 231 h 303"/>
                <a:gd name="T70" fmla="*/ 54 w 342"/>
                <a:gd name="T71" fmla="*/ 250 h 303"/>
                <a:gd name="T72" fmla="*/ 88 w 342"/>
                <a:gd name="T73" fmla="*/ 261 h 303"/>
                <a:gd name="T74" fmla="*/ 137 w 342"/>
                <a:gd name="T75" fmla="*/ 264 h 303"/>
                <a:gd name="T76" fmla="*/ 142 w 342"/>
                <a:gd name="T77" fmla="*/ 248 h 303"/>
                <a:gd name="T78" fmla="*/ 166 w 342"/>
                <a:gd name="T79" fmla="*/ 250 h 303"/>
                <a:gd name="T80" fmla="*/ 188 w 342"/>
                <a:gd name="T81" fmla="*/ 268 h 303"/>
                <a:gd name="T82" fmla="*/ 192 w 342"/>
                <a:gd name="T83" fmla="*/ 264 h 303"/>
                <a:gd name="T84" fmla="*/ 201 w 342"/>
                <a:gd name="T85" fmla="*/ 288 h 303"/>
                <a:gd name="T86" fmla="*/ 226 w 342"/>
                <a:gd name="T87" fmla="*/ 292 h 303"/>
                <a:gd name="T88" fmla="*/ 241 w 342"/>
                <a:gd name="T89" fmla="*/ 280 h 303"/>
                <a:gd name="T90" fmla="*/ 260 w 342"/>
                <a:gd name="T91" fmla="*/ 282 h 303"/>
                <a:gd name="T92" fmla="*/ 273 w 342"/>
                <a:gd name="T93" fmla="*/ 284 h 303"/>
                <a:gd name="T94" fmla="*/ 263 w 342"/>
                <a:gd name="T95" fmla="*/ 258 h 303"/>
                <a:gd name="T96" fmla="*/ 292 w 342"/>
                <a:gd name="T97" fmla="*/ 270 h 303"/>
                <a:gd name="T98" fmla="*/ 308 w 342"/>
                <a:gd name="T99" fmla="*/ 279 h 303"/>
                <a:gd name="T100" fmla="*/ 322 w 342"/>
                <a:gd name="T101" fmla="*/ 283 h 303"/>
                <a:gd name="T102" fmla="*/ 324 w 342"/>
                <a:gd name="T103" fmla="*/ 293 h 303"/>
                <a:gd name="T104" fmla="*/ 337 w 342"/>
                <a:gd name="T105" fmla="*/ 283 h 303"/>
                <a:gd name="T106" fmla="*/ 148 w 342"/>
                <a:gd name="T107" fmla="*/ 268 h 303"/>
                <a:gd name="T108" fmla="*/ 161 w 342"/>
                <a:gd name="T109" fmla="*/ 264 h 303"/>
                <a:gd name="T110" fmla="*/ 195 w 342"/>
                <a:gd name="T111" fmla="*/ 288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42" h="303">
                  <a:moveTo>
                    <a:pt x="322" y="211"/>
                  </a:moveTo>
                  <a:lnTo>
                    <a:pt x="317" y="215"/>
                  </a:lnTo>
                  <a:lnTo>
                    <a:pt x="316" y="217"/>
                  </a:lnTo>
                  <a:lnTo>
                    <a:pt x="321" y="215"/>
                  </a:lnTo>
                  <a:lnTo>
                    <a:pt x="322" y="211"/>
                  </a:lnTo>
                  <a:close/>
                  <a:moveTo>
                    <a:pt x="342" y="282"/>
                  </a:moveTo>
                  <a:lnTo>
                    <a:pt x="341" y="280"/>
                  </a:lnTo>
                  <a:lnTo>
                    <a:pt x="337" y="279"/>
                  </a:lnTo>
                  <a:lnTo>
                    <a:pt x="334" y="274"/>
                  </a:lnTo>
                  <a:lnTo>
                    <a:pt x="331" y="272"/>
                  </a:lnTo>
                  <a:lnTo>
                    <a:pt x="321" y="270"/>
                  </a:lnTo>
                  <a:lnTo>
                    <a:pt x="316" y="268"/>
                  </a:lnTo>
                  <a:lnTo>
                    <a:pt x="309" y="268"/>
                  </a:lnTo>
                  <a:lnTo>
                    <a:pt x="307" y="263"/>
                  </a:lnTo>
                  <a:lnTo>
                    <a:pt x="302" y="260"/>
                  </a:lnTo>
                  <a:lnTo>
                    <a:pt x="297" y="259"/>
                  </a:lnTo>
                  <a:lnTo>
                    <a:pt x="294" y="254"/>
                  </a:lnTo>
                  <a:lnTo>
                    <a:pt x="299" y="251"/>
                  </a:lnTo>
                  <a:lnTo>
                    <a:pt x="298" y="249"/>
                  </a:lnTo>
                  <a:lnTo>
                    <a:pt x="303" y="248"/>
                  </a:lnTo>
                  <a:lnTo>
                    <a:pt x="308" y="250"/>
                  </a:lnTo>
                  <a:lnTo>
                    <a:pt x="304" y="246"/>
                  </a:lnTo>
                  <a:lnTo>
                    <a:pt x="302" y="241"/>
                  </a:lnTo>
                  <a:lnTo>
                    <a:pt x="307" y="238"/>
                  </a:lnTo>
                  <a:lnTo>
                    <a:pt x="312" y="238"/>
                  </a:lnTo>
                  <a:lnTo>
                    <a:pt x="313" y="239"/>
                  </a:lnTo>
                  <a:lnTo>
                    <a:pt x="314" y="234"/>
                  </a:lnTo>
                  <a:lnTo>
                    <a:pt x="314" y="230"/>
                  </a:lnTo>
                  <a:lnTo>
                    <a:pt x="311" y="227"/>
                  </a:lnTo>
                  <a:lnTo>
                    <a:pt x="311" y="221"/>
                  </a:lnTo>
                  <a:lnTo>
                    <a:pt x="308" y="217"/>
                  </a:lnTo>
                  <a:lnTo>
                    <a:pt x="300" y="222"/>
                  </a:lnTo>
                  <a:lnTo>
                    <a:pt x="300" y="227"/>
                  </a:lnTo>
                  <a:lnTo>
                    <a:pt x="299" y="231"/>
                  </a:lnTo>
                  <a:lnTo>
                    <a:pt x="294" y="231"/>
                  </a:lnTo>
                  <a:lnTo>
                    <a:pt x="292" y="227"/>
                  </a:lnTo>
                  <a:lnTo>
                    <a:pt x="287" y="227"/>
                  </a:lnTo>
                  <a:lnTo>
                    <a:pt x="283" y="225"/>
                  </a:lnTo>
                  <a:lnTo>
                    <a:pt x="283" y="224"/>
                  </a:lnTo>
                  <a:lnTo>
                    <a:pt x="293" y="217"/>
                  </a:lnTo>
                  <a:lnTo>
                    <a:pt x="295" y="212"/>
                  </a:lnTo>
                  <a:lnTo>
                    <a:pt x="294" y="211"/>
                  </a:lnTo>
                  <a:lnTo>
                    <a:pt x="289" y="215"/>
                  </a:lnTo>
                  <a:lnTo>
                    <a:pt x="289" y="210"/>
                  </a:lnTo>
                  <a:lnTo>
                    <a:pt x="285" y="215"/>
                  </a:lnTo>
                  <a:lnTo>
                    <a:pt x="280" y="212"/>
                  </a:lnTo>
                  <a:lnTo>
                    <a:pt x="277" y="217"/>
                  </a:lnTo>
                  <a:lnTo>
                    <a:pt x="272" y="219"/>
                  </a:lnTo>
                  <a:lnTo>
                    <a:pt x="258" y="220"/>
                  </a:lnTo>
                  <a:lnTo>
                    <a:pt x="250" y="220"/>
                  </a:lnTo>
                  <a:lnTo>
                    <a:pt x="244" y="217"/>
                  </a:lnTo>
                  <a:lnTo>
                    <a:pt x="244" y="212"/>
                  </a:lnTo>
                  <a:lnTo>
                    <a:pt x="248" y="207"/>
                  </a:lnTo>
                  <a:lnTo>
                    <a:pt x="255" y="197"/>
                  </a:lnTo>
                  <a:lnTo>
                    <a:pt x="259" y="196"/>
                  </a:lnTo>
                  <a:lnTo>
                    <a:pt x="266" y="197"/>
                  </a:lnTo>
                  <a:lnTo>
                    <a:pt x="272" y="200"/>
                  </a:lnTo>
                  <a:lnTo>
                    <a:pt x="275" y="205"/>
                  </a:lnTo>
                  <a:lnTo>
                    <a:pt x="280" y="205"/>
                  </a:lnTo>
                  <a:lnTo>
                    <a:pt x="284" y="206"/>
                  </a:lnTo>
                  <a:lnTo>
                    <a:pt x="285" y="205"/>
                  </a:lnTo>
                  <a:lnTo>
                    <a:pt x="290" y="210"/>
                  </a:lnTo>
                  <a:lnTo>
                    <a:pt x="295" y="210"/>
                  </a:lnTo>
                  <a:lnTo>
                    <a:pt x="297" y="209"/>
                  </a:lnTo>
                  <a:lnTo>
                    <a:pt x="297" y="210"/>
                  </a:lnTo>
                  <a:lnTo>
                    <a:pt x="303" y="207"/>
                  </a:lnTo>
                  <a:lnTo>
                    <a:pt x="300" y="206"/>
                  </a:lnTo>
                  <a:lnTo>
                    <a:pt x="297" y="204"/>
                  </a:lnTo>
                  <a:lnTo>
                    <a:pt x="294" y="200"/>
                  </a:lnTo>
                  <a:lnTo>
                    <a:pt x="295" y="197"/>
                  </a:lnTo>
                  <a:lnTo>
                    <a:pt x="292" y="192"/>
                  </a:lnTo>
                  <a:lnTo>
                    <a:pt x="290" y="187"/>
                  </a:lnTo>
                  <a:lnTo>
                    <a:pt x="284" y="181"/>
                  </a:lnTo>
                  <a:lnTo>
                    <a:pt x="280" y="176"/>
                  </a:lnTo>
                  <a:lnTo>
                    <a:pt x="279" y="171"/>
                  </a:lnTo>
                  <a:lnTo>
                    <a:pt x="280" y="163"/>
                  </a:lnTo>
                  <a:lnTo>
                    <a:pt x="284" y="153"/>
                  </a:lnTo>
                  <a:lnTo>
                    <a:pt x="285" y="148"/>
                  </a:lnTo>
                  <a:lnTo>
                    <a:pt x="284" y="147"/>
                  </a:lnTo>
                  <a:lnTo>
                    <a:pt x="224" y="152"/>
                  </a:lnTo>
                  <a:lnTo>
                    <a:pt x="160" y="156"/>
                  </a:lnTo>
                  <a:lnTo>
                    <a:pt x="165" y="151"/>
                  </a:lnTo>
                  <a:lnTo>
                    <a:pt x="161" y="146"/>
                  </a:lnTo>
                  <a:lnTo>
                    <a:pt x="162" y="141"/>
                  </a:lnTo>
                  <a:lnTo>
                    <a:pt x="160" y="136"/>
                  </a:lnTo>
                  <a:lnTo>
                    <a:pt x="166" y="134"/>
                  </a:lnTo>
                  <a:lnTo>
                    <a:pt x="167" y="131"/>
                  </a:lnTo>
                  <a:lnTo>
                    <a:pt x="163" y="126"/>
                  </a:lnTo>
                  <a:lnTo>
                    <a:pt x="168" y="126"/>
                  </a:lnTo>
                  <a:lnTo>
                    <a:pt x="167" y="116"/>
                  </a:lnTo>
                  <a:lnTo>
                    <a:pt x="171" y="112"/>
                  </a:lnTo>
                  <a:lnTo>
                    <a:pt x="172" y="109"/>
                  </a:lnTo>
                  <a:lnTo>
                    <a:pt x="167" y="109"/>
                  </a:lnTo>
                  <a:lnTo>
                    <a:pt x="172" y="105"/>
                  </a:lnTo>
                  <a:lnTo>
                    <a:pt x="173" y="102"/>
                  </a:lnTo>
                  <a:lnTo>
                    <a:pt x="178" y="97"/>
                  </a:lnTo>
                  <a:lnTo>
                    <a:pt x="175" y="94"/>
                  </a:lnTo>
                  <a:lnTo>
                    <a:pt x="177" y="89"/>
                  </a:lnTo>
                  <a:lnTo>
                    <a:pt x="181" y="88"/>
                  </a:lnTo>
                  <a:lnTo>
                    <a:pt x="192" y="75"/>
                  </a:lnTo>
                  <a:lnTo>
                    <a:pt x="192" y="74"/>
                  </a:lnTo>
                  <a:lnTo>
                    <a:pt x="187" y="73"/>
                  </a:lnTo>
                  <a:lnTo>
                    <a:pt x="192" y="71"/>
                  </a:lnTo>
                  <a:lnTo>
                    <a:pt x="192" y="70"/>
                  </a:lnTo>
                  <a:lnTo>
                    <a:pt x="196" y="64"/>
                  </a:lnTo>
                  <a:lnTo>
                    <a:pt x="191" y="65"/>
                  </a:lnTo>
                  <a:lnTo>
                    <a:pt x="186" y="64"/>
                  </a:lnTo>
                  <a:lnTo>
                    <a:pt x="188" y="60"/>
                  </a:lnTo>
                  <a:lnTo>
                    <a:pt x="195" y="58"/>
                  </a:lnTo>
                  <a:lnTo>
                    <a:pt x="199" y="54"/>
                  </a:lnTo>
                  <a:lnTo>
                    <a:pt x="201" y="54"/>
                  </a:lnTo>
                  <a:lnTo>
                    <a:pt x="202" y="51"/>
                  </a:lnTo>
                  <a:lnTo>
                    <a:pt x="201" y="51"/>
                  </a:lnTo>
                  <a:lnTo>
                    <a:pt x="196" y="50"/>
                  </a:lnTo>
                  <a:lnTo>
                    <a:pt x="195" y="46"/>
                  </a:lnTo>
                  <a:lnTo>
                    <a:pt x="191" y="44"/>
                  </a:lnTo>
                  <a:lnTo>
                    <a:pt x="188" y="39"/>
                  </a:lnTo>
                  <a:lnTo>
                    <a:pt x="188" y="38"/>
                  </a:lnTo>
                  <a:lnTo>
                    <a:pt x="194" y="39"/>
                  </a:lnTo>
                  <a:lnTo>
                    <a:pt x="190" y="35"/>
                  </a:lnTo>
                  <a:lnTo>
                    <a:pt x="194" y="30"/>
                  </a:lnTo>
                  <a:lnTo>
                    <a:pt x="185" y="31"/>
                  </a:lnTo>
                  <a:lnTo>
                    <a:pt x="183" y="27"/>
                  </a:lnTo>
                  <a:lnTo>
                    <a:pt x="190" y="22"/>
                  </a:lnTo>
                  <a:lnTo>
                    <a:pt x="183" y="19"/>
                  </a:lnTo>
                  <a:lnTo>
                    <a:pt x="183" y="14"/>
                  </a:lnTo>
                  <a:lnTo>
                    <a:pt x="187" y="10"/>
                  </a:lnTo>
                  <a:lnTo>
                    <a:pt x="187" y="5"/>
                  </a:lnTo>
                  <a:lnTo>
                    <a:pt x="183" y="4"/>
                  </a:lnTo>
                  <a:lnTo>
                    <a:pt x="178" y="7"/>
                  </a:lnTo>
                  <a:lnTo>
                    <a:pt x="180" y="2"/>
                  </a:lnTo>
                  <a:lnTo>
                    <a:pt x="181" y="0"/>
                  </a:lnTo>
                  <a:lnTo>
                    <a:pt x="79" y="6"/>
                  </a:lnTo>
                  <a:lnTo>
                    <a:pt x="0" y="9"/>
                  </a:lnTo>
                  <a:lnTo>
                    <a:pt x="2" y="87"/>
                  </a:lnTo>
                  <a:lnTo>
                    <a:pt x="11" y="94"/>
                  </a:lnTo>
                  <a:lnTo>
                    <a:pt x="14" y="98"/>
                  </a:lnTo>
                  <a:lnTo>
                    <a:pt x="17" y="108"/>
                  </a:lnTo>
                  <a:lnTo>
                    <a:pt x="17" y="116"/>
                  </a:lnTo>
                  <a:lnTo>
                    <a:pt x="21" y="121"/>
                  </a:lnTo>
                  <a:lnTo>
                    <a:pt x="24" y="126"/>
                  </a:lnTo>
                  <a:lnTo>
                    <a:pt x="25" y="127"/>
                  </a:lnTo>
                  <a:lnTo>
                    <a:pt x="27" y="131"/>
                  </a:lnTo>
                  <a:lnTo>
                    <a:pt x="27" y="136"/>
                  </a:lnTo>
                  <a:lnTo>
                    <a:pt x="35" y="146"/>
                  </a:lnTo>
                  <a:lnTo>
                    <a:pt x="38" y="147"/>
                  </a:lnTo>
                  <a:lnTo>
                    <a:pt x="36" y="151"/>
                  </a:lnTo>
                  <a:lnTo>
                    <a:pt x="38" y="156"/>
                  </a:lnTo>
                  <a:lnTo>
                    <a:pt x="36" y="160"/>
                  </a:lnTo>
                  <a:lnTo>
                    <a:pt x="38" y="165"/>
                  </a:lnTo>
                  <a:lnTo>
                    <a:pt x="36" y="170"/>
                  </a:lnTo>
                  <a:lnTo>
                    <a:pt x="36" y="175"/>
                  </a:lnTo>
                  <a:lnTo>
                    <a:pt x="34" y="180"/>
                  </a:lnTo>
                  <a:lnTo>
                    <a:pt x="32" y="185"/>
                  </a:lnTo>
                  <a:lnTo>
                    <a:pt x="29" y="190"/>
                  </a:lnTo>
                  <a:lnTo>
                    <a:pt x="27" y="195"/>
                  </a:lnTo>
                  <a:lnTo>
                    <a:pt x="29" y="204"/>
                  </a:lnTo>
                  <a:lnTo>
                    <a:pt x="25" y="209"/>
                  </a:lnTo>
                  <a:lnTo>
                    <a:pt x="27" y="215"/>
                  </a:lnTo>
                  <a:lnTo>
                    <a:pt x="30" y="226"/>
                  </a:lnTo>
                  <a:lnTo>
                    <a:pt x="29" y="233"/>
                  </a:lnTo>
                  <a:lnTo>
                    <a:pt x="24" y="238"/>
                  </a:lnTo>
                  <a:lnTo>
                    <a:pt x="24" y="238"/>
                  </a:lnTo>
                  <a:lnTo>
                    <a:pt x="24" y="238"/>
                  </a:lnTo>
                  <a:lnTo>
                    <a:pt x="25" y="243"/>
                  </a:lnTo>
                  <a:lnTo>
                    <a:pt x="24" y="248"/>
                  </a:lnTo>
                  <a:lnTo>
                    <a:pt x="19" y="250"/>
                  </a:lnTo>
                  <a:lnTo>
                    <a:pt x="17" y="255"/>
                  </a:lnTo>
                  <a:lnTo>
                    <a:pt x="24" y="259"/>
                  </a:lnTo>
                  <a:lnTo>
                    <a:pt x="27" y="256"/>
                  </a:lnTo>
                  <a:lnTo>
                    <a:pt x="51" y="254"/>
                  </a:lnTo>
                  <a:lnTo>
                    <a:pt x="53" y="251"/>
                  </a:lnTo>
                  <a:lnTo>
                    <a:pt x="48" y="248"/>
                  </a:lnTo>
                  <a:lnTo>
                    <a:pt x="53" y="244"/>
                  </a:lnTo>
                  <a:lnTo>
                    <a:pt x="54" y="231"/>
                  </a:lnTo>
                  <a:lnTo>
                    <a:pt x="58" y="236"/>
                  </a:lnTo>
                  <a:lnTo>
                    <a:pt x="60" y="241"/>
                  </a:lnTo>
                  <a:lnTo>
                    <a:pt x="60" y="246"/>
                  </a:lnTo>
                  <a:lnTo>
                    <a:pt x="55" y="248"/>
                  </a:lnTo>
                  <a:lnTo>
                    <a:pt x="54" y="250"/>
                  </a:lnTo>
                  <a:lnTo>
                    <a:pt x="59" y="253"/>
                  </a:lnTo>
                  <a:lnTo>
                    <a:pt x="64" y="253"/>
                  </a:lnTo>
                  <a:lnTo>
                    <a:pt x="73" y="255"/>
                  </a:lnTo>
                  <a:lnTo>
                    <a:pt x="83" y="259"/>
                  </a:lnTo>
                  <a:lnTo>
                    <a:pt x="88" y="261"/>
                  </a:lnTo>
                  <a:lnTo>
                    <a:pt x="97" y="264"/>
                  </a:lnTo>
                  <a:lnTo>
                    <a:pt x="121" y="268"/>
                  </a:lnTo>
                  <a:lnTo>
                    <a:pt x="126" y="268"/>
                  </a:lnTo>
                  <a:lnTo>
                    <a:pt x="133" y="264"/>
                  </a:lnTo>
                  <a:lnTo>
                    <a:pt x="137" y="264"/>
                  </a:lnTo>
                  <a:lnTo>
                    <a:pt x="134" y="256"/>
                  </a:lnTo>
                  <a:lnTo>
                    <a:pt x="129" y="253"/>
                  </a:lnTo>
                  <a:lnTo>
                    <a:pt x="134" y="253"/>
                  </a:lnTo>
                  <a:lnTo>
                    <a:pt x="137" y="250"/>
                  </a:lnTo>
                  <a:lnTo>
                    <a:pt x="142" y="248"/>
                  </a:lnTo>
                  <a:lnTo>
                    <a:pt x="152" y="245"/>
                  </a:lnTo>
                  <a:lnTo>
                    <a:pt x="151" y="250"/>
                  </a:lnTo>
                  <a:lnTo>
                    <a:pt x="151" y="253"/>
                  </a:lnTo>
                  <a:lnTo>
                    <a:pt x="156" y="251"/>
                  </a:lnTo>
                  <a:lnTo>
                    <a:pt x="166" y="250"/>
                  </a:lnTo>
                  <a:lnTo>
                    <a:pt x="167" y="255"/>
                  </a:lnTo>
                  <a:lnTo>
                    <a:pt x="172" y="258"/>
                  </a:lnTo>
                  <a:lnTo>
                    <a:pt x="173" y="265"/>
                  </a:lnTo>
                  <a:lnTo>
                    <a:pt x="178" y="265"/>
                  </a:lnTo>
                  <a:lnTo>
                    <a:pt x="188" y="268"/>
                  </a:lnTo>
                  <a:lnTo>
                    <a:pt x="191" y="264"/>
                  </a:lnTo>
                  <a:lnTo>
                    <a:pt x="192" y="263"/>
                  </a:lnTo>
                  <a:lnTo>
                    <a:pt x="192" y="259"/>
                  </a:lnTo>
                  <a:lnTo>
                    <a:pt x="194" y="264"/>
                  </a:lnTo>
                  <a:lnTo>
                    <a:pt x="192" y="264"/>
                  </a:lnTo>
                  <a:lnTo>
                    <a:pt x="192" y="270"/>
                  </a:lnTo>
                  <a:lnTo>
                    <a:pt x="195" y="274"/>
                  </a:lnTo>
                  <a:lnTo>
                    <a:pt x="200" y="278"/>
                  </a:lnTo>
                  <a:lnTo>
                    <a:pt x="202" y="283"/>
                  </a:lnTo>
                  <a:lnTo>
                    <a:pt x="201" y="288"/>
                  </a:lnTo>
                  <a:lnTo>
                    <a:pt x="205" y="290"/>
                  </a:lnTo>
                  <a:lnTo>
                    <a:pt x="210" y="288"/>
                  </a:lnTo>
                  <a:lnTo>
                    <a:pt x="220" y="294"/>
                  </a:lnTo>
                  <a:lnTo>
                    <a:pt x="225" y="292"/>
                  </a:lnTo>
                  <a:lnTo>
                    <a:pt x="226" y="292"/>
                  </a:lnTo>
                  <a:lnTo>
                    <a:pt x="231" y="294"/>
                  </a:lnTo>
                  <a:lnTo>
                    <a:pt x="235" y="292"/>
                  </a:lnTo>
                  <a:lnTo>
                    <a:pt x="235" y="285"/>
                  </a:lnTo>
                  <a:lnTo>
                    <a:pt x="236" y="280"/>
                  </a:lnTo>
                  <a:lnTo>
                    <a:pt x="241" y="280"/>
                  </a:lnTo>
                  <a:lnTo>
                    <a:pt x="246" y="278"/>
                  </a:lnTo>
                  <a:lnTo>
                    <a:pt x="249" y="278"/>
                  </a:lnTo>
                  <a:lnTo>
                    <a:pt x="250" y="283"/>
                  </a:lnTo>
                  <a:lnTo>
                    <a:pt x="255" y="280"/>
                  </a:lnTo>
                  <a:lnTo>
                    <a:pt x="260" y="282"/>
                  </a:lnTo>
                  <a:lnTo>
                    <a:pt x="260" y="289"/>
                  </a:lnTo>
                  <a:lnTo>
                    <a:pt x="263" y="294"/>
                  </a:lnTo>
                  <a:lnTo>
                    <a:pt x="266" y="292"/>
                  </a:lnTo>
                  <a:lnTo>
                    <a:pt x="272" y="288"/>
                  </a:lnTo>
                  <a:lnTo>
                    <a:pt x="273" y="284"/>
                  </a:lnTo>
                  <a:lnTo>
                    <a:pt x="270" y="279"/>
                  </a:lnTo>
                  <a:lnTo>
                    <a:pt x="275" y="278"/>
                  </a:lnTo>
                  <a:lnTo>
                    <a:pt x="273" y="268"/>
                  </a:lnTo>
                  <a:lnTo>
                    <a:pt x="264" y="263"/>
                  </a:lnTo>
                  <a:lnTo>
                    <a:pt x="263" y="258"/>
                  </a:lnTo>
                  <a:lnTo>
                    <a:pt x="263" y="258"/>
                  </a:lnTo>
                  <a:lnTo>
                    <a:pt x="280" y="264"/>
                  </a:lnTo>
                  <a:lnTo>
                    <a:pt x="285" y="265"/>
                  </a:lnTo>
                  <a:lnTo>
                    <a:pt x="290" y="268"/>
                  </a:lnTo>
                  <a:lnTo>
                    <a:pt x="292" y="270"/>
                  </a:lnTo>
                  <a:lnTo>
                    <a:pt x="289" y="275"/>
                  </a:lnTo>
                  <a:lnTo>
                    <a:pt x="294" y="275"/>
                  </a:lnTo>
                  <a:lnTo>
                    <a:pt x="299" y="274"/>
                  </a:lnTo>
                  <a:lnTo>
                    <a:pt x="302" y="279"/>
                  </a:lnTo>
                  <a:lnTo>
                    <a:pt x="308" y="279"/>
                  </a:lnTo>
                  <a:lnTo>
                    <a:pt x="312" y="278"/>
                  </a:lnTo>
                  <a:lnTo>
                    <a:pt x="313" y="283"/>
                  </a:lnTo>
                  <a:lnTo>
                    <a:pt x="317" y="288"/>
                  </a:lnTo>
                  <a:lnTo>
                    <a:pt x="322" y="289"/>
                  </a:lnTo>
                  <a:lnTo>
                    <a:pt x="322" y="283"/>
                  </a:lnTo>
                  <a:lnTo>
                    <a:pt x="324" y="288"/>
                  </a:lnTo>
                  <a:lnTo>
                    <a:pt x="321" y="293"/>
                  </a:lnTo>
                  <a:lnTo>
                    <a:pt x="317" y="303"/>
                  </a:lnTo>
                  <a:lnTo>
                    <a:pt x="322" y="298"/>
                  </a:lnTo>
                  <a:lnTo>
                    <a:pt x="324" y="293"/>
                  </a:lnTo>
                  <a:lnTo>
                    <a:pt x="328" y="288"/>
                  </a:lnTo>
                  <a:lnTo>
                    <a:pt x="334" y="295"/>
                  </a:lnTo>
                  <a:lnTo>
                    <a:pt x="336" y="292"/>
                  </a:lnTo>
                  <a:lnTo>
                    <a:pt x="337" y="287"/>
                  </a:lnTo>
                  <a:lnTo>
                    <a:pt x="337" y="283"/>
                  </a:lnTo>
                  <a:lnTo>
                    <a:pt x="342" y="282"/>
                  </a:lnTo>
                  <a:close/>
                  <a:moveTo>
                    <a:pt x="151" y="259"/>
                  </a:moveTo>
                  <a:lnTo>
                    <a:pt x="141" y="263"/>
                  </a:lnTo>
                  <a:lnTo>
                    <a:pt x="143" y="266"/>
                  </a:lnTo>
                  <a:lnTo>
                    <a:pt x="148" y="268"/>
                  </a:lnTo>
                  <a:lnTo>
                    <a:pt x="153" y="272"/>
                  </a:lnTo>
                  <a:lnTo>
                    <a:pt x="158" y="270"/>
                  </a:lnTo>
                  <a:lnTo>
                    <a:pt x="161" y="265"/>
                  </a:lnTo>
                  <a:lnTo>
                    <a:pt x="162" y="264"/>
                  </a:lnTo>
                  <a:lnTo>
                    <a:pt x="161" y="264"/>
                  </a:lnTo>
                  <a:lnTo>
                    <a:pt x="151" y="259"/>
                  </a:lnTo>
                  <a:close/>
                  <a:moveTo>
                    <a:pt x="195" y="278"/>
                  </a:moveTo>
                  <a:lnTo>
                    <a:pt x="191" y="282"/>
                  </a:lnTo>
                  <a:lnTo>
                    <a:pt x="190" y="284"/>
                  </a:lnTo>
                  <a:lnTo>
                    <a:pt x="195" y="288"/>
                  </a:lnTo>
                  <a:lnTo>
                    <a:pt x="200" y="288"/>
                  </a:lnTo>
                  <a:lnTo>
                    <a:pt x="201" y="287"/>
                  </a:lnTo>
                  <a:lnTo>
                    <a:pt x="200" y="283"/>
                  </a:lnTo>
                  <a:lnTo>
                    <a:pt x="195" y="278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6" name="Freeform 72"/>
            <p:cNvSpPr>
              <a:spLocks noEditPoints="1"/>
            </p:cNvSpPr>
            <p:nvPr/>
          </p:nvSpPr>
          <p:spPr bwMode="auto">
            <a:xfrm>
              <a:off x="3052" y="1127"/>
              <a:ext cx="439" cy="606"/>
            </a:xfrm>
            <a:custGeom>
              <a:avLst/>
              <a:gdLst>
                <a:gd name="T0" fmla="*/ 208 w 317"/>
                <a:gd name="T1" fmla="*/ 14 h 438"/>
                <a:gd name="T2" fmla="*/ 217 w 317"/>
                <a:gd name="T3" fmla="*/ 0 h 438"/>
                <a:gd name="T4" fmla="*/ 184 w 317"/>
                <a:gd name="T5" fmla="*/ 21 h 438"/>
                <a:gd name="T6" fmla="*/ 125 w 317"/>
                <a:gd name="T7" fmla="*/ 92 h 438"/>
                <a:gd name="T8" fmla="*/ 120 w 317"/>
                <a:gd name="T9" fmla="*/ 99 h 438"/>
                <a:gd name="T10" fmla="*/ 296 w 317"/>
                <a:gd name="T11" fmla="*/ 243 h 438"/>
                <a:gd name="T12" fmla="*/ 282 w 317"/>
                <a:gd name="T13" fmla="*/ 258 h 438"/>
                <a:gd name="T14" fmla="*/ 268 w 317"/>
                <a:gd name="T15" fmla="*/ 270 h 438"/>
                <a:gd name="T16" fmla="*/ 274 w 317"/>
                <a:gd name="T17" fmla="*/ 245 h 438"/>
                <a:gd name="T18" fmla="*/ 285 w 317"/>
                <a:gd name="T19" fmla="*/ 231 h 438"/>
                <a:gd name="T20" fmla="*/ 280 w 317"/>
                <a:gd name="T21" fmla="*/ 221 h 438"/>
                <a:gd name="T22" fmla="*/ 272 w 317"/>
                <a:gd name="T23" fmla="*/ 209 h 438"/>
                <a:gd name="T24" fmla="*/ 269 w 317"/>
                <a:gd name="T25" fmla="*/ 186 h 438"/>
                <a:gd name="T26" fmla="*/ 254 w 317"/>
                <a:gd name="T27" fmla="*/ 177 h 438"/>
                <a:gd name="T28" fmla="*/ 230 w 317"/>
                <a:gd name="T29" fmla="*/ 162 h 438"/>
                <a:gd name="T30" fmla="*/ 198 w 317"/>
                <a:gd name="T31" fmla="*/ 155 h 438"/>
                <a:gd name="T32" fmla="*/ 130 w 317"/>
                <a:gd name="T33" fmla="*/ 129 h 438"/>
                <a:gd name="T34" fmla="*/ 110 w 317"/>
                <a:gd name="T35" fmla="*/ 123 h 438"/>
                <a:gd name="T36" fmla="*/ 103 w 317"/>
                <a:gd name="T37" fmla="*/ 118 h 438"/>
                <a:gd name="T38" fmla="*/ 102 w 317"/>
                <a:gd name="T39" fmla="*/ 99 h 438"/>
                <a:gd name="T40" fmla="*/ 81 w 317"/>
                <a:gd name="T41" fmla="*/ 111 h 438"/>
                <a:gd name="T42" fmla="*/ 43 w 317"/>
                <a:gd name="T43" fmla="*/ 123 h 438"/>
                <a:gd name="T44" fmla="*/ 33 w 317"/>
                <a:gd name="T45" fmla="*/ 127 h 438"/>
                <a:gd name="T46" fmla="*/ 28 w 317"/>
                <a:gd name="T47" fmla="*/ 176 h 438"/>
                <a:gd name="T48" fmla="*/ 4 w 317"/>
                <a:gd name="T49" fmla="*/ 197 h 438"/>
                <a:gd name="T50" fmla="*/ 9 w 317"/>
                <a:gd name="T51" fmla="*/ 212 h 438"/>
                <a:gd name="T52" fmla="*/ 8 w 317"/>
                <a:gd name="T53" fmla="*/ 249 h 438"/>
                <a:gd name="T54" fmla="*/ 15 w 317"/>
                <a:gd name="T55" fmla="*/ 279 h 438"/>
                <a:gd name="T56" fmla="*/ 37 w 317"/>
                <a:gd name="T57" fmla="*/ 293 h 438"/>
                <a:gd name="T58" fmla="*/ 62 w 317"/>
                <a:gd name="T59" fmla="*/ 313 h 438"/>
                <a:gd name="T60" fmla="*/ 86 w 317"/>
                <a:gd name="T61" fmla="*/ 328 h 438"/>
                <a:gd name="T62" fmla="*/ 98 w 317"/>
                <a:gd name="T63" fmla="*/ 357 h 438"/>
                <a:gd name="T64" fmla="*/ 101 w 317"/>
                <a:gd name="T65" fmla="*/ 370 h 438"/>
                <a:gd name="T66" fmla="*/ 103 w 317"/>
                <a:gd name="T67" fmla="*/ 391 h 438"/>
                <a:gd name="T68" fmla="*/ 111 w 317"/>
                <a:gd name="T69" fmla="*/ 418 h 438"/>
                <a:gd name="T70" fmla="*/ 136 w 317"/>
                <a:gd name="T71" fmla="*/ 438 h 438"/>
                <a:gd name="T72" fmla="*/ 293 w 317"/>
                <a:gd name="T73" fmla="*/ 415 h 438"/>
                <a:gd name="T74" fmla="*/ 290 w 317"/>
                <a:gd name="T75" fmla="*/ 396 h 438"/>
                <a:gd name="T76" fmla="*/ 283 w 317"/>
                <a:gd name="T77" fmla="*/ 371 h 438"/>
                <a:gd name="T78" fmla="*/ 288 w 317"/>
                <a:gd name="T79" fmla="*/ 342 h 438"/>
                <a:gd name="T80" fmla="*/ 288 w 317"/>
                <a:gd name="T81" fmla="*/ 317 h 438"/>
                <a:gd name="T82" fmla="*/ 298 w 317"/>
                <a:gd name="T83" fmla="*/ 295 h 438"/>
                <a:gd name="T84" fmla="*/ 302 w 317"/>
                <a:gd name="T85" fmla="*/ 256 h 438"/>
                <a:gd name="T86" fmla="*/ 117 w 317"/>
                <a:gd name="T87" fmla="*/ 107 h 438"/>
                <a:gd name="T88" fmla="*/ 117 w 317"/>
                <a:gd name="T89" fmla="*/ 107 h 438"/>
                <a:gd name="T90" fmla="*/ 308 w 317"/>
                <a:gd name="T91" fmla="*/ 219 h 438"/>
                <a:gd name="T92" fmla="*/ 297 w 317"/>
                <a:gd name="T93" fmla="*/ 241 h 438"/>
                <a:gd name="T94" fmla="*/ 310 w 317"/>
                <a:gd name="T95" fmla="*/ 238 h 438"/>
                <a:gd name="T96" fmla="*/ 317 w 317"/>
                <a:gd name="T97" fmla="*/ 211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17" h="438">
                  <a:moveTo>
                    <a:pt x="190" y="26"/>
                  </a:moveTo>
                  <a:lnTo>
                    <a:pt x="194" y="21"/>
                  </a:lnTo>
                  <a:lnTo>
                    <a:pt x="198" y="19"/>
                  </a:lnTo>
                  <a:lnTo>
                    <a:pt x="208" y="14"/>
                  </a:lnTo>
                  <a:lnTo>
                    <a:pt x="213" y="10"/>
                  </a:lnTo>
                  <a:lnTo>
                    <a:pt x="214" y="5"/>
                  </a:lnTo>
                  <a:lnTo>
                    <a:pt x="219" y="1"/>
                  </a:lnTo>
                  <a:lnTo>
                    <a:pt x="217" y="0"/>
                  </a:lnTo>
                  <a:lnTo>
                    <a:pt x="212" y="2"/>
                  </a:lnTo>
                  <a:lnTo>
                    <a:pt x="204" y="9"/>
                  </a:lnTo>
                  <a:lnTo>
                    <a:pt x="194" y="14"/>
                  </a:lnTo>
                  <a:lnTo>
                    <a:pt x="184" y="21"/>
                  </a:lnTo>
                  <a:lnTo>
                    <a:pt x="184" y="24"/>
                  </a:lnTo>
                  <a:lnTo>
                    <a:pt x="185" y="29"/>
                  </a:lnTo>
                  <a:lnTo>
                    <a:pt x="190" y="26"/>
                  </a:lnTo>
                  <a:close/>
                  <a:moveTo>
                    <a:pt x="125" y="92"/>
                  </a:moveTo>
                  <a:lnTo>
                    <a:pt x="122" y="90"/>
                  </a:lnTo>
                  <a:lnTo>
                    <a:pt x="124" y="95"/>
                  </a:lnTo>
                  <a:lnTo>
                    <a:pt x="125" y="92"/>
                  </a:lnTo>
                  <a:close/>
                  <a:moveTo>
                    <a:pt x="120" y="99"/>
                  </a:moveTo>
                  <a:lnTo>
                    <a:pt x="115" y="103"/>
                  </a:lnTo>
                  <a:lnTo>
                    <a:pt x="120" y="101"/>
                  </a:lnTo>
                  <a:lnTo>
                    <a:pt x="120" y="99"/>
                  </a:lnTo>
                  <a:close/>
                  <a:moveTo>
                    <a:pt x="296" y="243"/>
                  </a:moveTo>
                  <a:lnTo>
                    <a:pt x="291" y="246"/>
                  </a:lnTo>
                  <a:lnTo>
                    <a:pt x="286" y="248"/>
                  </a:lnTo>
                  <a:lnTo>
                    <a:pt x="283" y="253"/>
                  </a:lnTo>
                  <a:lnTo>
                    <a:pt x="282" y="258"/>
                  </a:lnTo>
                  <a:lnTo>
                    <a:pt x="280" y="263"/>
                  </a:lnTo>
                  <a:lnTo>
                    <a:pt x="274" y="267"/>
                  </a:lnTo>
                  <a:lnTo>
                    <a:pt x="272" y="270"/>
                  </a:lnTo>
                  <a:lnTo>
                    <a:pt x="268" y="270"/>
                  </a:lnTo>
                  <a:lnTo>
                    <a:pt x="267" y="265"/>
                  </a:lnTo>
                  <a:lnTo>
                    <a:pt x="268" y="259"/>
                  </a:lnTo>
                  <a:lnTo>
                    <a:pt x="272" y="250"/>
                  </a:lnTo>
                  <a:lnTo>
                    <a:pt x="274" y="245"/>
                  </a:lnTo>
                  <a:lnTo>
                    <a:pt x="276" y="240"/>
                  </a:lnTo>
                  <a:lnTo>
                    <a:pt x="281" y="238"/>
                  </a:lnTo>
                  <a:lnTo>
                    <a:pt x="285" y="235"/>
                  </a:lnTo>
                  <a:lnTo>
                    <a:pt x="285" y="231"/>
                  </a:lnTo>
                  <a:lnTo>
                    <a:pt x="286" y="226"/>
                  </a:lnTo>
                  <a:lnTo>
                    <a:pt x="285" y="226"/>
                  </a:lnTo>
                  <a:lnTo>
                    <a:pt x="283" y="226"/>
                  </a:lnTo>
                  <a:lnTo>
                    <a:pt x="280" y="221"/>
                  </a:lnTo>
                  <a:lnTo>
                    <a:pt x="278" y="217"/>
                  </a:lnTo>
                  <a:lnTo>
                    <a:pt x="281" y="207"/>
                  </a:lnTo>
                  <a:lnTo>
                    <a:pt x="276" y="207"/>
                  </a:lnTo>
                  <a:lnTo>
                    <a:pt x="272" y="209"/>
                  </a:lnTo>
                  <a:lnTo>
                    <a:pt x="269" y="205"/>
                  </a:lnTo>
                  <a:lnTo>
                    <a:pt x="272" y="200"/>
                  </a:lnTo>
                  <a:lnTo>
                    <a:pt x="272" y="190"/>
                  </a:lnTo>
                  <a:lnTo>
                    <a:pt x="269" y="186"/>
                  </a:lnTo>
                  <a:lnTo>
                    <a:pt x="272" y="185"/>
                  </a:lnTo>
                  <a:lnTo>
                    <a:pt x="266" y="180"/>
                  </a:lnTo>
                  <a:lnTo>
                    <a:pt x="259" y="177"/>
                  </a:lnTo>
                  <a:lnTo>
                    <a:pt x="254" y="177"/>
                  </a:lnTo>
                  <a:lnTo>
                    <a:pt x="253" y="167"/>
                  </a:lnTo>
                  <a:lnTo>
                    <a:pt x="248" y="165"/>
                  </a:lnTo>
                  <a:lnTo>
                    <a:pt x="235" y="163"/>
                  </a:lnTo>
                  <a:lnTo>
                    <a:pt x="230" y="162"/>
                  </a:lnTo>
                  <a:lnTo>
                    <a:pt x="225" y="163"/>
                  </a:lnTo>
                  <a:lnTo>
                    <a:pt x="217" y="162"/>
                  </a:lnTo>
                  <a:lnTo>
                    <a:pt x="214" y="162"/>
                  </a:lnTo>
                  <a:lnTo>
                    <a:pt x="198" y="155"/>
                  </a:lnTo>
                  <a:lnTo>
                    <a:pt x="146" y="145"/>
                  </a:lnTo>
                  <a:lnTo>
                    <a:pt x="140" y="136"/>
                  </a:lnTo>
                  <a:lnTo>
                    <a:pt x="136" y="132"/>
                  </a:lnTo>
                  <a:lnTo>
                    <a:pt x="130" y="129"/>
                  </a:lnTo>
                  <a:lnTo>
                    <a:pt x="129" y="127"/>
                  </a:lnTo>
                  <a:lnTo>
                    <a:pt x="120" y="127"/>
                  </a:lnTo>
                  <a:lnTo>
                    <a:pt x="115" y="124"/>
                  </a:lnTo>
                  <a:lnTo>
                    <a:pt x="110" y="123"/>
                  </a:lnTo>
                  <a:lnTo>
                    <a:pt x="105" y="126"/>
                  </a:lnTo>
                  <a:lnTo>
                    <a:pt x="100" y="126"/>
                  </a:lnTo>
                  <a:lnTo>
                    <a:pt x="102" y="123"/>
                  </a:lnTo>
                  <a:lnTo>
                    <a:pt x="103" y="118"/>
                  </a:lnTo>
                  <a:lnTo>
                    <a:pt x="103" y="113"/>
                  </a:lnTo>
                  <a:lnTo>
                    <a:pt x="106" y="109"/>
                  </a:lnTo>
                  <a:lnTo>
                    <a:pt x="107" y="103"/>
                  </a:lnTo>
                  <a:lnTo>
                    <a:pt x="102" y="99"/>
                  </a:lnTo>
                  <a:lnTo>
                    <a:pt x="96" y="103"/>
                  </a:lnTo>
                  <a:lnTo>
                    <a:pt x="92" y="107"/>
                  </a:lnTo>
                  <a:lnTo>
                    <a:pt x="86" y="109"/>
                  </a:lnTo>
                  <a:lnTo>
                    <a:pt x="81" y="111"/>
                  </a:lnTo>
                  <a:lnTo>
                    <a:pt x="72" y="116"/>
                  </a:lnTo>
                  <a:lnTo>
                    <a:pt x="53" y="123"/>
                  </a:lnTo>
                  <a:lnTo>
                    <a:pt x="48" y="124"/>
                  </a:lnTo>
                  <a:lnTo>
                    <a:pt x="43" y="123"/>
                  </a:lnTo>
                  <a:lnTo>
                    <a:pt x="38" y="118"/>
                  </a:lnTo>
                  <a:lnTo>
                    <a:pt x="37" y="121"/>
                  </a:lnTo>
                  <a:lnTo>
                    <a:pt x="35" y="122"/>
                  </a:lnTo>
                  <a:lnTo>
                    <a:pt x="33" y="127"/>
                  </a:lnTo>
                  <a:lnTo>
                    <a:pt x="29" y="127"/>
                  </a:lnTo>
                  <a:lnTo>
                    <a:pt x="30" y="166"/>
                  </a:lnTo>
                  <a:lnTo>
                    <a:pt x="30" y="171"/>
                  </a:lnTo>
                  <a:lnTo>
                    <a:pt x="28" y="176"/>
                  </a:lnTo>
                  <a:lnTo>
                    <a:pt x="18" y="181"/>
                  </a:lnTo>
                  <a:lnTo>
                    <a:pt x="8" y="187"/>
                  </a:lnTo>
                  <a:lnTo>
                    <a:pt x="7" y="192"/>
                  </a:lnTo>
                  <a:lnTo>
                    <a:pt x="4" y="197"/>
                  </a:lnTo>
                  <a:lnTo>
                    <a:pt x="0" y="201"/>
                  </a:lnTo>
                  <a:lnTo>
                    <a:pt x="0" y="206"/>
                  </a:lnTo>
                  <a:lnTo>
                    <a:pt x="4" y="211"/>
                  </a:lnTo>
                  <a:lnTo>
                    <a:pt x="9" y="212"/>
                  </a:lnTo>
                  <a:lnTo>
                    <a:pt x="14" y="223"/>
                  </a:lnTo>
                  <a:lnTo>
                    <a:pt x="9" y="235"/>
                  </a:lnTo>
                  <a:lnTo>
                    <a:pt x="10" y="244"/>
                  </a:lnTo>
                  <a:lnTo>
                    <a:pt x="8" y="249"/>
                  </a:lnTo>
                  <a:lnTo>
                    <a:pt x="10" y="259"/>
                  </a:lnTo>
                  <a:lnTo>
                    <a:pt x="10" y="268"/>
                  </a:lnTo>
                  <a:lnTo>
                    <a:pt x="8" y="273"/>
                  </a:lnTo>
                  <a:lnTo>
                    <a:pt x="15" y="279"/>
                  </a:lnTo>
                  <a:lnTo>
                    <a:pt x="20" y="283"/>
                  </a:lnTo>
                  <a:lnTo>
                    <a:pt x="25" y="285"/>
                  </a:lnTo>
                  <a:lnTo>
                    <a:pt x="34" y="287"/>
                  </a:lnTo>
                  <a:lnTo>
                    <a:pt x="37" y="293"/>
                  </a:lnTo>
                  <a:lnTo>
                    <a:pt x="42" y="295"/>
                  </a:lnTo>
                  <a:lnTo>
                    <a:pt x="48" y="298"/>
                  </a:lnTo>
                  <a:lnTo>
                    <a:pt x="56" y="302"/>
                  </a:lnTo>
                  <a:lnTo>
                    <a:pt x="62" y="313"/>
                  </a:lnTo>
                  <a:lnTo>
                    <a:pt x="72" y="321"/>
                  </a:lnTo>
                  <a:lnTo>
                    <a:pt x="77" y="323"/>
                  </a:lnTo>
                  <a:lnTo>
                    <a:pt x="81" y="324"/>
                  </a:lnTo>
                  <a:lnTo>
                    <a:pt x="86" y="328"/>
                  </a:lnTo>
                  <a:lnTo>
                    <a:pt x="91" y="333"/>
                  </a:lnTo>
                  <a:lnTo>
                    <a:pt x="95" y="338"/>
                  </a:lnTo>
                  <a:lnTo>
                    <a:pt x="97" y="352"/>
                  </a:lnTo>
                  <a:lnTo>
                    <a:pt x="98" y="357"/>
                  </a:lnTo>
                  <a:lnTo>
                    <a:pt x="97" y="358"/>
                  </a:lnTo>
                  <a:lnTo>
                    <a:pt x="100" y="365"/>
                  </a:lnTo>
                  <a:lnTo>
                    <a:pt x="100" y="368"/>
                  </a:lnTo>
                  <a:lnTo>
                    <a:pt x="101" y="370"/>
                  </a:lnTo>
                  <a:lnTo>
                    <a:pt x="102" y="375"/>
                  </a:lnTo>
                  <a:lnTo>
                    <a:pt x="106" y="376"/>
                  </a:lnTo>
                  <a:lnTo>
                    <a:pt x="108" y="381"/>
                  </a:lnTo>
                  <a:lnTo>
                    <a:pt x="103" y="391"/>
                  </a:lnTo>
                  <a:lnTo>
                    <a:pt x="106" y="399"/>
                  </a:lnTo>
                  <a:lnTo>
                    <a:pt x="106" y="406"/>
                  </a:lnTo>
                  <a:lnTo>
                    <a:pt x="110" y="411"/>
                  </a:lnTo>
                  <a:lnTo>
                    <a:pt x="111" y="418"/>
                  </a:lnTo>
                  <a:lnTo>
                    <a:pt x="113" y="423"/>
                  </a:lnTo>
                  <a:lnTo>
                    <a:pt x="118" y="425"/>
                  </a:lnTo>
                  <a:lnTo>
                    <a:pt x="132" y="428"/>
                  </a:lnTo>
                  <a:lnTo>
                    <a:pt x="136" y="438"/>
                  </a:lnTo>
                  <a:lnTo>
                    <a:pt x="225" y="433"/>
                  </a:lnTo>
                  <a:lnTo>
                    <a:pt x="292" y="426"/>
                  </a:lnTo>
                  <a:lnTo>
                    <a:pt x="295" y="426"/>
                  </a:lnTo>
                  <a:lnTo>
                    <a:pt x="293" y="415"/>
                  </a:lnTo>
                  <a:lnTo>
                    <a:pt x="293" y="411"/>
                  </a:lnTo>
                  <a:lnTo>
                    <a:pt x="293" y="406"/>
                  </a:lnTo>
                  <a:lnTo>
                    <a:pt x="292" y="401"/>
                  </a:lnTo>
                  <a:lnTo>
                    <a:pt x="290" y="396"/>
                  </a:lnTo>
                  <a:lnTo>
                    <a:pt x="290" y="392"/>
                  </a:lnTo>
                  <a:lnTo>
                    <a:pt x="285" y="386"/>
                  </a:lnTo>
                  <a:lnTo>
                    <a:pt x="286" y="382"/>
                  </a:lnTo>
                  <a:lnTo>
                    <a:pt x="283" y="371"/>
                  </a:lnTo>
                  <a:lnTo>
                    <a:pt x="285" y="362"/>
                  </a:lnTo>
                  <a:lnTo>
                    <a:pt x="287" y="351"/>
                  </a:lnTo>
                  <a:lnTo>
                    <a:pt x="287" y="347"/>
                  </a:lnTo>
                  <a:lnTo>
                    <a:pt x="288" y="342"/>
                  </a:lnTo>
                  <a:lnTo>
                    <a:pt x="291" y="337"/>
                  </a:lnTo>
                  <a:lnTo>
                    <a:pt x="291" y="331"/>
                  </a:lnTo>
                  <a:lnTo>
                    <a:pt x="288" y="321"/>
                  </a:lnTo>
                  <a:lnTo>
                    <a:pt x="288" y="317"/>
                  </a:lnTo>
                  <a:lnTo>
                    <a:pt x="291" y="307"/>
                  </a:lnTo>
                  <a:lnTo>
                    <a:pt x="293" y="302"/>
                  </a:lnTo>
                  <a:lnTo>
                    <a:pt x="297" y="298"/>
                  </a:lnTo>
                  <a:lnTo>
                    <a:pt x="298" y="295"/>
                  </a:lnTo>
                  <a:lnTo>
                    <a:pt x="295" y="285"/>
                  </a:lnTo>
                  <a:lnTo>
                    <a:pt x="296" y="280"/>
                  </a:lnTo>
                  <a:lnTo>
                    <a:pt x="297" y="270"/>
                  </a:lnTo>
                  <a:lnTo>
                    <a:pt x="302" y="256"/>
                  </a:lnTo>
                  <a:lnTo>
                    <a:pt x="303" y="253"/>
                  </a:lnTo>
                  <a:lnTo>
                    <a:pt x="301" y="246"/>
                  </a:lnTo>
                  <a:lnTo>
                    <a:pt x="296" y="243"/>
                  </a:lnTo>
                  <a:close/>
                  <a:moveTo>
                    <a:pt x="117" y="107"/>
                  </a:moveTo>
                  <a:lnTo>
                    <a:pt x="115" y="107"/>
                  </a:lnTo>
                  <a:lnTo>
                    <a:pt x="110" y="111"/>
                  </a:lnTo>
                  <a:lnTo>
                    <a:pt x="107" y="116"/>
                  </a:lnTo>
                  <a:lnTo>
                    <a:pt x="117" y="107"/>
                  </a:lnTo>
                  <a:close/>
                  <a:moveTo>
                    <a:pt x="317" y="211"/>
                  </a:moveTo>
                  <a:lnTo>
                    <a:pt x="316" y="210"/>
                  </a:lnTo>
                  <a:lnTo>
                    <a:pt x="311" y="214"/>
                  </a:lnTo>
                  <a:lnTo>
                    <a:pt x="308" y="219"/>
                  </a:lnTo>
                  <a:lnTo>
                    <a:pt x="303" y="224"/>
                  </a:lnTo>
                  <a:lnTo>
                    <a:pt x="303" y="229"/>
                  </a:lnTo>
                  <a:lnTo>
                    <a:pt x="300" y="234"/>
                  </a:lnTo>
                  <a:lnTo>
                    <a:pt x="297" y="241"/>
                  </a:lnTo>
                  <a:lnTo>
                    <a:pt x="300" y="245"/>
                  </a:lnTo>
                  <a:lnTo>
                    <a:pt x="305" y="246"/>
                  </a:lnTo>
                  <a:lnTo>
                    <a:pt x="308" y="241"/>
                  </a:lnTo>
                  <a:lnTo>
                    <a:pt x="310" y="238"/>
                  </a:lnTo>
                  <a:lnTo>
                    <a:pt x="310" y="233"/>
                  </a:lnTo>
                  <a:lnTo>
                    <a:pt x="313" y="226"/>
                  </a:lnTo>
                  <a:lnTo>
                    <a:pt x="313" y="221"/>
                  </a:lnTo>
                  <a:lnTo>
                    <a:pt x="317" y="211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7" name="Freeform 73"/>
            <p:cNvSpPr>
              <a:spLocks noEditPoints="1"/>
            </p:cNvSpPr>
            <p:nvPr/>
          </p:nvSpPr>
          <p:spPr bwMode="auto">
            <a:xfrm>
              <a:off x="3231" y="2512"/>
              <a:ext cx="298" cy="515"/>
            </a:xfrm>
            <a:custGeom>
              <a:avLst/>
              <a:gdLst>
                <a:gd name="T0" fmla="*/ 203 w 215"/>
                <a:gd name="T1" fmla="*/ 6 h 372"/>
                <a:gd name="T2" fmla="*/ 196 w 215"/>
                <a:gd name="T3" fmla="*/ 0 h 372"/>
                <a:gd name="T4" fmla="*/ 67 w 215"/>
                <a:gd name="T5" fmla="*/ 11 h 372"/>
                <a:gd name="T6" fmla="*/ 59 w 215"/>
                <a:gd name="T7" fmla="*/ 24 h 372"/>
                <a:gd name="T8" fmla="*/ 54 w 215"/>
                <a:gd name="T9" fmla="*/ 31 h 372"/>
                <a:gd name="T10" fmla="*/ 57 w 215"/>
                <a:gd name="T11" fmla="*/ 36 h 372"/>
                <a:gd name="T12" fmla="*/ 51 w 215"/>
                <a:gd name="T13" fmla="*/ 41 h 372"/>
                <a:gd name="T14" fmla="*/ 52 w 215"/>
                <a:gd name="T15" fmla="*/ 53 h 372"/>
                <a:gd name="T16" fmla="*/ 41 w 215"/>
                <a:gd name="T17" fmla="*/ 60 h 372"/>
                <a:gd name="T18" fmla="*/ 36 w 215"/>
                <a:gd name="T19" fmla="*/ 72 h 372"/>
                <a:gd name="T20" fmla="*/ 32 w 215"/>
                <a:gd name="T21" fmla="*/ 75 h 372"/>
                <a:gd name="T22" fmla="*/ 22 w 215"/>
                <a:gd name="T23" fmla="*/ 91 h 372"/>
                <a:gd name="T24" fmla="*/ 26 w 215"/>
                <a:gd name="T25" fmla="*/ 103 h 372"/>
                <a:gd name="T26" fmla="*/ 20 w 215"/>
                <a:gd name="T27" fmla="*/ 109 h 372"/>
                <a:gd name="T28" fmla="*/ 18 w 215"/>
                <a:gd name="T29" fmla="*/ 112 h 372"/>
                <a:gd name="T30" fmla="*/ 15 w 215"/>
                <a:gd name="T31" fmla="*/ 122 h 372"/>
                <a:gd name="T32" fmla="*/ 20 w 215"/>
                <a:gd name="T33" fmla="*/ 127 h 372"/>
                <a:gd name="T34" fmla="*/ 22 w 215"/>
                <a:gd name="T35" fmla="*/ 136 h 372"/>
                <a:gd name="T36" fmla="*/ 23 w 215"/>
                <a:gd name="T37" fmla="*/ 145 h 372"/>
                <a:gd name="T38" fmla="*/ 26 w 215"/>
                <a:gd name="T39" fmla="*/ 155 h 372"/>
                <a:gd name="T40" fmla="*/ 21 w 215"/>
                <a:gd name="T41" fmla="*/ 165 h 372"/>
                <a:gd name="T42" fmla="*/ 23 w 215"/>
                <a:gd name="T43" fmla="*/ 169 h 372"/>
                <a:gd name="T44" fmla="*/ 23 w 215"/>
                <a:gd name="T45" fmla="*/ 179 h 372"/>
                <a:gd name="T46" fmla="*/ 23 w 215"/>
                <a:gd name="T47" fmla="*/ 192 h 372"/>
                <a:gd name="T48" fmla="*/ 30 w 215"/>
                <a:gd name="T49" fmla="*/ 200 h 372"/>
                <a:gd name="T50" fmla="*/ 28 w 215"/>
                <a:gd name="T51" fmla="*/ 204 h 372"/>
                <a:gd name="T52" fmla="*/ 36 w 215"/>
                <a:gd name="T53" fmla="*/ 215 h 372"/>
                <a:gd name="T54" fmla="*/ 41 w 215"/>
                <a:gd name="T55" fmla="*/ 219 h 372"/>
                <a:gd name="T56" fmla="*/ 28 w 215"/>
                <a:gd name="T57" fmla="*/ 225 h 372"/>
                <a:gd name="T58" fmla="*/ 36 w 215"/>
                <a:gd name="T59" fmla="*/ 229 h 372"/>
                <a:gd name="T60" fmla="*/ 27 w 215"/>
                <a:gd name="T61" fmla="*/ 238 h 372"/>
                <a:gd name="T62" fmla="*/ 21 w 215"/>
                <a:gd name="T63" fmla="*/ 253 h 372"/>
                <a:gd name="T64" fmla="*/ 18 w 215"/>
                <a:gd name="T65" fmla="*/ 262 h 372"/>
                <a:gd name="T66" fmla="*/ 7 w 215"/>
                <a:gd name="T67" fmla="*/ 274 h 372"/>
                <a:gd name="T68" fmla="*/ 7 w 215"/>
                <a:gd name="T69" fmla="*/ 281 h 372"/>
                <a:gd name="T70" fmla="*/ 7 w 215"/>
                <a:gd name="T71" fmla="*/ 296 h 372"/>
                <a:gd name="T72" fmla="*/ 2 w 215"/>
                <a:gd name="T73" fmla="*/ 306 h 372"/>
                <a:gd name="T74" fmla="*/ 0 w 215"/>
                <a:gd name="T75" fmla="*/ 321 h 372"/>
                <a:gd name="T76" fmla="*/ 125 w 215"/>
                <a:gd name="T77" fmla="*/ 313 h 372"/>
                <a:gd name="T78" fmla="*/ 119 w 215"/>
                <a:gd name="T79" fmla="*/ 336 h 372"/>
                <a:gd name="T80" fmla="*/ 130 w 215"/>
                <a:gd name="T81" fmla="*/ 352 h 372"/>
                <a:gd name="T82" fmla="*/ 134 w 215"/>
                <a:gd name="T83" fmla="*/ 365 h 372"/>
                <a:gd name="T84" fmla="*/ 143 w 215"/>
                <a:gd name="T85" fmla="*/ 372 h 372"/>
                <a:gd name="T86" fmla="*/ 154 w 215"/>
                <a:gd name="T87" fmla="*/ 364 h 372"/>
                <a:gd name="T88" fmla="*/ 159 w 215"/>
                <a:gd name="T89" fmla="*/ 360 h 372"/>
                <a:gd name="T90" fmla="*/ 173 w 215"/>
                <a:gd name="T91" fmla="*/ 356 h 372"/>
                <a:gd name="T92" fmla="*/ 178 w 215"/>
                <a:gd name="T93" fmla="*/ 352 h 372"/>
                <a:gd name="T94" fmla="*/ 196 w 215"/>
                <a:gd name="T95" fmla="*/ 356 h 372"/>
                <a:gd name="T96" fmla="*/ 212 w 215"/>
                <a:gd name="T97" fmla="*/ 356 h 372"/>
                <a:gd name="T98" fmla="*/ 196 w 215"/>
                <a:gd name="T99" fmla="*/ 365 h 372"/>
                <a:gd name="T100" fmla="*/ 196 w 215"/>
                <a:gd name="T101" fmla="*/ 364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5" h="372">
                  <a:moveTo>
                    <a:pt x="215" y="348"/>
                  </a:moveTo>
                  <a:lnTo>
                    <a:pt x="200" y="236"/>
                  </a:lnTo>
                  <a:lnTo>
                    <a:pt x="203" y="6"/>
                  </a:lnTo>
                  <a:lnTo>
                    <a:pt x="198" y="4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51" y="4"/>
                  </a:lnTo>
                  <a:lnTo>
                    <a:pt x="65" y="10"/>
                  </a:lnTo>
                  <a:lnTo>
                    <a:pt x="67" y="11"/>
                  </a:lnTo>
                  <a:lnTo>
                    <a:pt x="69" y="16"/>
                  </a:lnTo>
                  <a:lnTo>
                    <a:pt x="64" y="21"/>
                  </a:lnTo>
                  <a:lnTo>
                    <a:pt x="59" y="24"/>
                  </a:lnTo>
                  <a:lnTo>
                    <a:pt x="56" y="20"/>
                  </a:lnTo>
                  <a:lnTo>
                    <a:pt x="57" y="31"/>
                  </a:lnTo>
                  <a:lnTo>
                    <a:pt x="54" y="31"/>
                  </a:lnTo>
                  <a:lnTo>
                    <a:pt x="52" y="26"/>
                  </a:lnTo>
                  <a:lnTo>
                    <a:pt x="52" y="33"/>
                  </a:lnTo>
                  <a:lnTo>
                    <a:pt x="57" y="36"/>
                  </a:lnTo>
                  <a:lnTo>
                    <a:pt x="52" y="38"/>
                  </a:lnTo>
                  <a:lnTo>
                    <a:pt x="51" y="34"/>
                  </a:lnTo>
                  <a:lnTo>
                    <a:pt x="51" y="41"/>
                  </a:lnTo>
                  <a:lnTo>
                    <a:pt x="54" y="44"/>
                  </a:lnTo>
                  <a:lnTo>
                    <a:pt x="51" y="49"/>
                  </a:lnTo>
                  <a:lnTo>
                    <a:pt x="52" y="53"/>
                  </a:lnTo>
                  <a:lnTo>
                    <a:pt x="49" y="59"/>
                  </a:lnTo>
                  <a:lnTo>
                    <a:pt x="45" y="60"/>
                  </a:lnTo>
                  <a:lnTo>
                    <a:pt x="41" y="60"/>
                  </a:lnTo>
                  <a:lnTo>
                    <a:pt x="41" y="64"/>
                  </a:lnTo>
                  <a:lnTo>
                    <a:pt x="37" y="69"/>
                  </a:lnTo>
                  <a:lnTo>
                    <a:pt x="36" y="72"/>
                  </a:lnTo>
                  <a:lnTo>
                    <a:pt x="31" y="70"/>
                  </a:lnTo>
                  <a:lnTo>
                    <a:pt x="35" y="74"/>
                  </a:lnTo>
                  <a:lnTo>
                    <a:pt x="32" y="75"/>
                  </a:lnTo>
                  <a:lnTo>
                    <a:pt x="32" y="80"/>
                  </a:lnTo>
                  <a:lnTo>
                    <a:pt x="35" y="86"/>
                  </a:lnTo>
                  <a:lnTo>
                    <a:pt x="22" y="91"/>
                  </a:lnTo>
                  <a:lnTo>
                    <a:pt x="26" y="93"/>
                  </a:lnTo>
                  <a:lnTo>
                    <a:pt x="25" y="98"/>
                  </a:lnTo>
                  <a:lnTo>
                    <a:pt x="26" y="103"/>
                  </a:lnTo>
                  <a:lnTo>
                    <a:pt x="25" y="106"/>
                  </a:lnTo>
                  <a:lnTo>
                    <a:pt x="20" y="106"/>
                  </a:lnTo>
                  <a:lnTo>
                    <a:pt x="20" y="109"/>
                  </a:lnTo>
                  <a:lnTo>
                    <a:pt x="25" y="111"/>
                  </a:lnTo>
                  <a:lnTo>
                    <a:pt x="20" y="113"/>
                  </a:lnTo>
                  <a:lnTo>
                    <a:pt x="18" y="112"/>
                  </a:lnTo>
                  <a:lnTo>
                    <a:pt x="16" y="113"/>
                  </a:lnTo>
                  <a:lnTo>
                    <a:pt x="20" y="118"/>
                  </a:lnTo>
                  <a:lnTo>
                    <a:pt x="15" y="122"/>
                  </a:lnTo>
                  <a:lnTo>
                    <a:pt x="17" y="127"/>
                  </a:lnTo>
                  <a:lnTo>
                    <a:pt x="15" y="132"/>
                  </a:lnTo>
                  <a:lnTo>
                    <a:pt x="20" y="127"/>
                  </a:lnTo>
                  <a:lnTo>
                    <a:pt x="22" y="131"/>
                  </a:lnTo>
                  <a:lnTo>
                    <a:pt x="17" y="133"/>
                  </a:lnTo>
                  <a:lnTo>
                    <a:pt x="22" y="136"/>
                  </a:lnTo>
                  <a:lnTo>
                    <a:pt x="23" y="135"/>
                  </a:lnTo>
                  <a:lnTo>
                    <a:pt x="21" y="140"/>
                  </a:lnTo>
                  <a:lnTo>
                    <a:pt x="23" y="145"/>
                  </a:lnTo>
                  <a:lnTo>
                    <a:pt x="25" y="146"/>
                  </a:lnTo>
                  <a:lnTo>
                    <a:pt x="26" y="153"/>
                  </a:lnTo>
                  <a:lnTo>
                    <a:pt x="26" y="155"/>
                  </a:lnTo>
                  <a:lnTo>
                    <a:pt x="21" y="155"/>
                  </a:lnTo>
                  <a:lnTo>
                    <a:pt x="22" y="158"/>
                  </a:lnTo>
                  <a:lnTo>
                    <a:pt x="21" y="165"/>
                  </a:lnTo>
                  <a:lnTo>
                    <a:pt x="20" y="167"/>
                  </a:lnTo>
                  <a:lnTo>
                    <a:pt x="18" y="172"/>
                  </a:lnTo>
                  <a:lnTo>
                    <a:pt x="23" y="169"/>
                  </a:lnTo>
                  <a:lnTo>
                    <a:pt x="27" y="170"/>
                  </a:lnTo>
                  <a:lnTo>
                    <a:pt x="27" y="175"/>
                  </a:lnTo>
                  <a:lnTo>
                    <a:pt x="23" y="179"/>
                  </a:lnTo>
                  <a:lnTo>
                    <a:pt x="23" y="184"/>
                  </a:lnTo>
                  <a:lnTo>
                    <a:pt x="30" y="187"/>
                  </a:lnTo>
                  <a:lnTo>
                    <a:pt x="23" y="192"/>
                  </a:lnTo>
                  <a:lnTo>
                    <a:pt x="25" y="196"/>
                  </a:lnTo>
                  <a:lnTo>
                    <a:pt x="34" y="195"/>
                  </a:lnTo>
                  <a:lnTo>
                    <a:pt x="30" y="200"/>
                  </a:lnTo>
                  <a:lnTo>
                    <a:pt x="34" y="204"/>
                  </a:lnTo>
                  <a:lnTo>
                    <a:pt x="28" y="203"/>
                  </a:lnTo>
                  <a:lnTo>
                    <a:pt x="28" y="204"/>
                  </a:lnTo>
                  <a:lnTo>
                    <a:pt x="31" y="209"/>
                  </a:lnTo>
                  <a:lnTo>
                    <a:pt x="35" y="211"/>
                  </a:lnTo>
                  <a:lnTo>
                    <a:pt x="36" y="215"/>
                  </a:lnTo>
                  <a:lnTo>
                    <a:pt x="41" y="216"/>
                  </a:lnTo>
                  <a:lnTo>
                    <a:pt x="42" y="216"/>
                  </a:lnTo>
                  <a:lnTo>
                    <a:pt x="41" y="219"/>
                  </a:lnTo>
                  <a:lnTo>
                    <a:pt x="39" y="219"/>
                  </a:lnTo>
                  <a:lnTo>
                    <a:pt x="35" y="223"/>
                  </a:lnTo>
                  <a:lnTo>
                    <a:pt x="28" y="225"/>
                  </a:lnTo>
                  <a:lnTo>
                    <a:pt x="26" y="229"/>
                  </a:lnTo>
                  <a:lnTo>
                    <a:pt x="31" y="230"/>
                  </a:lnTo>
                  <a:lnTo>
                    <a:pt x="36" y="229"/>
                  </a:lnTo>
                  <a:lnTo>
                    <a:pt x="32" y="235"/>
                  </a:lnTo>
                  <a:lnTo>
                    <a:pt x="32" y="236"/>
                  </a:lnTo>
                  <a:lnTo>
                    <a:pt x="27" y="238"/>
                  </a:lnTo>
                  <a:lnTo>
                    <a:pt x="32" y="239"/>
                  </a:lnTo>
                  <a:lnTo>
                    <a:pt x="32" y="240"/>
                  </a:lnTo>
                  <a:lnTo>
                    <a:pt x="21" y="253"/>
                  </a:lnTo>
                  <a:lnTo>
                    <a:pt x="17" y="254"/>
                  </a:lnTo>
                  <a:lnTo>
                    <a:pt x="15" y="259"/>
                  </a:lnTo>
                  <a:lnTo>
                    <a:pt x="18" y="262"/>
                  </a:lnTo>
                  <a:lnTo>
                    <a:pt x="13" y="267"/>
                  </a:lnTo>
                  <a:lnTo>
                    <a:pt x="12" y="270"/>
                  </a:lnTo>
                  <a:lnTo>
                    <a:pt x="7" y="274"/>
                  </a:lnTo>
                  <a:lnTo>
                    <a:pt x="12" y="274"/>
                  </a:lnTo>
                  <a:lnTo>
                    <a:pt x="11" y="277"/>
                  </a:lnTo>
                  <a:lnTo>
                    <a:pt x="7" y="281"/>
                  </a:lnTo>
                  <a:lnTo>
                    <a:pt x="8" y="291"/>
                  </a:lnTo>
                  <a:lnTo>
                    <a:pt x="3" y="291"/>
                  </a:lnTo>
                  <a:lnTo>
                    <a:pt x="7" y="296"/>
                  </a:lnTo>
                  <a:lnTo>
                    <a:pt x="6" y="299"/>
                  </a:lnTo>
                  <a:lnTo>
                    <a:pt x="0" y="301"/>
                  </a:lnTo>
                  <a:lnTo>
                    <a:pt x="2" y="306"/>
                  </a:lnTo>
                  <a:lnTo>
                    <a:pt x="1" y="311"/>
                  </a:lnTo>
                  <a:lnTo>
                    <a:pt x="5" y="316"/>
                  </a:lnTo>
                  <a:lnTo>
                    <a:pt x="0" y="321"/>
                  </a:lnTo>
                  <a:lnTo>
                    <a:pt x="64" y="317"/>
                  </a:lnTo>
                  <a:lnTo>
                    <a:pt x="124" y="312"/>
                  </a:lnTo>
                  <a:lnTo>
                    <a:pt x="125" y="313"/>
                  </a:lnTo>
                  <a:lnTo>
                    <a:pt x="124" y="318"/>
                  </a:lnTo>
                  <a:lnTo>
                    <a:pt x="120" y="328"/>
                  </a:lnTo>
                  <a:lnTo>
                    <a:pt x="119" y="336"/>
                  </a:lnTo>
                  <a:lnTo>
                    <a:pt x="120" y="341"/>
                  </a:lnTo>
                  <a:lnTo>
                    <a:pt x="124" y="346"/>
                  </a:lnTo>
                  <a:lnTo>
                    <a:pt x="130" y="352"/>
                  </a:lnTo>
                  <a:lnTo>
                    <a:pt x="132" y="357"/>
                  </a:lnTo>
                  <a:lnTo>
                    <a:pt x="135" y="362"/>
                  </a:lnTo>
                  <a:lnTo>
                    <a:pt x="134" y="365"/>
                  </a:lnTo>
                  <a:lnTo>
                    <a:pt x="137" y="369"/>
                  </a:lnTo>
                  <a:lnTo>
                    <a:pt x="140" y="371"/>
                  </a:lnTo>
                  <a:lnTo>
                    <a:pt x="143" y="372"/>
                  </a:lnTo>
                  <a:lnTo>
                    <a:pt x="148" y="372"/>
                  </a:lnTo>
                  <a:lnTo>
                    <a:pt x="149" y="367"/>
                  </a:lnTo>
                  <a:lnTo>
                    <a:pt x="154" y="364"/>
                  </a:lnTo>
                  <a:lnTo>
                    <a:pt x="156" y="361"/>
                  </a:lnTo>
                  <a:lnTo>
                    <a:pt x="156" y="361"/>
                  </a:lnTo>
                  <a:lnTo>
                    <a:pt x="159" y="360"/>
                  </a:lnTo>
                  <a:lnTo>
                    <a:pt x="158" y="361"/>
                  </a:lnTo>
                  <a:lnTo>
                    <a:pt x="163" y="360"/>
                  </a:lnTo>
                  <a:lnTo>
                    <a:pt x="173" y="356"/>
                  </a:lnTo>
                  <a:lnTo>
                    <a:pt x="183" y="355"/>
                  </a:lnTo>
                  <a:lnTo>
                    <a:pt x="184" y="352"/>
                  </a:lnTo>
                  <a:lnTo>
                    <a:pt x="178" y="352"/>
                  </a:lnTo>
                  <a:lnTo>
                    <a:pt x="186" y="351"/>
                  </a:lnTo>
                  <a:lnTo>
                    <a:pt x="191" y="355"/>
                  </a:lnTo>
                  <a:lnTo>
                    <a:pt x="196" y="356"/>
                  </a:lnTo>
                  <a:lnTo>
                    <a:pt x="201" y="355"/>
                  </a:lnTo>
                  <a:lnTo>
                    <a:pt x="202" y="352"/>
                  </a:lnTo>
                  <a:lnTo>
                    <a:pt x="212" y="356"/>
                  </a:lnTo>
                  <a:lnTo>
                    <a:pt x="215" y="351"/>
                  </a:lnTo>
                  <a:lnTo>
                    <a:pt x="215" y="348"/>
                  </a:lnTo>
                  <a:close/>
                  <a:moveTo>
                    <a:pt x="196" y="365"/>
                  </a:moveTo>
                  <a:lnTo>
                    <a:pt x="200" y="365"/>
                  </a:lnTo>
                  <a:lnTo>
                    <a:pt x="205" y="365"/>
                  </a:lnTo>
                  <a:lnTo>
                    <a:pt x="196" y="364"/>
                  </a:lnTo>
                  <a:lnTo>
                    <a:pt x="196" y="365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8" name="Freeform 74"/>
            <p:cNvSpPr>
              <a:spLocks noEditPoints="1"/>
            </p:cNvSpPr>
            <p:nvPr/>
          </p:nvSpPr>
          <p:spPr bwMode="auto">
            <a:xfrm>
              <a:off x="3540" y="1344"/>
              <a:ext cx="326" cy="443"/>
            </a:xfrm>
            <a:custGeom>
              <a:avLst/>
              <a:gdLst>
                <a:gd name="T0" fmla="*/ 234 w 236"/>
                <a:gd name="T1" fmla="*/ 193 h 320"/>
                <a:gd name="T2" fmla="*/ 227 w 236"/>
                <a:gd name="T3" fmla="*/ 179 h 320"/>
                <a:gd name="T4" fmla="*/ 219 w 236"/>
                <a:gd name="T5" fmla="*/ 154 h 320"/>
                <a:gd name="T6" fmla="*/ 203 w 236"/>
                <a:gd name="T7" fmla="*/ 121 h 320"/>
                <a:gd name="T8" fmla="*/ 185 w 236"/>
                <a:gd name="T9" fmla="*/ 123 h 320"/>
                <a:gd name="T10" fmla="*/ 172 w 236"/>
                <a:gd name="T11" fmla="*/ 132 h 320"/>
                <a:gd name="T12" fmla="*/ 165 w 236"/>
                <a:gd name="T13" fmla="*/ 149 h 320"/>
                <a:gd name="T14" fmla="*/ 155 w 236"/>
                <a:gd name="T15" fmla="*/ 156 h 320"/>
                <a:gd name="T16" fmla="*/ 143 w 236"/>
                <a:gd name="T17" fmla="*/ 144 h 320"/>
                <a:gd name="T18" fmla="*/ 154 w 236"/>
                <a:gd name="T19" fmla="*/ 128 h 320"/>
                <a:gd name="T20" fmla="*/ 160 w 236"/>
                <a:gd name="T21" fmla="*/ 106 h 320"/>
                <a:gd name="T22" fmla="*/ 168 w 236"/>
                <a:gd name="T23" fmla="*/ 83 h 320"/>
                <a:gd name="T24" fmla="*/ 164 w 236"/>
                <a:gd name="T25" fmla="*/ 59 h 320"/>
                <a:gd name="T26" fmla="*/ 158 w 236"/>
                <a:gd name="T27" fmla="*/ 45 h 320"/>
                <a:gd name="T28" fmla="*/ 160 w 236"/>
                <a:gd name="T29" fmla="*/ 38 h 320"/>
                <a:gd name="T30" fmla="*/ 149 w 236"/>
                <a:gd name="T31" fmla="*/ 25 h 320"/>
                <a:gd name="T32" fmla="*/ 129 w 236"/>
                <a:gd name="T33" fmla="*/ 20 h 320"/>
                <a:gd name="T34" fmla="*/ 115 w 236"/>
                <a:gd name="T35" fmla="*/ 16 h 320"/>
                <a:gd name="T36" fmla="*/ 102 w 236"/>
                <a:gd name="T37" fmla="*/ 6 h 320"/>
                <a:gd name="T38" fmla="*/ 89 w 236"/>
                <a:gd name="T39" fmla="*/ 4 h 320"/>
                <a:gd name="T40" fmla="*/ 75 w 236"/>
                <a:gd name="T41" fmla="*/ 4 h 320"/>
                <a:gd name="T42" fmla="*/ 63 w 236"/>
                <a:gd name="T43" fmla="*/ 16 h 320"/>
                <a:gd name="T44" fmla="*/ 70 w 236"/>
                <a:gd name="T45" fmla="*/ 29 h 320"/>
                <a:gd name="T46" fmla="*/ 58 w 236"/>
                <a:gd name="T47" fmla="*/ 37 h 320"/>
                <a:gd name="T48" fmla="*/ 53 w 236"/>
                <a:gd name="T49" fmla="*/ 60 h 320"/>
                <a:gd name="T50" fmla="*/ 51 w 236"/>
                <a:gd name="T51" fmla="*/ 76 h 320"/>
                <a:gd name="T52" fmla="*/ 48 w 236"/>
                <a:gd name="T53" fmla="*/ 66 h 320"/>
                <a:gd name="T54" fmla="*/ 41 w 236"/>
                <a:gd name="T55" fmla="*/ 81 h 320"/>
                <a:gd name="T56" fmla="*/ 39 w 236"/>
                <a:gd name="T57" fmla="*/ 66 h 320"/>
                <a:gd name="T58" fmla="*/ 38 w 236"/>
                <a:gd name="T59" fmla="*/ 53 h 320"/>
                <a:gd name="T60" fmla="*/ 32 w 236"/>
                <a:gd name="T61" fmla="*/ 67 h 320"/>
                <a:gd name="T62" fmla="*/ 17 w 236"/>
                <a:gd name="T63" fmla="*/ 79 h 320"/>
                <a:gd name="T64" fmla="*/ 9 w 236"/>
                <a:gd name="T65" fmla="*/ 92 h 320"/>
                <a:gd name="T66" fmla="*/ 12 w 236"/>
                <a:gd name="T67" fmla="*/ 115 h 320"/>
                <a:gd name="T68" fmla="*/ 2 w 236"/>
                <a:gd name="T69" fmla="*/ 140 h 320"/>
                <a:gd name="T70" fmla="*/ 8 w 236"/>
                <a:gd name="T71" fmla="*/ 164 h 320"/>
                <a:gd name="T72" fmla="*/ 3 w 236"/>
                <a:gd name="T73" fmla="*/ 177 h 320"/>
                <a:gd name="T74" fmla="*/ 19 w 236"/>
                <a:gd name="T75" fmla="*/ 206 h 320"/>
                <a:gd name="T76" fmla="*/ 28 w 236"/>
                <a:gd name="T77" fmla="*/ 255 h 320"/>
                <a:gd name="T78" fmla="*/ 18 w 236"/>
                <a:gd name="T79" fmla="*/ 288 h 320"/>
                <a:gd name="T80" fmla="*/ 8 w 236"/>
                <a:gd name="T81" fmla="*/ 313 h 320"/>
                <a:gd name="T82" fmla="*/ 4 w 236"/>
                <a:gd name="T83" fmla="*/ 320 h 320"/>
                <a:gd name="T84" fmla="*/ 116 w 236"/>
                <a:gd name="T85" fmla="*/ 311 h 320"/>
                <a:gd name="T86" fmla="*/ 194 w 236"/>
                <a:gd name="T87" fmla="*/ 288 h 320"/>
                <a:gd name="T88" fmla="*/ 204 w 236"/>
                <a:gd name="T89" fmla="*/ 254 h 320"/>
                <a:gd name="T90" fmla="*/ 212 w 236"/>
                <a:gd name="T91" fmla="*/ 247 h 320"/>
                <a:gd name="T92" fmla="*/ 218 w 236"/>
                <a:gd name="T93" fmla="*/ 227 h 320"/>
                <a:gd name="T94" fmla="*/ 227 w 236"/>
                <a:gd name="T95" fmla="*/ 223 h 320"/>
                <a:gd name="T96" fmla="*/ 231 w 236"/>
                <a:gd name="T97" fmla="*/ 228 h 320"/>
                <a:gd name="T98" fmla="*/ 233 w 236"/>
                <a:gd name="T99" fmla="*/ 208 h 320"/>
                <a:gd name="T100" fmla="*/ 41 w 236"/>
                <a:gd name="T101" fmla="*/ 9 h 320"/>
                <a:gd name="T102" fmla="*/ 36 w 236"/>
                <a:gd name="T103" fmla="*/ 21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6" h="320">
                  <a:moveTo>
                    <a:pt x="233" y="198"/>
                  </a:moveTo>
                  <a:lnTo>
                    <a:pt x="236" y="196"/>
                  </a:lnTo>
                  <a:lnTo>
                    <a:pt x="234" y="193"/>
                  </a:lnTo>
                  <a:lnTo>
                    <a:pt x="234" y="193"/>
                  </a:lnTo>
                  <a:lnTo>
                    <a:pt x="229" y="185"/>
                  </a:lnTo>
                  <a:lnTo>
                    <a:pt x="227" y="179"/>
                  </a:lnTo>
                  <a:lnTo>
                    <a:pt x="224" y="169"/>
                  </a:lnTo>
                  <a:lnTo>
                    <a:pt x="222" y="159"/>
                  </a:lnTo>
                  <a:lnTo>
                    <a:pt x="219" y="154"/>
                  </a:lnTo>
                  <a:lnTo>
                    <a:pt x="213" y="135"/>
                  </a:lnTo>
                  <a:lnTo>
                    <a:pt x="208" y="125"/>
                  </a:lnTo>
                  <a:lnTo>
                    <a:pt x="203" y="121"/>
                  </a:lnTo>
                  <a:lnTo>
                    <a:pt x="199" y="118"/>
                  </a:lnTo>
                  <a:lnTo>
                    <a:pt x="193" y="117"/>
                  </a:lnTo>
                  <a:lnTo>
                    <a:pt x="185" y="123"/>
                  </a:lnTo>
                  <a:lnTo>
                    <a:pt x="182" y="125"/>
                  </a:lnTo>
                  <a:lnTo>
                    <a:pt x="177" y="130"/>
                  </a:lnTo>
                  <a:lnTo>
                    <a:pt x="172" y="132"/>
                  </a:lnTo>
                  <a:lnTo>
                    <a:pt x="173" y="136"/>
                  </a:lnTo>
                  <a:lnTo>
                    <a:pt x="170" y="145"/>
                  </a:lnTo>
                  <a:lnTo>
                    <a:pt x="165" y="149"/>
                  </a:lnTo>
                  <a:lnTo>
                    <a:pt x="163" y="154"/>
                  </a:lnTo>
                  <a:lnTo>
                    <a:pt x="159" y="159"/>
                  </a:lnTo>
                  <a:lnTo>
                    <a:pt x="155" y="156"/>
                  </a:lnTo>
                  <a:lnTo>
                    <a:pt x="149" y="156"/>
                  </a:lnTo>
                  <a:lnTo>
                    <a:pt x="144" y="150"/>
                  </a:lnTo>
                  <a:lnTo>
                    <a:pt x="143" y="144"/>
                  </a:lnTo>
                  <a:lnTo>
                    <a:pt x="144" y="133"/>
                  </a:lnTo>
                  <a:lnTo>
                    <a:pt x="149" y="130"/>
                  </a:lnTo>
                  <a:lnTo>
                    <a:pt x="154" y="128"/>
                  </a:lnTo>
                  <a:lnTo>
                    <a:pt x="159" y="121"/>
                  </a:lnTo>
                  <a:lnTo>
                    <a:pt x="159" y="111"/>
                  </a:lnTo>
                  <a:lnTo>
                    <a:pt x="160" y="106"/>
                  </a:lnTo>
                  <a:lnTo>
                    <a:pt x="165" y="103"/>
                  </a:lnTo>
                  <a:lnTo>
                    <a:pt x="170" y="98"/>
                  </a:lnTo>
                  <a:lnTo>
                    <a:pt x="168" y="83"/>
                  </a:lnTo>
                  <a:lnTo>
                    <a:pt x="169" y="73"/>
                  </a:lnTo>
                  <a:lnTo>
                    <a:pt x="167" y="64"/>
                  </a:lnTo>
                  <a:lnTo>
                    <a:pt x="164" y="59"/>
                  </a:lnTo>
                  <a:lnTo>
                    <a:pt x="159" y="55"/>
                  </a:lnTo>
                  <a:lnTo>
                    <a:pt x="156" y="52"/>
                  </a:lnTo>
                  <a:lnTo>
                    <a:pt x="158" y="45"/>
                  </a:lnTo>
                  <a:lnTo>
                    <a:pt x="163" y="44"/>
                  </a:lnTo>
                  <a:lnTo>
                    <a:pt x="163" y="39"/>
                  </a:lnTo>
                  <a:lnTo>
                    <a:pt x="160" y="38"/>
                  </a:lnTo>
                  <a:lnTo>
                    <a:pt x="156" y="33"/>
                  </a:lnTo>
                  <a:lnTo>
                    <a:pt x="155" y="28"/>
                  </a:lnTo>
                  <a:lnTo>
                    <a:pt x="149" y="25"/>
                  </a:lnTo>
                  <a:lnTo>
                    <a:pt x="145" y="25"/>
                  </a:lnTo>
                  <a:lnTo>
                    <a:pt x="140" y="23"/>
                  </a:lnTo>
                  <a:lnTo>
                    <a:pt x="129" y="20"/>
                  </a:lnTo>
                  <a:lnTo>
                    <a:pt x="125" y="18"/>
                  </a:lnTo>
                  <a:lnTo>
                    <a:pt x="120" y="18"/>
                  </a:lnTo>
                  <a:lnTo>
                    <a:pt x="115" y="16"/>
                  </a:lnTo>
                  <a:lnTo>
                    <a:pt x="112" y="11"/>
                  </a:lnTo>
                  <a:lnTo>
                    <a:pt x="107" y="9"/>
                  </a:lnTo>
                  <a:lnTo>
                    <a:pt x="102" y="6"/>
                  </a:lnTo>
                  <a:lnTo>
                    <a:pt x="99" y="8"/>
                  </a:lnTo>
                  <a:lnTo>
                    <a:pt x="94" y="8"/>
                  </a:lnTo>
                  <a:lnTo>
                    <a:pt x="89" y="4"/>
                  </a:lnTo>
                  <a:lnTo>
                    <a:pt x="85" y="3"/>
                  </a:lnTo>
                  <a:lnTo>
                    <a:pt x="80" y="0"/>
                  </a:lnTo>
                  <a:lnTo>
                    <a:pt x="75" y="4"/>
                  </a:lnTo>
                  <a:lnTo>
                    <a:pt x="70" y="6"/>
                  </a:lnTo>
                  <a:lnTo>
                    <a:pt x="67" y="11"/>
                  </a:lnTo>
                  <a:lnTo>
                    <a:pt x="63" y="16"/>
                  </a:lnTo>
                  <a:lnTo>
                    <a:pt x="63" y="21"/>
                  </a:lnTo>
                  <a:lnTo>
                    <a:pt x="65" y="27"/>
                  </a:lnTo>
                  <a:lnTo>
                    <a:pt x="70" y="29"/>
                  </a:lnTo>
                  <a:lnTo>
                    <a:pt x="70" y="34"/>
                  </a:lnTo>
                  <a:lnTo>
                    <a:pt x="63" y="34"/>
                  </a:lnTo>
                  <a:lnTo>
                    <a:pt x="58" y="37"/>
                  </a:lnTo>
                  <a:lnTo>
                    <a:pt x="53" y="40"/>
                  </a:lnTo>
                  <a:lnTo>
                    <a:pt x="51" y="45"/>
                  </a:lnTo>
                  <a:lnTo>
                    <a:pt x="53" y="60"/>
                  </a:lnTo>
                  <a:lnTo>
                    <a:pt x="53" y="66"/>
                  </a:lnTo>
                  <a:lnTo>
                    <a:pt x="52" y="71"/>
                  </a:lnTo>
                  <a:lnTo>
                    <a:pt x="51" y="76"/>
                  </a:lnTo>
                  <a:lnTo>
                    <a:pt x="47" y="81"/>
                  </a:lnTo>
                  <a:lnTo>
                    <a:pt x="48" y="76"/>
                  </a:lnTo>
                  <a:lnTo>
                    <a:pt x="48" y="66"/>
                  </a:lnTo>
                  <a:lnTo>
                    <a:pt x="46" y="66"/>
                  </a:lnTo>
                  <a:lnTo>
                    <a:pt x="44" y="76"/>
                  </a:lnTo>
                  <a:lnTo>
                    <a:pt x="41" y="81"/>
                  </a:lnTo>
                  <a:lnTo>
                    <a:pt x="41" y="76"/>
                  </a:lnTo>
                  <a:lnTo>
                    <a:pt x="42" y="72"/>
                  </a:lnTo>
                  <a:lnTo>
                    <a:pt x="39" y="66"/>
                  </a:lnTo>
                  <a:lnTo>
                    <a:pt x="41" y="63"/>
                  </a:lnTo>
                  <a:lnTo>
                    <a:pt x="43" y="49"/>
                  </a:lnTo>
                  <a:lnTo>
                    <a:pt x="38" y="53"/>
                  </a:lnTo>
                  <a:lnTo>
                    <a:pt x="36" y="58"/>
                  </a:lnTo>
                  <a:lnTo>
                    <a:pt x="33" y="62"/>
                  </a:lnTo>
                  <a:lnTo>
                    <a:pt x="32" y="67"/>
                  </a:lnTo>
                  <a:lnTo>
                    <a:pt x="28" y="72"/>
                  </a:lnTo>
                  <a:lnTo>
                    <a:pt x="23" y="71"/>
                  </a:lnTo>
                  <a:lnTo>
                    <a:pt x="17" y="79"/>
                  </a:lnTo>
                  <a:lnTo>
                    <a:pt x="18" y="84"/>
                  </a:lnTo>
                  <a:lnTo>
                    <a:pt x="13" y="88"/>
                  </a:lnTo>
                  <a:lnTo>
                    <a:pt x="9" y="92"/>
                  </a:lnTo>
                  <a:lnTo>
                    <a:pt x="12" y="102"/>
                  </a:lnTo>
                  <a:lnTo>
                    <a:pt x="11" y="110"/>
                  </a:lnTo>
                  <a:lnTo>
                    <a:pt x="12" y="115"/>
                  </a:lnTo>
                  <a:lnTo>
                    <a:pt x="12" y="120"/>
                  </a:lnTo>
                  <a:lnTo>
                    <a:pt x="5" y="135"/>
                  </a:lnTo>
                  <a:lnTo>
                    <a:pt x="2" y="140"/>
                  </a:lnTo>
                  <a:lnTo>
                    <a:pt x="0" y="145"/>
                  </a:lnTo>
                  <a:lnTo>
                    <a:pt x="4" y="149"/>
                  </a:lnTo>
                  <a:lnTo>
                    <a:pt x="8" y="164"/>
                  </a:lnTo>
                  <a:lnTo>
                    <a:pt x="4" y="169"/>
                  </a:lnTo>
                  <a:lnTo>
                    <a:pt x="2" y="174"/>
                  </a:lnTo>
                  <a:lnTo>
                    <a:pt x="3" y="177"/>
                  </a:lnTo>
                  <a:lnTo>
                    <a:pt x="17" y="204"/>
                  </a:lnTo>
                  <a:lnTo>
                    <a:pt x="22" y="201"/>
                  </a:lnTo>
                  <a:lnTo>
                    <a:pt x="19" y="206"/>
                  </a:lnTo>
                  <a:lnTo>
                    <a:pt x="26" y="222"/>
                  </a:lnTo>
                  <a:lnTo>
                    <a:pt x="28" y="242"/>
                  </a:lnTo>
                  <a:lnTo>
                    <a:pt x="28" y="255"/>
                  </a:lnTo>
                  <a:lnTo>
                    <a:pt x="26" y="273"/>
                  </a:lnTo>
                  <a:lnTo>
                    <a:pt x="23" y="279"/>
                  </a:lnTo>
                  <a:lnTo>
                    <a:pt x="18" y="288"/>
                  </a:lnTo>
                  <a:lnTo>
                    <a:pt x="14" y="303"/>
                  </a:lnTo>
                  <a:lnTo>
                    <a:pt x="12" y="308"/>
                  </a:lnTo>
                  <a:lnTo>
                    <a:pt x="8" y="313"/>
                  </a:lnTo>
                  <a:lnTo>
                    <a:pt x="4" y="317"/>
                  </a:lnTo>
                  <a:lnTo>
                    <a:pt x="2" y="320"/>
                  </a:lnTo>
                  <a:lnTo>
                    <a:pt x="4" y="320"/>
                  </a:lnTo>
                  <a:lnTo>
                    <a:pt x="32" y="316"/>
                  </a:lnTo>
                  <a:lnTo>
                    <a:pt x="111" y="306"/>
                  </a:lnTo>
                  <a:lnTo>
                    <a:pt x="116" y="311"/>
                  </a:lnTo>
                  <a:lnTo>
                    <a:pt x="168" y="302"/>
                  </a:lnTo>
                  <a:lnTo>
                    <a:pt x="190" y="297"/>
                  </a:lnTo>
                  <a:lnTo>
                    <a:pt x="194" y="288"/>
                  </a:lnTo>
                  <a:lnTo>
                    <a:pt x="203" y="273"/>
                  </a:lnTo>
                  <a:lnTo>
                    <a:pt x="203" y="258"/>
                  </a:lnTo>
                  <a:lnTo>
                    <a:pt x="204" y="254"/>
                  </a:lnTo>
                  <a:lnTo>
                    <a:pt x="206" y="252"/>
                  </a:lnTo>
                  <a:lnTo>
                    <a:pt x="207" y="250"/>
                  </a:lnTo>
                  <a:lnTo>
                    <a:pt x="212" y="247"/>
                  </a:lnTo>
                  <a:lnTo>
                    <a:pt x="216" y="242"/>
                  </a:lnTo>
                  <a:lnTo>
                    <a:pt x="216" y="232"/>
                  </a:lnTo>
                  <a:lnTo>
                    <a:pt x="218" y="227"/>
                  </a:lnTo>
                  <a:lnTo>
                    <a:pt x="219" y="223"/>
                  </a:lnTo>
                  <a:lnTo>
                    <a:pt x="224" y="220"/>
                  </a:lnTo>
                  <a:lnTo>
                    <a:pt x="227" y="223"/>
                  </a:lnTo>
                  <a:lnTo>
                    <a:pt x="228" y="228"/>
                  </a:lnTo>
                  <a:lnTo>
                    <a:pt x="227" y="229"/>
                  </a:lnTo>
                  <a:lnTo>
                    <a:pt x="231" y="228"/>
                  </a:lnTo>
                  <a:lnTo>
                    <a:pt x="233" y="223"/>
                  </a:lnTo>
                  <a:lnTo>
                    <a:pt x="234" y="213"/>
                  </a:lnTo>
                  <a:lnTo>
                    <a:pt x="233" y="208"/>
                  </a:lnTo>
                  <a:lnTo>
                    <a:pt x="233" y="198"/>
                  </a:lnTo>
                  <a:close/>
                  <a:moveTo>
                    <a:pt x="41" y="10"/>
                  </a:moveTo>
                  <a:lnTo>
                    <a:pt x="41" y="9"/>
                  </a:lnTo>
                  <a:lnTo>
                    <a:pt x="37" y="11"/>
                  </a:lnTo>
                  <a:lnTo>
                    <a:pt x="36" y="16"/>
                  </a:lnTo>
                  <a:lnTo>
                    <a:pt x="36" y="21"/>
                  </a:lnTo>
                  <a:lnTo>
                    <a:pt x="41" y="20"/>
                  </a:lnTo>
                  <a:lnTo>
                    <a:pt x="41" y="10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9" name="Freeform 75"/>
            <p:cNvSpPr>
              <a:spLocks noEditPoints="1"/>
            </p:cNvSpPr>
            <p:nvPr/>
          </p:nvSpPr>
          <p:spPr bwMode="auto">
            <a:xfrm>
              <a:off x="3231" y="1195"/>
              <a:ext cx="508" cy="245"/>
            </a:xfrm>
            <a:custGeom>
              <a:avLst/>
              <a:gdLst>
                <a:gd name="T0" fmla="*/ 332 w 367"/>
                <a:gd name="T1" fmla="*/ 75 h 177"/>
                <a:gd name="T2" fmla="*/ 325 w 367"/>
                <a:gd name="T3" fmla="*/ 67 h 177"/>
                <a:gd name="T4" fmla="*/ 317 w 367"/>
                <a:gd name="T5" fmla="*/ 53 h 177"/>
                <a:gd name="T6" fmla="*/ 310 w 367"/>
                <a:gd name="T7" fmla="*/ 58 h 177"/>
                <a:gd name="T8" fmla="*/ 293 w 367"/>
                <a:gd name="T9" fmla="*/ 59 h 177"/>
                <a:gd name="T10" fmla="*/ 280 w 367"/>
                <a:gd name="T11" fmla="*/ 36 h 177"/>
                <a:gd name="T12" fmla="*/ 256 w 367"/>
                <a:gd name="T13" fmla="*/ 45 h 177"/>
                <a:gd name="T14" fmla="*/ 227 w 367"/>
                <a:gd name="T15" fmla="*/ 50 h 177"/>
                <a:gd name="T16" fmla="*/ 205 w 367"/>
                <a:gd name="T17" fmla="*/ 63 h 177"/>
                <a:gd name="T18" fmla="*/ 188 w 367"/>
                <a:gd name="T19" fmla="*/ 70 h 177"/>
                <a:gd name="T20" fmla="*/ 167 w 367"/>
                <a:gd name="T21" fmla="*/ 70 h 177"/>
                <a:gd name="T22" fmla="*/ 154 w 367"/>
                <a:gd name="T23" fmla="*/ 63 h 177"/>
                <a:gd name="T24" fmla="*/ 138 w 367"/>
                <a:gd name="T25" fmla="*/ 48 h 177"/>
                <a:gd name="T26" fmla="*/ 119 w 367"/>
                <a:gd name="T27" fmla="*/ 43 h 177"/>
                <a:gd name="T28" fmla="*/ 108 w 367"/>
                <a:gd name="T29" fmla="*/ 50 h 177"/>
                <a:gd name="T30" fmla="*/ 103 w 367"/>
                <a:gd name="T31" fmla="*/ 48 h 177"/>
                <a:gd name="T32" fmla="*/ 99 w 367"/>
                <a:gd name="T33" fmla="*/ 50 h 177"/>
                <a:gd name="T34" fmla="*/ 88 w 367"/>
                <a:gd name="T35" fmla="*/ 29 h 177"/>
                <a:gd name="T36" fmla="*/ 71 w 367"/>
                <a:gd name="T37" fmla="*/ 40 h 177"/>
                <a:gd name="T38" fmla="*/ 52 w 367"/>
                <a:gd name="T39" fmla="*/ 53 h 177"/>
                <a:gd name="T40" fmla="*/ 37 w 367"/>
                <a:gd name="T41" fmla="*/ 57 h 177"/>
                <a:gd name="T42" fmla="*/ 18 w 367"/>
                <a:gd name="T43" fmla="*/ 69 h 177"/>
                <a:gd name="T44" fmla="*/ 1 w 367"/>
                <a:gd name="T45" fmla="*/ 80 h 177"/>
                <a:gd name="T46" fmla="*/ 17 w 367"/>
                <a:gd name="T47" fmla="*/ 96 h 177"/>
                <a:gd name="T48" fmla="*/ 88 w 367"/>
                <a:gd name="T49" fmla="*/ 113 h 177"/>
                <a:gd name="T50" fmla="*/ 106 w 367"/>
                <a:gd name="T51" fmla="*/ 114 h 177"/>
                <a:gd name="T52" fmla="*/ 125 w 367"/>
                <a:gd name="T53" fmla="*/ 128 h 177"/>
                <a:gd name="T54" fmla="*/ 143 w 367"/>
                <a:gd name="T55" fmla="*/ 136 h 177"/>
                <a:gd name="T56" fmla="*/ 143 w 367"/>
                <a:gd name="T57" fmla="*/ 151 h 177"/>
                <a:gd name="T58" fmla="*/ 147 w 367"/>
                <a:gd name="T59" fmla="*/ 158 h 177"/>
                <a:gd name="T60" fmla="*/ 151 w 367"/>
                <a:gd name="T61" fmla="*/ 172 h 177"/>
                <a:gd name="T62" fmla="*/ 157 w 367"/>
                <a:gd name="T63" fmla="*/ 177 h 177"/>
                <a:gd name="T64" fmla="*/ 169 w 367"/>
                <a:gd name="T65" fmla="*/ 151 h 177"/>
                <a:gd name="T66" fmla="*/ 179 w 367"/>
                <a:gd name="T67" fmla="*/ 131 h 177"/>
                <a:gd name="T68" fmla="*/ 183 w 367"/>
                <a:gd name="T69" fmla="*/ 118 h 177"/>
                <a:gd name="T70" fmla="*/ 192 w 367"/>
                <a:gd name="T71" fmla="*/ 124 h 177"/>
                <a:gd name="T72" fmla="*/ 203 w 367"/>
                <a:gd name="T73" fmla="*/ 114 h 177"/>
                <a:gd name="T74" fmla="*/ 202 w 367"/>
                <a:gd name="T75" fmla="*/ 124 h 177"/>
                <a:gd name="T76" fmla="*/ 208 w 367"/>
                <a:gd name="T77" fmla="*/ 126 h 177"/>
                <a:gd name="T78" fmla="*/ 218 w 367"/>
                <a:gd name="T79" fmla="*/ 112 h 177"/>
                <a:gd name="T80" fmla="*/ 230 w 367"/>
                <a:gd name="T81" fmla="*/ 104 h 177"/>
                <a:gd name="T82" fmla="*/ 249 w 367"/>
                <a:gd name="T83" fmla="*/ 102 h 177"/>
                <a:gd name="T84" fmla="*/ 267 w 367"/>
                <a:gd name="T85" fmla="*/ 89 h 177"/>
                <a:gd name="T86" fmla="*/ 288 w 367"/>
                <a:gd name="T87" fmla="*/ 94 h 177"/>
                <a:gd name="T88" fmla="*/ 303 w 367"/>
                <a:gd name="T89" fmla="*/ 96 h 177"/>
                <a:gd name="T90" fmla="*/ 313 w 367"/>
                <a:gd name="T91" fmla="*/ 92 h 177"/>
                <a:gd name="T92" fmla="*/ 345 w 367"/>
                <a:gd name="T93" fmla="*/ 89 h 177"/>
                <a:gd name="T94" fmla="*/ 100 w 367"/>
                <a:gd name="T95" fmla="*/ 29 h 177"/>
                <a:gd name="T96" fmla="*/ 96 w 367"/>
                <a:gd name="T97" fmla="*/ 34 h 177"/>
                <a:gd name="T98" fmla="*/ 117 w 367"/>
                <a:gd name="T99" fmla="*/ 16 h 177"/>
                <a:gd name="T100" fmla="*/ 129 w 367"/>
                <a:gd name="T101" fmla="*/ 6 h 177"/>
                <a:gd name="T102" fmla="*/ 119 w 367"/>
                <a:gd name="T103" fmla="*/ 0 h 177"/>
                <a:gd name="T104" fmla="*/ 91 w 367"/>
                <a:gd name="T105" fmla="*/ 20 h 177"/>
                <a:gd name="T106" fmla="*/ 100 w 367"/>
                <a:gd name="T107" fmla="*/ 29 h 177"/>
                <a:gd name="T108" fmla="*/ 354 w 367"/>
                <a:gd name="T109" fmla="*/ 78 h 177"/>
                <a:gd name="T110" fmla="*/ 347 w 367"/>
                <a:gd name="T111" fmla="*/ 88 h 177"/>
                <a:gd name="T112" fmla="*/ 361 w 367"/>
                <a:gd name="T113" fmla="*/ 9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67" h="177">
                  <a:moveTo>
                    <a:pt x="338" y="82"/>
                  </a:moveTo>
                  <a:lnTo>
                    <a:pt x="337" y="78"/>
                  </a:lnTo>
                  <a:lnTo>
                    <a:pt x="332" y="75"/>
                  </a:lnTo>
                  <a:lnTo>
                    <a:pt x="330" y="75"/>
                  </a:lnTo>
                  <a:lnTo>
                    <a:pt x="327" y="72"/>
                  </a:lnTo>
                  <a:lnTo>
                    <a:pt x="325" y="67"/>
                  </a:lnTo>
                  <a:lnTo>
                    <a:pt x="324" y="62"/>
                  </a:lnTo>
                  <a:lnTo>
                    <a:pt x="322" y="57"/>
                  </a:lnTo>
                  <a:lnTo>
                    <a:pt x="317" y="53"/>
                  </a:lnTo>
                  <a:lnTo>
                    <a:pt x="314" y="53"/>
                  </a:lnTo>
                  <a:lnTo>
                    <a:pt x="313" y="54"/>
                  </a:lnTo>
                  <a:lnTo>
                    <a:pt x="310" y="58"/>
                  </a:lnTo>
                  <a:lnTo>
                    <a:pt x="305" y="60"/>
                  </a:lnTo>
                  <a:lnTo>
                    <a:pt x="303" y="55"/>
                  </a:lnTo>
                  <a:lnTo>
                    <a:pt x="293" y="59"/>
                  </a:lnTo>
                  <a:lnTo>
                    <a:pt x="283" y="58"/>
                  </a:lnTo>
                  <a:lnTo>
                    <a:pt x="280" y="54"/>
                  </a:lnTo>
                  <a:lnTo>
                    <a:pt x="280" y="36"/>
                  </a:lnTo>
                  <a:lnTo>
                    <a:pt x="271" y="38"/>
                  </a:lnTo>
                  <a:lnTo>
                    <a:pt x="266" y="40"/>
                  </a:lnTo>
                  <a:lnTo>
                    <a:pt x="256" y="45"/>
                  </a:lnTo>
                  <a:lnTo>
                    <a:pt x="252" y="46"/>
                  </a:lnTo>
                  <a:lnTo>
                    <a:pt x="232" y="48"/>
                  </a:lnTo>
                  <a:lnTo>
                    <a:pt x="227" y="50"/>
                  </a:lnTo>
                  <a:lnTo>
                    <a:pt x="220" y="52"/>
                  </a:lnTo>
                  <a:lnTo>
                    <a:pt x="215" y="57"/>
                  </a:lnTo>
                  <a:lnTo>
                    <a:pt x="205" y="63"/>
                  </a:lnTo>
                  <a:lnTo>
                    <a:pt x="197" y="73"/>
                  </a:lnTo>
                  <a:lnTo>
                    <a:pt x="193" y="70"/>
                  </a:lnTo>
                  <a:lnTo>
                    <a:pt x="188" y="70"/>
                  </a:lnTo>
                  <a:lnTo>
                    <a:pt x="183" y="70"/>
                  </a:lnTo>
                  <a:lnTo>
                    <a:pt x="178" y="65"/>
                  </a:lnTo>
                  <a:lnTo>
                    <a:pt x="167" y="70"/>
                  </a:lnTo>
                  <a:lnTo>
                    <a:pt x="163" y="70"/>
                  </a:lnTo>
                  <a:lnTo>
                    <a:pt x="157" y="68"/>
                  </a:lnTo>
                  <a:lnTo>
                    <a:pt x="154" y="63"/>
                  </a:lnTo>
                  <a:lnTo>
                    <a:pt x="145" y="54"/>
                  </a:lnTo>
                  <a:lnTo>
                    <a:pt x="143" y="49"/>
                  </a:lnTo>
                  <a:lnTo>
                    <a:pt x="138" y="48"/>
                  </a:lnTo>
                  <a:lnTo>
                    <a:pt x="133" y="44"/>
                  </a:lnTo>
                  <a:lnTo>
                    <a:pt x="128" y="43"/>
                  </a:lnTo>
                  <a:lnTo>
                    <a:pt x="119" y="43"/>
                  </a:lnTo>
                  <a:lnTo>
                    <a:pt x="114" y="44"/>
                  </a:lnTo>
                  <a:lnTo>
                    <a:pt x="110" y="49"/>
                  </a:lnTo>
                  <a:lnTo>
                    <a:pt x="108" y="50"/>
                  </a:lnTo>
                  <a:lnTo>
                    <a:pt x="113" y="40"/>
                  </a:lnTo>
                  <a:lnTo>
                    <a:pt x="108" y="45"/>
                  </a:lnTo>
                  <a:lnTo>
                    <a:pt x="103" y="48"/>
                  </a:lnTo>
                  <a:lnTo>
                    <a:pt x="101" y="53"/>
                  </a:lnTo>
                  <a:lnTo>
                    <a:pt x="100" y="54"/>
                  </a:lnTo>
                  <a:lnTo>
                    <a:pt x="99" y="50"/>
                  </a:lnTo>
                  <a:lnTo>
                    <a:pt x="99" y="40"/>
                  </a:lnTo>
                  <a:lnTo>
                    <a:pt x="91" y="30"/>
                  </a:lnTo>
                  <a:lnTo>
                    <a:pt x="88" y="29"/>
                  </a:lnTo>
                  <a:lnTo>
                    <a:pt x="85" y="24"/>
                  </a:lnTo>
                  <a:lnTo>
                    <a:pt x="75" y="35"/>
                  </a:lnTo>
                  <a:lnTo>
                    <a:pt x="71" y="40"/>
                  </a:lnTo>
                  <a:lnTo>
                    <a:pt x="61" y="44"/>
                  </a:lnTo>
                  <a:lnTo>
                    <a:pt x="56" y="49"/>
                  </a:lnTo>
                  <a:lnTo>
                    <a:pt x="52" y="53"/>
                  </a:lnTo>
                  <a:lnTo>
                    <a:pt x="47" y="54"/>
                  </a:lnTo>
                  <a:lnTo>
                    <a:pt x="42" y="55"/>
                  </a:lnTo>
                  <a:lnTo>
                    <a:pt x="37" y="57"/>
                  </a:lnTo>
                  <a:lnTo>
                    <a:pt x="32" y="57"/>
                  </a:lnTo>
                  <a:lnTo>
                    <a:pt x="27" y="59"/>
                  </a:lnTo>
                  <a:lnTo>
                    <a:pt x="18" y="69"/>
                  </a:lnTo>
                  <a:lnTo>
                    <a:pt x="3" y="75"/>
                  </a:lnTo>
                  <a:lnTo>
                    <a:pt x="0" y="78"/>
                  </a:lnTo>
                  <a:lnTo>
                    <a:pt x="1" y="80"/>
                  </a:lnTo>
                  <a:lnTo>
                    <a:pt x="7" y="83"/>
                  </a:lnTo>
                  <a:lnTo>
                    <a:pt x="11" y="87"/>
                  </a:lnTo>
                  <a:lnTo>
                    <a:pt x="17" y="96"/>
                  </a:lnTo>
                  <a:lnTo>
                    <a:pt x="69" y="106"/>
                  </a:lnTo>
                  <a:lnTo>
                    <a:pt x="85" y="113"/>
                  </a:lnTo>
                  <a:lnTo>
                    <a:pt x="88" y="113"/>
                  </a:lnTo>
                  <a:lnTo>
                    <a:pt x="96" y="114"/>
                  </a:lnTo>
                  <a:lnTo>
                    <a:pt x="101" y="113"/>
                  </a:lnTo>
                  <a:lnTo>
                    <a:pt x="106" y="114"/>
                  </a:lnTo>
                  <a:lnTo>
                    <a:pt x="119" y="116"/>
                  </a:lnTo>
                  <a:lnTo>
                    <a:pt x="124" y="118"/>
                  </a:lnTo>
                  <a:lnTo>
                    <a:pt x="125" y="128"/>
                  </a:lnTo>
                  <a:lnTo>
                    <a:pt x="130" y="128"/>
                  </a:lnTo>
                  <a:lnTo>
                    <a:pt x="137" y="131"/>
                  </a:lnTo>
                  <a:lnTo>
                    <a:pt x="143" y="136"/>
                  </a:lnTo>
                  <a:lnTo>
                    <a:pt x="140" y="137"/>
                  </a:lnTo>
                  <a:lnTo>
                    <a:pt x="143" y="141"/>
                  </a:lnTo>
                  <a:lnTo>
                    <a:pt x="143" y="151"/>
                  </a:lnTo>
                  <a:lnTo>
                    <a:pt x="140" y="156"/>
                  </a:lnTo>
                  <a:lnTo>
                    <a:pt x="143" y="160"/>
                  </a:lnTo>
                  <a:lnTo>
                    <a:pt x="147" y="158"/>
                  </a:lnTo>
                  <a:lnTo>
                    <a:pt x="152" y="158"/>
                  </a:lnTo>
                  <a:lnTo>
                    <a:pt x="149" y="168"/>
                  </a:lnTo>
                  <a:lnTo>
                    <a:pt x="151" y="172"/>
                  </a:lnTo>
                  <a:lnTo>
                    <a:pt x="154" y="177"/>
                  </a:lnTo>
                  <a:lnTo>
                    <a:pt x="156" y="177"/>
                  </a:lnTo>
                  <a:lnTo>
                    <a:pt x="157" y="177"/>
                  </a:lnTo>
                  <a:lnTo>
                    <a:pt x="157" y="174"/>
                  </a:lnTo>
                  <a:lnTo>
                    <a:pt x="162" y="165"/>
                  </a:lnTo>
                  <a:lnTo>
                    <a:pt x="169" y="151"/>
                  </a:lnTo>
                  <a:lnTo>
                    <a:pt x="172" y="141"/>
                  </a:lnTo>
                  <a:lnTo>
                    <a:pt x="174" y="136"/>
                  </a:lnTo>
                  <a:lnTo>
                    <a:pt x="179" y="131"/>
                  </a:lnTo>
                  <a:lnTo>
                    <a:pt x="181" y="121"/>
                  </a:lnTo>
                  <a:lnTo>
                    <a:pt x="184" y="114"/>
                  </a:lnTo>
                  <a:lnTo>
                    <a:pt x="183" y="118"/>
                  </a:lnTo>
                  <a:lnTo>
                    <a:pt x="184" y="124"/>
                  </a:lnTo>
                  <a:lnTo>
                    <a:pt x="188" y="128"/>
                  </a:lnTo>
                  <a:lnTo>
                    <a:pt x="192" y="124"/>
                  </a:lnTo>
                  <a:lnTo>
                    <a:pt x="193" y="122"/>
                  </a:lnTo>
                  <a:lnTo>
                    <a:pt x="198" y="117"/>
                  </a:lnTo>
                  <a:lnTo>
                    <a:pt x="203" y="114"/>
                  </a:lnTo>
                  <a:lnTo>
                    <a:pt x="207" y="116"/>
                  </a:lnTo>
                  <a:lnTo>
                    <a:pt x="207" y="121"/>
                  </a:lnTo>
                  <a:lnTo>
                    <a:pt x="202" y="124"/>
                  </a:lnTo>
                  <a:lnTo>
                    <a:pt x="200" y="131"/>
                  </a:lnTo>
                  <a:lnTo>
                    <a:pt x="205" y="131"/>
                  </a:lnTo>
                  <a:lnTo>
                    <a:pt x="208" y="126"/>
                  </a:lnTo>
                  <a:lnTo>
                    <a:pt x="212" y="121"/>
                  </a:lnTo>
                  <a:lnTo>
                    <a:pt x="218" y="117"/>
                  </a:lnTo>
                  <a:lnTo>
                    <a:pt x="218" y="112"/>
                  </a:lnTo>
                  <a:lnTo>
                    <a:pt x="221" y="107"/>
                  </a:lnTo>
                  <a:lnTo>
                    <a:pt x="225" y="104"/>
                  </a:lnTo>
                  <a:lnTo>
                    <a:pt x="230" y="104"/>
                  </a:lnTo>
                  <a:lnTo>
                    <a:pt x="235" y="104"/>
                  </a:lnTo>
                  <a:lnTo>
                    <a:pt x="244" y="102"/>
                  </a:lnTo>
                  <a:lnTo>
                    <a:pt x="249" y="102"/>
                  </a:lnTo>
                  <a:lnTo>
                    <a:pt x="254" y="98"/>
                  </a:lnTo>
                  <a:lnTo>
                    <a:pt x="259" y="90"/>
                  </a:lnTo>
                  <a:lnTo>
                    <a:pt x="267" y="89"/>
                  </a:lnTo>
                  <a:lnTo>
                    <a:pt x="273" y="90"/>
                  </a:lnTo>
                  <a:lnTo>
                    <a:pt x="278" y="90"/>
                  </a:lnTo>
                  <a:lnTo>
                    <a:pt x="288" y="94"/>
                  </a:lnTo>
                  <a:lnTo>
                    <a:pt x="298" y="102"/>
                  </a:lnTo>
                  <a:lnTo>
                    <a:pt x="303" y="104"/>
                  </a:lnTo>
                  <a:lnTo>
                    <a:pt x="303" y="96"/>
                  </a:lnTo>
                  <a:lnTo>
                    <a:pt x="304" y="90"/>
                  </a:lnTo>
                  <a:lnTo>
                    <a:pt x="308" y="89"/>
                  </a:lnTo>
                  <a:lnTo>
                    <a:pt x="313" y="92"/>
                  </a:lnTo>
                  <a:lnTo>
                    <a:pt x="318" y="90"/>
                  </a:lnTo>
                  <a:lnTo>
                    <a:pt x="340" y="90"/>
                  </a:lnTo>
                  <a:lnTo>
                    <a:pt x="345" y="89"/>
                  </a:lnTo>
                  <a:lnTo>
                    <a:pt x="343" y="84"/>
                  </a:lnTo>
                  <a:lnTo>
                    <a:pt x="338" y="82"/>
                  </a:lnTo>
                  <a:close/>
                  <a:moveTo>
                    <a:pt x="100" y="29"/>
                  </a:moveTo>
                  <a:lnTo>
                    <a:pt x="100" y="24"/>
                  </a:lnTo>
                  <a:lnTo>
                    <a:pt x="100" y="29"/>
                  </a:lnTo>
                  <a:lnTo>
                    <a:pt x="96" y="34"/>
                  </a:lnTo>
                  <a:lnTo>
                    <a:pt x="101" y="39"/>
                  </a:lnTo>
                  <a:lnTo>
                    <a:pt x="108" y="25"/>
                  </a:lnTo>
                  <a:lnTo>
                    <a:pt x="117" y="16"/>
                  </a:lnTo>
                  <a:lnTo>
                    <a:pt x="122" y="11"/>
                  </a:lnTo>
                  <a:lnTo>
                    <a:pt x="123" y="6"/>
                  </a:lnTo>
                  <a:lnTo>
                    <a:pt x="129" y="6"/>
                  </a:lnTo>
                  <a:lnTo>
                    <a:pt x="133" y="2"/>
                  </a:lnTo>
                  <a:lnTo>
                    <a:pt x="129" y="0"/>
                  </a:lnTo>
                  <a:lnTo>
                    <a:pt x="119" y="0"/>
                  </a:lnTo>
                  <a:lnTo>
                    <a:pt x="108" y="4"/>
                  </a:lnTo>
                  <a:lnTo>
                    <a:pt x="99" y="10"/>
                  </a:lnTo>
                  <a:lnTo>
                    <a:pt x="91" y="20"/>
                  </a:lnTo>
                  <a:lnTo>
                    <a:pt x="89" y="24"/>
                  </a:lnTo>
                  <a:lnTo>
                    <a:pt x="91" y="29"/>
                  </a:lnTo>
                  <a:lnTo>
                    <a:pt x="100" y="29"/>
                  </a:lnTo>
                  <a:close/>
                  <a:moveTo>
                    <a:pt x="363" y="82"/>
                  </a:moveTo>
                  <a:lnTo>
                    <a:pt x="358" y="78"/>
                  </a:lnTo>
                  <a:lnTo>
                    <a:pt x="354" y="78"/>
                  </a:lnTo>
                  <a:lnTo>
                    <a:pt x="356" y="83"/>
                  </a:lnTo>
                  <a:lnTo>
                    <a:pt x="351" y="87"/>
                  </a:lnTo>
                  <a:lnTo>
                    <a:pt x="347" y="88"/>
                  </a:lnTo>
                  <a:lnTo>
                    <a:pt x="351" y="90"/>
                  </a:lnTo>
                  <a:lnTo>
                    <a:pt x="352" y="90"/>
                  </a:lnTo>
                  <a:lnTo>
                    <a:pt x="361" y="90"/>
                  </a:lnTo>
                  <a:lnTo>
                    <a:pt x="367" y="87"/>
                  </a:lnTo>
                  <a:lnTo>
                    <a:pt x="363" y="82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0" name="Freeform 76"/>
            <p:cNvSpPr>
              <a:spLocks noEditPoints="1"/>
            </p:cNvSpPr>
            <p:nvPr/>
          </p:nvSpPr>
          <p:spPr bwMode="auto">
            <a:xfrm>
              <a:off x="3592" y="2881"/>
              <a:ext cx="762" cy="648"/>
            </a:xfrm>
            <a:custGeom>
              <a:avLst/>
              <a:gdLst>
                <a:gd name="T0" fmla="*/ 481 w 550"/>
                <a:gd name="T1" fmla="*/ 454 h 468"/>
                <a:gd name="T2" fmla="*/ 510 w 550"/>
                <a:gd name="T3" fmla="*/ 440 h 468"/>
                <a:gd name="T4" fmla="*/ 466 w 550"/>
                <a:gd name="T5" fmla="*/ 460 h 468"/>
                <a:gd name="T6" fmla="*/ 550 w 550"/>
                <a:gd name="T7" fmla="*/ 348 h 468"/>
                <a:gd name="T8" fmla="*/ 540 w 550"/>
                <a:gd name="T9" fmla="*/ 273 h 468"/>
                <a:gd name="T10" fmla="*/ 524 w 550"/>
                <a:gd name="T11" fmla="*/ 251 h 468"/>
                <a:gd name="T12" fmla="*/ 473 w 550"/>
                <a:gd name="T13" fmla="*/ 166 h 468"/>
                <a:gd name="T14" fmla="*/ 474 w 550"/>
                <a:gd name="T15" fmla="*/ 153 h 468"/>
                <a:gd name="T16" fmla="*/ 497 w 550"/>
                <a:gd name="T17" fmla="*/ 200 h 468"/>
                <a:gd name="T18" fmla="*/ 490 w 550"/>
                <a:gd name="T19" fmla="*/ 162 h 468"/>
                <a:gd name="T20" fmla="*/ 424 w 550"/>
                <a:gd name="T21" fmla="*/ 69 h 468"/>
                <a:gd name="T22" fmla="*/ 401 w 550"/>
                <a:gd name="T23" fmla="*/ 17 h 468"/>
                <a:gd name="T24" fmla="*/ 393 w 550"/>
                <a:gd name="T25" fmla="*/ 5 h 468"/>
                <a:gd name="T26" fmla="*/ 362 w 550"/>
                <a:gd name="T27" fmla="*/ 8 h 468"/>
                <a:gd name="T28" fmla="*/ 356 w 550"/>
                <a:gd name="T29" fmla="*/ 36 h 468"/>
                <a:gd name="T30" fmla="*/ 169 w 550"/>
                <a:gd name="T31" fmla="*/ 15 h 468"/>
                <a:gd name="T32" fmla="*/ 13 w 550"/>
                <a:gd name="T33" fmla="*/ 55 h 468"/>
                <a:gd name="T34" fmla="*/ 22 w 550"/>
                <a:gd name="T35" fmla="*/ 75 h 468"/>
                <a:gd name="T36" fmla="*/ 32 w 550"/>
                <a:gd name="T37" fmla="*/ 74 h 468"/>
                <a:gd name="T38" fmla="*/ 40 w 550"/>
                <a:gd name="T39" fmla="*/ 65 h 468"/>
                <a:gd name="T40" fmla="*/ 35 w 550"/>
                <a:gd name="T41" fmla="*/ 76 h 468"/>
                <a:gd name="T42" fmla="*/ 82 w 550"/>
                <a:gd name="T43" fmla="*/ 66 h 468"/>
                <a:gd name="T44" fmla="*/ 93 w 550"/>
                <a:gd name="T45" fmla="*/ 68 h 468"/>
                <a:gd name="T46" fmla="*/ 107 w 550"/>
                <a:gd name="T47" fmla="*/ 76 h 468"/>
                <a:gd name="T48" fmla="*/ 126 w 550"/>
                <a:gd name="T49" fmla="*/ 74 h 468"/>
                <a:gd name="T50" fmla="*/ 139 w 550"/>
                <a:gd name="T51" fmla="*/ 85 h 468"/>
                <a:gd name="T52" fmla="*/ 134 w 550"/>
                <a:gd name="T53" fmla="*/ 85 h 468"/>
                <a:gd name="T54" fmla="*/ 152 w 550"/>
                <a:gd name="T55" fmla="*/ 98 h 468"/>
                <a:gd name="T56" fmla="*/ 154 w 550"/>
                <a:gd name="T57" fmla="*/ 104 h 468"/>
                <a:gd name="T58" fmla="*/ 178 w 550"/>
                <a:gd name="T59" fmla="*/ 112 h 468"/>
                <a:gd name="T60" fmla="*/ 208 w 550"/>
                <a:gd name="T61" fmla="*/ 94 h 468"/>
                <a:gd name="T62" fmla="*/ 220 w 550"/>
                <a:gd name="T63" fmla="*/ 88 h 468"/>
                <a:gd name="T64" fmla="*/ 243 w 550"/>
                <a:gd name="T65" fmla="*/ 74 h 468"/>
                <a:gd name="T66" fmla="*/ 287 w 550"/>
                <a:gd name="T67" fmla="*/ 107 h 468"/>
                <a:gd name="T68" fmla="*/ 318 w 550"/>
                <a:gd name="T69" fmla="*/ 134 h 468"/>
                <a:gd name="T70" fmla="*/ 345 w 550"/>
                <a:gd name="T71" fmla="*/ 157 h 468"/>
                <a:gd name="T72" fmla="*/ 345 w 550"/>
                <a:gd name="T73" fmla="*/ 214 h 468"/>
                <a:gd name="T74" fmla="*/ 355 w 550"/>
                <a:gd name="T75" fmla="*/ 240 h 468"/>
                <a:gd name="T76" fmla="*/ 355 w 550"/>
                <a:gd name="T77" fmla="*/ 221 h 468"/>
                <a:gd name="T78" fmla="*/ 373 w 550"/>
                <a:gd name="T79" fmla="*/ 227 h 468"/>
                <a:gd name="T80" fmla="*/ 354 w 550"/>
                <a:gd name="T81" fmla="*/ 255 h 468"/>
                <a:gd name="T82" fmla="*/ 383 w 550"/>
                <a:gd name="T83" fmla="*/ 293 h 468"/>
                <a:gd name="T84" fmla="*/ 396 w 550"/>
                <a:gd name="T85" fmla="*/ 294 h 468"/>
                <a:gd name="T86" fmla="*/ 404 w 550"/>
                <a:gd name="T87" fmla="*/ 294 h 468"/>
                <a:gd name="T88" fmla="*/ 414 w 550"/>
                <a:gd name="T89" fmla="*/ 320 h 468"/>
                <a:gd name="T90" fmla="*/ 417 w 550"/>
                <a:gd name="T91" fmla="*/ 323 h 468"/>
                <a:gd name="T92" fmla="*/ 444 w 550"/>
                <a:gd name="T93" fmla="*/ 359 h 468"/>
                <a:gd name="T94" fmla="*/ 466 w 550"/>
                <a:gd name="T95" fmla="*/ 367 h 468"/>
                <a:gd name="T96" fmla="*/ 493 w 550"/>
                <a:gd name="T97" fmla="*/ 400 h 468"/>
                <a:gd name="T98" fmla="*/ 486 w 550"/>
                <a:gd name="T99" fmla="*/ 407 h 468"/>
                <a:gd name="T100" fmla="*/ 518 w 550"/>
                <a:gd name="T101" fmla="*/ 411 h 468"/>
                <a:gd name="T102" fmla="*/ 540 w 550"/>
                <a:gd name="T103" fmla="*/ 403 h 468"/>
                <a:gd name="T104" fmla="*/ 540 w 550"/>
                <a:gd name="T105" fmla="*/ 372 h 468"/>
                <a:gd name="T106" fmla="*/ 550 w 550"/>
                <a:gd name="T107" fmla="*/ 353 h 468"/>
                <a:gd name="T108" fmla="*/ 457 w 550"/>
                <a:gd name="T109" fmla="*/ 464 h 468"/>
                <a:gd name="T110" fmla="*/ 38 w 550"/>
                <a:gd name="T111" fmla="*/ 80 h 468"/>
                <a:gd name="T112" fmla="*/ 59 w 550"/>
                <a:gd name="T113" fmla="*/ 73 h 468"/>
                <a:gd name="T114" fmla="*/ 195 w 550"/>
                <a:gd name="T115" fmla="*/ 112 h 468"/>
                <a:gd name="T116" fmla="*/ 185 w 550"/>
                <a:gd name="T117" fmla="*/ 118 h 468"/>
                <a:gd name="T118" fmla="*/ 401 w 550"/>
                <a:gd name="T119" fmla="*/ 324 h 468"/>
                <a:gd name="T120" fmla="*/ 401 w 550"/>
                <a:gd name="T121" fmla="*/ 324 h 468"/>
                <a:gd name="T122" fmla="*/ 540 w 550"/>
                <a:gd name="T123" fmla="*/ 409 h 468"/>
                <a:gd name="T124" fmla="*/ 550 w 550"/>
                <a:gd name="T125" fmla="*/ 38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50" h="468">
                  <a:moveTo>
                    <a:pt x="517" y="436"/>
                  </a:moveTo>
                  <a:lnTo>
                    <a:pt x="517" y="435"/>
                  </a:lnTo>
                  <a:lnTo>
                    <a:pt x="513" y="437"/>
                  </a:lnTo>
                  <a:lnTo>
                    <a:pt x="517" y="436"/>
                  </a:lnTo>
                  <a:close/>
                  <a:moveTo>
                    <a:pt x="476" y="448"/>
                  </a:moveTo>
                  <a:lnTo>
                    <a:pt x="481" y="454"/>
                  </a:lnTo>
                  <a:lnTo>
                    <a:pt x="482" y="454"/>
                  </a:lnTo>
                  <a:lnTo>
                    <a:pt x="481" y="451"/>
                  </a:lnTo>
                  <a:lnTo>
                    <a:pt x="476" y="448"/>
                  </a:lnTo>
                  <a:close/>
                  <a:moveTo>
                    <a:pt x="503" y="445"/>
                  </a:moveTo>
                  <a:lnTo>
                    <a:pt x="508" y="441"/>
                  </a:lnTo>
                  <a:lnTo>
                    <a:pt x="510" y="440"/>
                  </a:lnTo>
                  <a:lnTo>
                    <a:pt x="508" y="441"/>
                  </a:lnTo>
                  <a:lnTo>
                    <a:pt x="503" y="445"/>
                  </a:lnTo>
                  <a:close/>
                  <a:moveTo>
                    <a:pt x="462" y="461"/>
                  </a:moveTo>
                  <a:lnTo>
                    <a:pt x="466" y="461"/>
                  </a:lnTo>
                  <a:lnTo>
                    <a:pt x="471" y="456"/>
                  </a:lnTo>
                  <a:lnTo>
                    <a:pt x="466" y="460"/>
                  </a:lnTo>
                  <a:lnTo>
                    <a:pt x="462" y="461"/>
                  </a:lnTo>
                  <a:close/>
                  <a:moveTo>
                    <a:pt x="472" y="456"/>
                  </a:moveTo>
                  <a:lnTo>
                    <a:pt x="473" y="455"/>
                  </a:lnTo>
                  <a:lnTo>
                    <a:pt x="469" y="454"/>
                  </a:lnTo>
                  <a:lnTo>
                    <a:pt x="472" y="456"/>
                  </a:lnTo>
                  <a:close/>
                  <a:moveTo>
                    <a:pt x="550" y="348"/>
                  </a:moveTo>
                  <a:lnTo>
                    <a:pt x="549" y="343"/>
                  </a:lnTo>
                  <a:lnTo>
                    <a:pt x="547" y="333"/>
                  </a:lnTo>
                  <a:lnTo>
                    <a:pt x="547" y="318"/>
                  </a:lnTo>
                  <a:lnTo>
                    <a:pt x="546" y="313"/>
                  </a:lnTo>
                  <a:lnTo>
                    <a:pt x="546" y="290"/>
                  </a:lnTo>
                  <a:lnTo>
                    <a:pt x="540" y="273"/>
                  </a:lnTo>
                  <a:lnTo>
                    <a:pt x="537" y="271"/>
                  </a:lnTo>
                  <a:lnTo>
                    <a:pt x="537" y="265"/>
                  </a:lnTo>
                  <a:lnTo>
                    <a:pt x="529" y="255"/>
                  </a:lnTo>
                  <a:lnTo>
                    <a:pt x="525" y="253"/>
                  </a:lnTo>
                  <a:lnTo>
                    <a:pt x="522" y="254"/>
                  </a:lnTo>
                  <a:lnTo>
                    <a:pt x="524" y="251"/>
                  </a:lnTo>
                  <a:lnTo>
                    <a:pt x="524" y="247"/>
                  </a:lnTo>
                  <a:lnTo>
                    <a:pt x="517" y="237"/>
                  </a:lnTo>
                  <a:lnTo>
                    <a:pt x="510" y="221"/>
                  </a:lnTo>
                  <a:lnTo>
                    <a:pt x="491" y="193"/>
                  </a:lnTo>
                  <a:lnTo>
                    <a:pt x="477" y="171"/>
                  </a:lnTo>
                  <a:lnTo>
                    <a:pt x="473" y="166"/>
                  </a:lnTo>
                  <a:lnTo>
                    <a:pt x="468" y="152"/>
                  </a:lnTo>
                  <a:lnTo>
                    <a:pt x="464" y="142"/>
                  </a:lnTo>
                  <a:lnTo>
                    <a:pt x="466" y="142"/>
                  </a:lnTo>
                  <a:lnTo>
                    <a:pt x="471" y="144"/>
                  </a:lnTo>
                  <a:lnTo>
                    <a:pt x="469" y="149"/>
                  </a:lnTo>
                  <a:lnTo>
                    <a:pt x="474" y="153"/>
                  </a:lnTo>
                  <a:lnTo>
                    <a:pt x="479" y="152"/>
                  </a:lnTo>
                  <a:lnTo>
                    <a:pt x="485" y="156"/>
                  </a:lnTo>
                  <a:lnTo>
                    <a:pt x="485" y="161"/>
                  </a:lnTo>
                  <a:lnTo>
                    <a:pt x="485" y="170"/>
                  </a:lnTo>
                  <a:lnTo>
                    <a:pt x="487" y="185"/>
                  </a:lnTo>
                  <a:lnTo>
                    <a:pt x="497" y="200"/>
                  </a:lnTo>
                  <a:lnTo>
                    <a:pt x="502" y="205"/>
                  </a:lnTo>
                  <a:lnTo>
                    <a:pt x="492" y="191"/>
                  </a:lnTo>
                  <a:lnTo>
                    <a:pt x="490" y="186"/>
                  </a:lnTo>
                  <a:lnTo>
                    <a:pt x="487" y="177"/>
                  </a:lnTo>
                  <a:lnTo>
                    <a:pt x="486" y="167"/>
                  </a:lnTo>
                  <a:lnTo>
                    <a:pt x="490" y="162"/>
                  </a:lnTo>
                  <a:lnTo>
                    <a:pt x="487" y="157"/>
                  </a:lnTo>
                  <a:lnTo>
                    <a:pt x="483" y="153"/>
                  </a:lnTo>
                  <a:lnTo>
                    <a:pt x="474" y="143"/>
                  </a:lnTo>
                  <a:lnTo>
                    <a:pt x="447" y="109"/>
                  </a:lnTo>
                  <a:lnTo>
                    <a:pt x="432" y="83"/>
                  </a:lnTo>
                  <a:lnTo>
                    <a:pt x="424" y="69"/>
                  </a:lnTo>
                  <a:lnTo>
                    <a:pt x="417" y="50"/>
                  </a:lnTo>
                  <a:lnTo>
                    <a:pt x="415" y="45"/>
                  </a:lnTo>
                  <a:lnTo>
                    <a:pt x="410" y="36"/>
                  </a:lnTo>
                  <a:lnTo>
                    <a:pt x="409" y="26"/>
                  </a:lnTo>
                  <a:lnTo>
                    <a:pt x="407" y="22"/>
                  </a:lnTo>
                  <a:lnTo>
                    <a:pt x="401" y="17"/>
                  </a:lnTo>
                  <a:lnTo>
                    <a:pt x="399" y="12"/>
                  </a:lnTo>
                  <a:lnTo>
                    <a:pt x="401" y="16"/>
                  </a:lnTo>
                  <a:lnTo>
                    <a:pt x="403" y="6"/>
                  </a:lnTo>
                  <a:lnTo>
                    <a:pt x="396" y="3"/>
                  </a:lnTo>
                  <a:lnTo>
                    <a:pt x="394" y="5"/>
                  </a:lnTo>
                  <a:lnTo>
                    <a:pt x="393" y="5"/>
                  </a:lnTo>
                  <a:lnTo>
                    <a:pt x="388" y="5"/>
                  </a:lnTo>
                  <a:lnTo>
                    <a:pt x="375" y="1"/>
                  </a:lnTo>
                  <a:lnTo>
                    <a:pt x="370" y="0"/>
                  </a:lnTo>
                  <a:lnTo>
                    <a:pt x="366" y="3"/>
                  </a:lnTo>
                  <a:lnTo>
                    <a:pt x="364" y="3"/>
                  </a:lnTo>
                  <a:lnTo>
                    <a:pt x="362" y="8"/>
                  </a:lnTo>
                  <a:lnTo>
                    <a:pt x="362" y="14"/>
                  </a:lnTo>
                  <a:lnTo>
                    <a:pt x="365" y="17"/>
                  </a:lnTo>
                  <a:lnTo>
                    <a:pt x="366" y="22"/>
                  </a:lnTo>
                  <a:lnTo>
                    <a:pt x="366" y="32"/>
                  </a:lnTo>
                  <a:lnTo>
                    <a:pt x="361" y="36"/>
                  </a:lnTo>
                  <a:lnTo>
                    <a:pt x="356" y="36"/>
                  </a:lnTo>
                  <a:lnTo>
                    <a:pt x="352" y="26"/>
                  </a:lnTo>
                  <a:lnTo>
                    <a:pt x="347" y="22"/>
                  </a:lnTo>
                  <a:lnTo>
                    <a:pt x="180" y="35"/>
                  </a:lnTo>
                  <a:lnTo>
                    <a:pt x="176" y="30"/>
                  </a:lnTo>
                  <a:lnTo>
                    <a:pt x="175" y="25"/>
                  </a:lnTo>
                  <a:lnTo>
                    <a:pt x="169" y="15"/>
                  </a:lnTo>
                  <a:lnTo>
                    <a:pt x="67" y="26"/>
                  </a:lnTo>
                  <a:lnTo>
                    <a:pt x="6" y="32"/>
                  </a:lnTo>
                  <a:lnTo>
                    <a:pt x="1" y="36"/>
                  </a:lnTo>
                  <a:lnTo>
                    <a:pt x="0" y="42"/>
                  </a:lnTo>
                  <a:lnTo>
                    <a:pt x="8" y="53"/>
                  </a:lnTo>
                  <a:lnTo>
                    <a:pt x="13" y="55"/>
                  </a:lnTo>
                  <a:lnTo>
                    <a:pt x="18" y="60"/>
                  </a:lnTo>
                  <a:lnTo>
                    <a:pt x="15" y="66"/>
                  </a:lnTo>
                  <a:lnTo>
                    <a:pt x="15" y="69"/>
                  </a:lnTo>
                  <a:lnTo>
                    <a:pt x="17" y="71"/>
                  </a:lnTo>
                  <a:lnTo>
                    <a:pt x="22" y="73"/>
                  </a:lnTo>
                  <a:lnTo>
                    <a:pt x="22" y="75"/>
                  </a:lnTo>
                  <a:lnTo>
                    <a:pt x="18" y="80"/>
                  </a:lnTo>
                  <a:lnTo>
                    <a:pt x="15" y="85"/>
                  </a:lnTo>
                  <a:lnTo>
                    <a:pt x="18" y="85"/>
                  </a:lnTo>
                  <a:lnTo>
                    <a:pt x="23" y="84"/>
                  </a:lnTo>
                  <a:lnTo>
                    <a:pt x="28" y="80"/>
                  </a:lnTo>
                  <a:lnTo>
                    <a:pt x="32" y="74"/>
                  </a:lnTo>
                  <a:lnTo>
                    <a:pt x="34" y="69"/>
                  </a:lnTo>
                  <a:lnTo>
                    <a:pt x="33" y="68"/>
                  </a:lnTo>
                  <a:lnTo>
                    <a:pt x="33" y="66"/>
                  </a:lnTo>
                  <a:lnTo>
                    <a:pt x="35" y="64"/>
                  </a:lnTo>
                  <a:lnTo>
                    <a:pt x="38" y="70"/>
                  </a:lnTo>
                  <a:lnTo>
                    <a:pt x="40" y="65"/>
                  </a:lnTo>
                  <a:lnTo>
                    <a:pt x="43" y="60"/>
                  </a:lnTo>
                  <a:lnTo>
                    <a:pt x="43" y="65"/>
                  </a:lnTo>
                  <a:lnTo>
                    <a:pt x="49" y="69"/>
                  </a:lnTo>
                  <a:lnTo>
                    <a:pt x="45" y="74"/>
                  </a:lnTo>
                  <a:lnTo>
                    <a:pt x="38" y="76"/>
                  </a:lnTo>
                  <a:lnTo>
                    <a:pt x="35" y="76"/>
                  </a:lnTo>
                  <a:lnTo>
                    <a:pt x="42" y="76"/>
                  </a:lnTo>
                  <a:lnTo>
                    <a:pt x="56" y="73"/>
                  </a:lnTo>
                  <a:lnTo>
                    <a:pt x="69" y="71"/>
                  </a:lnTo>
                  <a:lnTo>
                    <a:pt x="71" y="70"/>
                  </a:lnTo>
                  <a:lnTo>
                    <a:pt x="81" y="61"/>
                  </a:lnTo>
                  <a:lnTo>
                    <a:pt x="82" y="66"/>
                  </a:lnTo>
                  <a:lnTo>
                    <a:pt x="87" y="64"/>
                  </a:lnTo>
                  <a:lnTo>
                    <a:pt x="92" y="63"/>
                  </a:lnTo>
                  <a:lnTo>
                    <a:pt x="101" y="66"/>
                  </a:lnTo>
                  <a:lnTo>
                    <a:pt x="103" y="70"/>
                  </a:lnTo>
                  <a:lnTo>
                    <a:pt x="98" y="69"/>
                  </a:lnTo>
                  <a:lnTo>
                    <a:pt x="93" y="68"/>
                  </a:lnTo>
                  <a:lnTo>
                    <a:pt x="90" y="68"/>
                  </a:lnTo>
                  <a:lnTo>
                    <a:pt x="88" y="70"/>
                  </a:lnTo>
                  <a:lnTo>
                    <a:pt x="78" y="70"/>
                  </a:lnTo>
                  <a:lnTo>
                    <a:pt x="83" y="71"/>
                  </a:lnTo>
                  <a:lnTo>
                    <a:pt x="87" y="71"/>
                  </a:lnTo>
                  <a:lnTo>
                    <a:pt x="107" y="76"/>
                  </a:lnTo>
                  <a:lnTo>
                    <a:pt x="120" y="80"/>
                  </a:lnTo>
                  <a:lnTo>
                    <a:pt x="130" y="85"/>
                  </a:lnTo>
                  <a:lnTo>
                    <a:pt x="129" y="81"/>
                  </a:lnTo>
                  <a:lnTo>
                    <a:pt x="123" y="78"/>
                  </a:lnTo>
                  <a:lnTo>
                    <a:pt x="121" y="74"/>
                  </a:lnTo>
                  <a:lnTo>
                    <a:pt x="126" y="74"/>
                  </a:lnTo>
                  <a:lnTo>
                    <a:pt x="131" y="76"/>
                  </a:lnTo>
                  <a:lnTo>
                    <a:pt x="139" y="70"/>
                  </a:lnTo>
                  <a:lnTo>
                    <a:pt x="137" y="75"/>
                  </a:lnTo>
                  <a:lnTo>
                    <a:pt x="134" y="76"/>
                  </a:lnTo>
                  <a:lnTo>
                    <a:pt x="131" y="80"/>
                  </a:lnTo>
                  <a:lnTo>
                    <a:pt x="139" y="85"/>
                  </a:lnTo>
                  <a:lnTo>
                    <a:pt x="144" y="84"/>
                  </a:lnTo>
                  <a:lnTo>
                    <a:pt x="146" y="89"/>
                  </a:lnTo>
                  <a:lnTo>
                    <a:pt x="151" y="89"/>
                  </a:lnTo>
                  <a:lnTo>
                    <a:pt x="149" y="93"/>
                  </a:lnTo>
                  <a:lnTo>
                    <a:pt x="144" y="89"/>
                  </a:lnTo>
                  <a:lnTo>
                    <a:pt x="134" y="85"/>
                  </a:lnTo>
                  <a:lnTo>
                    <a:pt x="139" y="90"/>
                  </a:lnTo>
                  <a:lnTo>
                    <a:pt x="142" y="93"/>
                  </a:lnTo>
                  <a:lnTo>
                    <a:pt x="145" y="94"/>
                  </a:lnTo>
                  <a:lnTo>
                    <a:pt x="142" y="94"/>
                  </a:lnTo>
                  <a:lnTo>
                    <a:pt x="147" y="97"/>
                  </a:lnTo>
                  <a:lnTo>
                    <a:pt x="152" y="98"/>
                  </a:lnTo>
                  <a:lnTo>
                    <a:pt x="157" y="103"/>
                  </a:lnTo>
                  <a:lnTo>
                    <a:pt x="160" y="108"/>
                  </a:lnTo>
                  <a:lnTo>
                    <a:pt x="161" y="113"/>
                  </a:lnTo>
                  <a:lnTo>
                    <a:pt x="156" y="114"/>
                  </a:lnTo>
                  <a:lnTo>
                    <a:pt x="155" y="109"/>
                  </a:lnTo>
                  <a:lnTo>
                    <a:pt x="154" y="104"/>
                  </a:lnTo>
                  <a:lnTo>
                    <a:pt x="154" y="109"/>
                  </a:lnTo>
                  <a:lnTo>
                    <a:pt x="155" y="114"/>
                  </a:lnTo>
                  <a:lnTo>
                    <a:pt x="160" y="117"/>
                  </a:lnTo>
                  <a:lnTo>
                    <a:pt x="165" y="115"/>
                  </a:lnTo>
                  <a:lnTo>
                    <a:pt x="168" y="114"/>
                  </a:lnTo>
                  <a:lnTo>
                    <a:pt x="178" y="112"/>
                  </a:lnTo>
                  <a:lnTo>
                    <a:pt x="181" y="112"/>
                  </a:lnTo>
                  <a:lnTo>
                    <a:pt x="183" y="109"/>
                  </a:lnTo>
                  <a:lnTo>
                    <a:pt x="188" y="104"/>
                  </a:lnTo>
                  <a:lnTo>
                    <a:pt x="189" y="107"/>
                  </a:lnTo>
                  <a:lnTo>
                    <a:pt x="194" y="107"/>
                  </a:lnTo>
                  <a:lnTo>
                    <a:pt x="208" y="94"/>
                  </a:lnTo>
                  <a:lnTo>
                    <a:pt x="213" y="93"/>
                  </a:lnTo>
                  <a:lnTo>
                    <a:pt x="217" y="92"/>
                  </a:lnTo>
                  <a:lnTo>
                    <a:pt x="222" y="93"/>
                  </a:lnTo>
                  <a:lnTo>
                    <a:pt x="219" y="88"/>
                  </a:lnTo>
                  <a:lnTo>
                    <a:pt x="214" y="85"/>
                  </a:lnTo>
                  <a:lnTo>
                    <a:pt x="220" y="88"/>
                  </a:lnTo>
                  <a:lnTo>
                    <a:pt x="218" y="85"/>
                  </a:lnTo>
                  <a:lnTo>
                    <a:pt x="220" y="80"/>
                  </a:lnTo>
                  <a:lnTo>
                    <a:pt x="225" y="76"/>
                  </a:lnTo>
                  <a:lnTo>
                    <a:pt x="234" y="75"/>
                  </a:lnTo>
                  <a:lnTo>
                    <a:pt x="239" y="74"/>
                  </a:lnTo>
                  <a:lnTo>
                    <a:pt x="243" y="74"/>
                  </a:lnTo>
                  <a:lnTo>
                    <a:pt x="253" y="80"/>
                  </a:lnTo>
                  <a:lnTo>
                    <a:pt x="258" y="80"/>
                  </a:lnTo>
                  <a:lnTo>
                    <a:pt x="268" y="86"/>
                  </a:lnTo>
                  <a:lnTo>
                    <a:pt x="274" y="97"/>
                  </a:lnTo>
                  <a:lnTo>
                    <a:pt x="286" y="102"/>
                  </a:lnTo>
                  <a:lnTo>
                    <a:pt x="287" y="107"/>
                  </a:lnTo>
                  <a:lnTo>
                    <a:pt x="288" y="112"/>
                  </a:lnTo>
                  <a:lnTo>
                    <a:pt x="302" y="120"/>
                  </a:lnTo>
                  <a:lnTo>
                    <a:pt x="306" y="125"/>
                  </a:lnTo>
                  <a:lnTo>
                    <a:pt x="311" y="128"/>
                  </a:lnTo>
                  <a:lnTo>
                    <a:pt x="313" y="133"/>
                  </a:lnTo>
                  <a:lnTo>
                    <a:pt x="318" y="134"/>
                  </a:lnTo>
                  <a:lnTo>
                    <a:pt x="329" y="133"/>
                  </a:lnTo>
                  <a:lnTo>
                    <a:pt x="336" y="141"/>
                  </a:lnTo>
                  <a:lnTo>
                    <a:pt x="336" y="144"/>
                  </a:lnTo>
                  <a:lnTo>
                    <a:pt x="340" y="149"/>
                  </a:lnTo>
                  <a:lnTo>
                    <a:pt x="345" y="152"/>
                  </a:lnTo>
                  <a:lnTo>
                    <a:pt x="345" y="157"/>
                  </a:lnTo>
                  <a:lnTo>
                    <a:pt x="346" y="159"/>
                  </a:lnTo>
                  <a:lnTo>
                    <a:pt x="347" y="173"/>
                  </a:lnTo>
                  <a:lnTo>
                    <a:pt x="349" y="178"/>
                  </a:lnTo>
                  <a:lnTo>
                    <a:pt x="349" y="185"/>
                  </a:lnTo>
                  <a:lnTo>
                    <a:pt x="342" y="208"/>
                  </a:lnTo>
                  <a:lnTo>
                    <a:pt x="345" y="214"/>
                  </a:lnTo>
                  <a:lnTo>
                    <a:pt x="345" y="224"/>
                  </a:lnTo>
                  <a:lnTo>
                    <a:pt x="342" y="231"/>
                  </a:lnTo>
                  <a:lnTo>
                    <a:pt x="345" y="236"/>
                  </a:lnTo>
                  <a:lnTo>
                    <a:pt x="350" y="241"/>
                  </a:lnTo>
                  <a:lnTo>
                    <a:pt x="345" y="234"/>
                  </a:lnTo>
                  <a:lnTo>
                    <a:pt x="355" y="240"/>
                  </a:lnTo>
                  <a:lnTo>
                    <a:pt x="355" y="241"/>
                  </a:lnTo>
                  <a:lnTo>
                    <a:pt x="359" y="237"/>
                  </a:lnTo>
                  <a:lnTo>
                    <a:pt x="361" y="227"/>
                  </a:lnTo>
                  <a:lnTo>
                    <a:pt x="356" y="227"/>
                  </a:lnTo>
                  <a:lnTo>
                    <a:pt x="355" y="226"/>
                  </a:lnTo>
                  <a:lnTo>
                    <a:pt x="355" y="221"/>
                  </a:lnTo>
                  <a:lnTo>
                    <a:pt x="351" y="217"/>
                  </a:lnTo>
                  <a:lnTo>
                    <a:pt x="351" y="217"/>
                  </a:lnTo>
                  <a:lnTo>
                    <a:pt x="361" y="222"/>
                  </a:lnTo>
                  <a:lnTo>
                    <a:pt x="362" y="227"/>
                  </a:lnTo>
                  <a:lnTo>
                    <a:pt x="368" y="222"/>
                  </a:lnTo>
                  <a:lnTo>
                    <a:pt x="373" y="227"/>
                  </a:lnTo>
                  <a:lnTo>
                    <a:pt x="373" y="231"/>
                  </a:lnTo>
                  <a:lnTo>
                    <a:pt x="365" y="245"/>
                  </a:lnTo>
                  <a:lnTo>
                    <a:pt x="362" y="254"/>
                  </a:lnTo>
                  <a:lnTo>
                    <a:pt x="359" y="255"/>
                  </a:lnTo>
                  <a:lnTo>
                    <a:pt x="359" y="259"/>
                  </a:lnTo>
                  <a:lnTo>
                    <a:pt x="354" y="255"/>
                  </a:lnTo>
                  <a:lnTo>
                    <a:pt x="357" y="260"/>
                  </a:lnTo>
                  <a:lnTo>
                    <a:pt x="366" y="264"/>
                  </a:lnTo>
                  <a:lnTo>
                    <a:pt x="369" y="269"/>
                  </a:lnTo>
                  <a:lnTo>
                    <a:pt x="369" y="271"/>
                  </a:lnTo>
                  <a:lnTo>
                    <a:pt x="379" y="289"/>
                  </a:lnTo>
                  <a:lnTo>
                    <a:pt x="383" y="293"/>
                  </a:lnTo>
                  <a:lnTo>
                    <a:pt x="390" y="302"/>
                  </a:lnTo>
                  <a:lnTo>
                    <a:pt x="394" y="303"/>
                  </a:lnTo>
                  <a:lnTo>
                    <a:pt x="399" y="302"/>
                  </a:lnTo>
                  <a:lnTo>
                    <a:pt x="401" y="303"/>
                  </a:lnTo>
                  <a:lnTo>
                    <a:pt x="399" y="299"/>
                  </a:lnTo>
                  <a:lnTo>
                    <a:pt x="396" y="294"/>
                  </a:lnTo>
                  <a:lnTo>
                    <a:pt x="393" y="290"/>
                  </a:lnTo>
                  <a:lnTo>
                    <a:pt x="398" y="292"/>
                  </a:lnTo>
                  <a:lnTo>
                    <a:pt x="399" y="294"/>
                  </a:lnTo>
                  <a:lnTo>
                    <a:pt x="409" y="289"/>
                  </a:lnTo>
                  <a:lnTo>
                    <a:pt x="409" y="290"/>
                  </a:lnTo>
                  <a:lnTo>
                    <a:pt x="404" y="294"/>
                  </a:lnTo>
                  <a:lnTo>
                    <a:pt x="408" y="299"/>
                  </a:lnTo>
                  <a:lnTo>
                    <a:pt x="407" y="308"/>
                  </a:lnTo>
                  <a:lnTo>
                    <a:pt x="408" y="313"/>
                  </a:lnTo>
                  <a:lnTo>
                    <a:pt x="410" y="318"/>
                  </a:lnTo>
                  <a:lnTo>
                    <a:pt x="410" y="322"/>
                  </a:lnTo>
                  <a:lnTo>
                    <a:pt x="414" y="320"/>
                  </a:lnTo>
                  <a:lnTo>
                    <a:pt x="419" y="315"/>
                  </a:lnTo>
                  <a:lnTo>
                    <a:pt x="420" y="312"/>
                  </a:lnTo>
                  <a:lnTo>
                    <a:pt x="427" y="305"/>
                  </a:lnTo>
                  <a:lnTo>
                    <a:pt x="422" y="313"/>
                  </a:lnTo>
                  <a:lnTo>
                    <a:pt x="420" y="318"/>
                  </a:lnTo>
                  <a:lnTo>
                    <a:pt x="417" y="323"/>
                  </a:lnTo>
                  <a:lnTo>
                    <a:pt x="418" y="325"/>
                  </a:lnTo>
                  <a:lnTo>
                    <a:pt x="422" y="327"/>
                  </a:lnTo>
                  <a:lnTo>
                    <a:pt x="427" y="332"/>
                  </a:lnTo>
                  <a:lnTo>
                    <a:pt x="432" y="349"/>
                  </a:lnTo>
                  <a:lnTo>
                    <a:pt x="440" y="359"/>
                  </a:lnTo>
                  <a:lnTo>
                    <a:pt x="444" y="359"/>
                  </a:lnTo>
                  <a:lnTo>
                    <a:pt x="439" y="361"/>
                  </a:lnTo>
                  <a:lnTo>
                    <a:pt x="444" y="364"/>
                  </a:lnTo>
                  <a:lnTo>
                    <a:pt x="449" y="363"/>
                  </a:lnTo>
                  <a:lnTo>
                    <a:pt x="454" y="363"/>
                  </a:lnTo>
                  <a:lnTo>
                    <a:pt x="457" y="363"/>
                  </a:lnTo>
                  <a:lnTo>
                    <a:pt x="466" y="367"/>
                  </a:lnTo>
                  <a:lnTo>
                    <a:pt x="468" y="372"/>
                  </a:lnTo>
                  <a:lnTo>
                    <a:pt x="472" y="376"/>
                  </a:lnTo>
                  <a:lnTo>
                    <a:pt x="478" y="385"/>
                  </a:lnTo>
                  <a:lnTo>
                    <a:pt x="481" y="390"/>
                  </a:lnTo>
                  <a:lnTo>
                    <a:pt x="490" y="398"/>
                  </a:lnTo>
                  <a:lnTo>
                    <a:pt x="493" y="400"/>
                  </a:lnTo>
                  <a:lnTo>
                    <a:pt x="498" y="400"/>
                  </a:lnTo>
                  <a:lnTo>
                    <a:pt x="503" y="403"/>
                  </a:lnTo>
                  <a:lnTo>
                    <a:pt x="501" y="409"/>
                  </a:lnTo>
                  <a:lnTo>
                    <a:pt x="495" y="406"/>
                  </a:lnTo>
                  <a:lnTo>
                    <a:pt x="490" y="402"/>
                  </a:lnTo>
                  <a:lnTo>
                    <a:pt x="486" y="407"/>
                  </a:lnTo>
                  <a:lnTo>
                    <a:pt x="488" y="411"/>
                  </a:lnTo>
                  <a:lnTo>
                    <a:pt x="492" y="416"/>
                  </a:lnTo>
                  <a:lnTo>
                    <a:pt x="502" y="414"/>
                  </a:lnTo>
                  <a:lnTo>
                    <a:pt x="508" y="410"/>
                  </a:lnTo>
                  <a:lnTo>
                    <a:pt x="513" y="411"/>
                  </a:lnTo>
                  <a:lnTo>
                    <a:pt x="518" y="411"/>
                  </a:lnTo>
                  <a:lnTo>
                    <a:pt x="522" y="409"/>
                  </a:lnTo>
                  <a:lnTo>
                    <a:pt x="526" y="403"/>
                  </a:lnTo>
                  <a:lnTo>
                    <a:pt x="531" y="401"/>
                  </a:lnTo>
                  <a:lnTo>
                    <a:pt x="536" y="403"/>
                  </a:lnTo>
                  <a:lnTo>
                    <a:pt x="534" y="401"/>
                  </a:lnTo>
                  <a:lnTo>
                    <a:pt x="540" y="403"/>
                  </a:lnTo>
                  <a:lnTo>
                    <a:pt x="537" y="398"/>
                  </a:lnTo>
                  <a:lnTo>
                    <a:pt x="540" y="393"/>
                  </a:lnTo>
                  <a:lnTo>
                    <a:pt x="542" y="388"/>
                  </a:lnTo>
                  <a:lnTo>
                    <a:pt x="540" y="380"/>
                  </a:lnTo>
                  <a:lnTo>
                    <a:pt x="541" y="377"/>
                  </a:lnTo>
                  <a:lnTo>
                    <a:pt x="540" y="372"/>
                  </a:lnTo>
                  <a:lnTo>
                    <a:pt x="542" y="367"/>
                  </a:lnTo>
                  <a:lnTo>
                    <a:pt x="542" y="362"/>
                  </a:lnTo>
                  <a:lnTo>
                    <a:pt x="546" y="358"/>
                  </a:lnTo>
                  <a:lnTo>
                    <a:pt x="546" y="353"/>
                  </a:lnTo>
                  <a:lnTo>
                    <a:pt x="547" y="348"/>
                  </a:lnTo>
                  <a:lnTo>
                    <a:pt x="550" y="353"/>
                  </a:lnTo>
                  <a:lnTo>
                    <a:pt x="550" y="348"/>
                  </a:lnTo>
                  <a:close/>
                  <a:moveTo>
                    <a:pt x="524" y="431"/>
                  </a:moveTo>
                  <a:lnTo>
                    <a:pt x="524" y="430"/>
                  </a:lnTo>
                  <a:lnTo>
                    <a:pt x="521" y="432"/>
                  </a:lnTo>
                  <a:lnTo>
                    <a:pt x="524" y="431"/>
                  </a:lnTo>
                  <a:close/>
                  <a:moveTo>
                    <a:pt x="457" y="464"/>
                  </a:moveTo>
                  <a:lnTo>
                    <a:pt x="462" y="463"/>
                  </a:lnTo>
                  <a:lnTo>
                    <a:pt x="458" y="463"/>
                  </a:lnTo>
                  <a:lnTo>
                    <a:pt x="457" y="464"/>
                  </a:lnTo>
                  <a:close/>
                  <a:moveTo>
                    <a:pt x="47" y="76"/>
                  </a:moveTo>
                  <a:lnTo>
                    <a:pt x="43" y="78"/>
                  </a:lnTo>
                  <a:lnTo>
                    <a:pt x="38" y="80"/>
                  </a:lnTo>
                  <a:lnTo>
                    <a:pt x="27" y="81"/>
                  </a:lnTo>
                  <a:lnTo>
                    <a:pt x="32" y="81"/>
                  </a:lnTo>
                  <a:lnTo>
                    <a:pt x="63" y="73"/>
                  </a:lnTo>
                  <a:lnTo>
                    <a:pt x="73" y="71"/>
                  </a:lnTo>
                  <a:lnTo>
                    <a:pt x="69" y="71"/>
                  </a:lnTo>
                  <a:lnTo>
                    <a:pt x="59" y="73"/>
                  </a:lnTo>
                  <a:lnTo>
                    <a:pt x="47" y="76"/>
                  </a:lnTo>
                  <a:close/>
                  <a:moveTo>
                    <a:pt x="451" y="468"/>
                  </a:moveTo>
                  <a:lnTo>
                    <a:pt x="456" y="465"/>
                  </a:lnTo>
                  <a:lnTo>
                    <a:pt x="451" y="465"/>
                  </a:lnTo>
                  <a:lnTo>
                    <a:pt x="451" y="468"/>
                  </a:lnTo>
                  <a:close/>
                  <a:moveTo>
                    <a:pt x="195" y="112"/>
                  </a:moveTo>
                  <a:lnTo>
                    <a:pt x="190" y="113"/>
                  </a:lnTo>
                  <a:lnTo>
                    <a:pt x="186" y="117"/>
                  </a:lnTo>
                  <a:lnTo>
                    <a:pt x="181" y="119"/>
                  </a:lnTo>
                  <a:lnTo>
                    <a:pt x="176" y="119"/>
                  </a:lnTo>
                  <a:lnTo>
                    <a:pt x="180" y="120"/>
                  </a:lnTo>
                  <a:lnTo>
                    <a:pt x="185" y="118"/>
                  </a:lnTo>
                  <a:lnTo>
                    <a:pt x="186" y="117"/>
                  </a:lnTo>
                  <a:lnTo>
                    <a:pt x="196" y="110"/>
                  </a:lnTo>
                  <a:lnTo>
                    <a:pt x="201" y="105"/>
                  </a:lnTo>
                  <a:lnTo>
                    <a:pt x="195" y="109"/>
                  </a:lnTo>
                  <a:lnTo>
                    <a:pt x="195" y="112"/>
                  </a:lnTo>
                  <a:close/>
                  <a:moveTo>
                    <a:pt x="401" y="324"/>
                  </a:moveTo>
                  <a:lnTo>
                    <a:pt x="401" y="324"/>
                  </a:lnTo>
                  <a:lnTo>
                    <a:pt x="405" y="329"/>
                  </a:lnTo>
                  <a:lnTo>
                    <a:pt x="407" y="331"/>
                  </a:lnTo>
                  <a:lnTo>
                    <a:pt x="412" y="328"/>
                  </a:lnTo>
                  <a:lnTo>
                    <a:pt x="407" y="329"/>
                  </a:lnTo>
                  <a:lnTo>
                    <a:pt x="401" y="324"/>
                  </a:lnTo>
                  <a:close/>
                  <a:moveTo>
                    <a:pt x="542" y="400"/>
                  </a:moveTo>
                  <a:lnTo>
                    <a:pt x="539" y="409"/>
                  </a:lnTo>
                  <a:lnTo>
                    <a:pt x="532" y="419"/>
                  </a:lnTo>
                  <a:lnTo>
                    <a:pt x="532" y="420"/>
                  </a:lnTo>
                  <a:lnTo>
                    <a:pt x="530" y="424"/>
                  </a:lnTo>
                  <a:lnTo>
                    <a:pt x="540" y="409"/>
                  </a:lnTo>
                  <a:lnTo>
                    <a:pt x="547" y="391"/>
                  </a:lnTo>
                  <a:lnTo>
                    <a:pt x="542" y="395"/>
                  </a:lnTo>
                  <a:lnTo>
                    <a:pt x="542" y="400"/>
                  </a:lnTo>
                  <a:close/>
                  <a:moveTo>
                    <a:pt x="550" y="380"/>
                  </a:moveTo>
                  <a:lnTo>
                    <a:pt x="550" y="385"/>
                  </a:lnTo>
                  <a:lnTo>
                    <a:pt x="550" y="380"/>
                  </a:lnTo>
                  <a:lnTo>
                    <a:pt x="550" y="380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1" name="Freeform 77"/>
            <p:cNvSpPr>
              <a:spLocks noEditPoints="1"/>
            </p:cNvSpPr>
            <p:nvPr/>
          </p:nvSpPr>
          <p:spPr bwMode="auto">
            <a:xfrm>
              <a:off x="4462" y="1670"/>
              <a:ext cx="109" cy="253"/>
            </a:xfrm>
            <a:custGeom>
              <a:avLst/>
              <a:gdLst>
                <a:gd name="T0" fmla="*/ 77 w 79"/>
                <a:gd name="T1" fmla="*/ 82 h 183"/>
                <a:gd name="T2" fmla="*/ 75 w 79"/>
                <a:gd name="T3" fmla="*/ 61 h 183"/>
                <a:gd name="T4" fmla="*/ 60 w 79"/>
                <a:gd name="T5" fmla="*/ 61 h 183"/>
                <a:gd name="T6" fmla="*/ 57 w 79"/>
                <a:gd name="T7" fmla="*/ 47 h 183"/>
                <a:gd name="T8" fmla="*/ 62 w 79"/>
                <a:gd name="T9" fmla="*/ 42 h 183"/>
                <a:gd name="T10" fmla="*/ 65 w 79"/>
                <a:gd name="T11" fmla="*/ 33 h 183"/>
                <a:gd name="T12" fmla="*/ 68 w 79"/>
                <a:gd name="T13" fmla="*/ 22 h 183"/>
                <a:gd name="T14" fmla="*/ 16 w 79"/>
                <a:gd name="T15" fmla="*/ 0 h 183"/>
                <a:gd name="T16" fmla="*/ 10 w 79"/>
                <a:gd name="T17" fmla="*/ 10 h 183"/>
                <a:gd name="T18" fmla="*/ 4 w 79"/>
                <a:gd name="T19" fmla="*/ 28 h 183"/>
                <a:gd name="T20" fmla="*/ 1 w 79"/>
                <a:gd name="T21" fmla="*/ 37 h 183"/>
                <a:gd name="T22" fmla="*/ 5 w 79"/>
                <a:gd name="T23" fmla="*/ 42 h 183"/>
                <a:gd name="T24" fmla="*/ 0 w 79"/>
                <a:gd name="T25" fmla="*/ 51 h 183"/>
                <a:gd name="T26" fmla="*/ 6 w 79"/>
                <a:gd name="T27" fmla="*/ 65 h 183"/>
                <a:gd name="T28" fmla="*/ 13 w 79"/>
                <a:gd name="T29" fmla="*/ 71 h 183"/>
                <a:gd name="T30" fmla="*/ 20 w 79"/>
                <a:gd name="T31" fmla="*/ 75 h 183"/>
                <a:gd name="T32" fmla="*/ 35 w 79"/>
                <a:gd name="T33" fmla="*/ 88 h 183"/>
                <a:gd name="T34" fmla="*/ 26 w 79"/>
                <a:gd name="T35" fmla="*/ 98 h 183"/>
                <a:gd name="T36" fmla="*/ 21 w 79"/>
                <a:gd name="T37" fmla="*/ 104 h 183"/>
                <a:gd name="T38" fmla="*/ 21 w 79"/>
                <a:gd name="T39" fmla="*/ 105 h 183"/>
                <a:gd name="T40" fmla="*/ 19 w 79"/>
                <a:gd name="T41" fmla="*/ 115 h 183"/>
                <a:gd name="T42" fmla="*/ 13 w 79"/>
                <a:gd name="T43" fmla="*/ 119 h 183"/>
                <a:gd name="T44" fmla="*/ 5 w 79"/>
                <a:gd name="T45" fmla="*/ 125 h 183"/>
                <a:gd name="T46" fmla="*/ 1 w 79"/>
                <a:gd name="T47" fmla="*/ 136 h 183"/>
                <a:gd name="T48" fmla="*/ 0 w 79"/>
                <a:gd name="T49" fmla="*/ 141 h 183"/>
                <a:gd name="T50" fmla="*/ 2 w 79"/>
                <a:gd name="T51" fmla="*/ 146 h 183"/>
                <a:gd name="T52" fmla="*/ 11 w 79"/>
                <a:gd name="T53" fmla="*/ 156 h 183"/>
                <a:gd name="T54" fmla="*/ 21 w 79"/>
                <a:gd name="T55" fmla="*/ 160 h 183"/>
                <a:gd name="T56" fmla="*/ 34 w 79"/>
                <a:gd name="T57" fmla="*/ 165 h 183"/>
                <a:gd name="T58" fmla="*/ 45 w 79"/>
                <a:gd name="T59" fmla="*/ 170 h 183"/>
                <a:gd name="T60" fmla="*/ 44 w 79"/>
                <a:gd name="T61" fmla="*/ 183 h 183"/>
                <a:gd name="T62" fmla="*/ 52 w 79"/>
                <a:gd name="T63" fmla="*/ 179 h 183"/>
                <a:gd name="T64" fmla="*/ 57 w 79"/>
                <a:gd name="T65" fmla="*/ 169 h 183"/>
                <a:gd name="T66" fmla="*/ 60 w 79"/>
                <a:gd name="T67" fmla="*/ 154 h 183"/>
                <a:gd name="T68" fmla="*/ 58 w 79"/>
                <a:gd name="T69" fmla="*/ 151 h 183"/>
                <a:gd name="T70" fmla="*/ 67 w 79"/>
                <a:gd name="T71" fmla="*/ 146 h 183"/>
                <a:gd name="T72" fmla="*/ 68 w 79"/>
                <a:gd name="T73" fmla="*/ 137 h 183"/>
                <a:gd name="T74" fmla="*/ 70 w 79"/>
                <a:gd name="T75" fmla="*/ 130 h 183"/>
                <a:gd name="T76" fmla="*/ 74 w 79"/>
                <a:gd name="T77" fmla="*/ 120 h 183"/>
                <a:gd name="T78" fmla="*/ 74 w 79"/>
                <a:gd name="T79" fmla="*/ 110 h 183"/>
                <a:gd name="T80" fmla="*/ 74 w 79"/>
                <a:gd name="T81" fmla="*/ 98 h 183"/>
                <a:gd name="T82" fmla="*/ 74 w 79"/>
                <a:gd name="T83" fmla="*/ 92 h 183"/>
                <a:gd name="T84" fmla="*/ 78 w 79"/>
                <a:gd name="T85" fmla="*/ 92 h 183"/>
                <a:gd name="T86" fmla="*/ 78 w 79"/>
                <a:gd name="T87" fmla="*/ 106 h 183"/>
                <a:gd name="T88" fmla="*/ 78 w 79"/>
                <a:gd name="T89" fmla="*/ 87 h 183"/>
                <a:gd name="T90" fmla="*/ 78 w 79"/>
                <a:gd name="T91" fmla="*/ 114 h 183"/>
                <a:gd name="T92" fmla="*/ 78 w 79"/>
                <a:gd name="T93" fmla="*/ 119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9" h="183">
                  <a:moveTo>
                    <a:pt x="78" y="87"/>
                  </a:moveTo>
                  <a:lnTo>
                    <a:pt x="77" y="82"/>
                  </a:lnTo>
                  <a:lnTo>
                    <a:pt x="77" y="67"/>
                  </a:lnTo>
                  <a:lnTo>
                    <a:pt x="75" y="61"/>
                  </a:lnTo>
                  <a:lnTo>
                    <a:pt x="65" y="59"/>
                  </a:lnTo>
                  <a:lnTo>
                    <a:pt x="60" y="61"/>
                  </a:lnTo>
                  <a:lnTo>
                    <a:pt x="57" y="61"/>
                  </a:lnTo>
                  <a:lnTo>
                    <a:pt x="57" y="47"/>
                  </a:lnTo>
                  <a:lnTo>
                    <a:pt x="60" y="41"/>
                  </a:lnTo>
                  <a:lnTo>
                    <a:pt x="62" y="42"/>
                  </a:lnTo>
                  <a:lnTo>
                    <a:pt x="65" y="37"/>
                  </a:lnTo>
                  <a:lnTo>
                    <a:pt x="65" y="33"/>
                  </a:lnTo>
                  <a:lnTo>
                    <a:pt x="68" y="27"/>
                  </a:lnTo>
                  <a:lnTo>
                    <a:pt x="68" y="22"/>
                  </a:lnTo>
                  <a:lnTo>
                    <a:pt x="68" y="17"/>
                  </a:lnTo>
                  <a:lnTo>
                    <a:pt x="16" y="0"/>
                  </a:lnTo>
                  <a:lnTo>
                    <a:pt x="11" y="5"/>
                  </a:lnTo>
                  <a:lnTo>
                    <a:pt x="10" y="10"/>
                  </a:lnTo>
                  <a:lnTo>
                    <a:pt x="10" y="15"/>
                  </a:lnTo>
                  <a:lnTo>
                    <a:pt x="4" y="28"/>
                  </a:lnTo>
                  <a:lnTo>
                    <a:pt x="0" y="33"/>
                  </a:lnTo>
                  <a:lnTo>
                    <a:pt x="1" y="37"/>
                  </a:lnTo>
                  <a:lnTo>
                    <a:pt x="2" y="37"/>
                  </a:lnTo>
                  <a:lnTo>
                    <a:pt x="5" y="42"/>
                  </a:lnTo>
                  <a:lnTo>
                    <a:pt x="4" y="47"/>
                  </a:lnTo>
                  <a:lnTo>
                    <a:pt x="0" y="51"/>
                  </a:lnTo>
                  <a:lnTo>
                    <a:pt x="1" y="59"/>
                  </a:lnTo>
                  <a:lnTo>
                    <a:pt x="6" y="65"/>
                  </a:lnTo>
                  <a:lnTo>
                    <a:pt x="11" y="66"/>
                  </a:lnTo>
                  <a:lnTo>
                    <a:pt x="13" y="71"/>
                  </a:lnTo>
                  <a:lnTo>
                    <a:pt x="16" y="75"/>
                  </a:lnTo>
                  <a:lnTo>
                    <a:pt x="20" y="75"/>
                  </a:lnTo>
                  <a:lnTo>
                    <a:pt x="24" y="80"/>
                  </a:lnTo>
                  <a:lnTo>
                    <a:pt x="35" y="88"/>
                  </a:lnTo>
                  <a:lnTo>
                    <a:pt x="33" y="93"/>
                  </a:lnTo>
                  <a:lnTo>
                    <a:pt x="26" y="98"/>
                  </a:lnTo>
                  <a:lnTo>
                    <a:pt x="24" y="104"/>
                  </a:lnTo>
                  <a:lnTo>
                    <a:pt x="21" y="104"/>
                  </a:lnTo>
                  <a:lnTo>
                    <a:pt x="21" y="105"/>
                  </a:lnTo>
                  <a:lnTo>
                    <a:pt x="21" y="105"/>
                  </a:lnTo>
                  <a:lnTo>
                    <a:pt x="19" y="110"/>
                  </a:lnTo>
                  <a:lnTo>
                    <a:pt x="19" y="115"/>
                  </a:lnTo>
                  <a:lnTo>
                    <a:pt x="14" y="119"/>
                  </a:lnTo>
                  <a:lnTo>
                    <a:pt x="13" y="119"/>
                  </a:lnTo>
                  <a:lnTo>
                    <a:pt x="9" y="121"/>
                  </a:lnTo>
                  <a:lnTo>
                    <a:pt x="5" y="125"/>
                  </a:lnTo>
                  <a:lnTo>
                    <a:pt x="2" y="130"/>
                  </a:lnTo>
                  <a:lnTo>
                    <a:pt x="1" y="136"/>
                  </a:lnTo>
                  <a:lnTo>
                    <a:pt x="0" y="140"/>
                  </a:lnTo>
                  <a:lnTo>
                    <a:pt x="0" y="141"/>
                  </a:lnTo>
                  <a:lnTo>
                    <a:pt x="2" y="146"/>
                  </a:lnTo>
                  <a:lnTo>
                    <a:pt x="2" y="146"/>
                  </a:lnTo>
                  <a:lnTo>
                    <a:pt x="1" y="149"/>
                  </a:lnTo>
                  <a:lnTo>
                    <a:pt x="11" y="156"/>
                  </a:lnTo>
                  <a:lnTo>
                    <a:pt x="16" y="158"/>
                  </a:lnTo>
                  <a:lnTo>
                    <a:pt x="21" y="160"/>
                  </a:lnTo>
                  <a:lnTo>
                    <a:pt x="29" y="166"/>
                  </a:lnTo>
                  <a:lnTo>
                    <a:pt x="34" y="165"/>
                  </a:lnTo>
                  <a:lnTo>
                    <a:pt x="44" y="165"/>
                  </a:lnTo>
                  <a:lnTo>
                    <a:pt x="45" y="170"/>
                  </a:lnTo>
                  <a:lnTo>
                    <a:pt x="44" y="178"/>
                  </a:lnTo>
                  <a:lnTo>
                    <a:pt x="44" y="183"/>
                  </a:lnTo>
                  <a:lnTo>
                    <a:pt x="49" y="183"/>
                  </a:lnTo>
                  <a:lnTo>
                    <a:pt x="52" y="179"/>
                  </a:lnTo>
                  <a:lnTo>
                    <a:pt x="53" y="174"/>
                  </a:lnTo>
                  <a:lnTo>
                    <a:pt x="57" y="169"/>
                  </a:lnTo>
                  <a:lnTo>
                    <a:pt x="58" y="159"/>
                  </a:lnTo>
                  <a:lnTo>
                    <a:pt x="60" y="154"/>
                  </a:lnTo>
                  <a:lnTo>
                    <a:pt x="58" y="154"/>
                  </a:lnTo>
                  <a:lnTo>
                    <a:pt x="58" y="151"/>
                  </a:lnTo>
                  <a:lnTo>
                    <a:pt x="62" y="146"/>
                  </a:lnTo>
                  <a:lnTo>
                    <a:pt x="67" y="146"/>
                  </a:lnTo>
                  <a:lnTo>
                    <a:pt x="64" y="141"/>
                  </a:lnTo>
                  <a:lnTo>
                    <a:pt x="68" y="137"/>
                  </a:lnTo>
                  <a:lnTo>
                    <a:pt x="65" y="132"/>
                  </a:lnTo>
                  <a:lnTo>
                    <a:pt x="70" y="130"/>
                  </a:lnTo>
                  <a:lnTo>
                    <a:pt x="72" y="125"/>
                  </a:lnTo>
                  <a:lnTo>
                    <a:pt x="74" y="120"/>
                  </a:lnTo>
                  <a:lnTo>
                    <a:pt x="77" y="115"/>
                  </a:lnTo>
                  <a:lnTo>
                    <a:pt x="74" y="110"/>
                  </a:lnTo>
                  <a:lnTo>
                    <a:pt x="75" y="106"/>
                  </a:lnTo>
                  <a:lnTo>
                    <a:pt x="74" y="98"/>
                  </a:lnTo>
                  <a:lnTo>
                    <a:pt x="73" y="93"/>
                  </a:lnTo>
                  <a:lnTo>
                    <a:pt x="74" y="92"/>
                  </a:lnTo>
                  <a:lnTo>
                    <a:pt x="75" y="88"/>
                  </a:lnTo>
                  <a:lnTo>
                    <a:pt x="78" y="92"/>
                  </a:lnTo>
                  <a:lnTo>
                    <a:pt x="77" y="97"/>
                  </a:lnTo>
                  <a:lnTo>
                    <a:pt x="78" y="106"/>
                  </a:lnTo>
                  <a:lnTo>
                    <a:pt x="79" y="101"/>
                  </a:lnTo>
                  <a:lnTo>
                    <a:pt x="78" y="87"/>
                  </a:lnTo>
                  <a:close/>
                  <a:moveTo>
                    <a:pt x="78" y="119"/>
                  </a:moveTo>
                  <a:lnTo>
                    <a:pt x="78" y="114"/>
                  </a:lnTo>
                  <a:lnTo>
                    <a:pt x="74" y="129"/>
                  </a:lnTo>
                  <a:lnTo>
                    <a:pt x="78" y="119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2" name="Freeform 78"/>
            <p:cNvSpPr>
              <a:spLocks noEditPoints="1"/>
            </p:cNvSpPr>
            <p:nvPr/>
          </p:nvSpPr>
          <p:spPr bwMode="auto">
            <a:xfrm>
              <a:off x="3832" y="2188"/>
              <a:ext cx="734" cy="324"/>
            </a:xfrm>
            <a:custGeom>
              <a:avLst/>
              <a:gdLst>
                <a:gd name="T0" fmla="*/ 500 w 530"/>
                <a:gd name="T1" fmla="*/ 43 h 234"/>
                <a:gd name="T2" fmla="*/ 494 w 530"/>
                <a:gd name="T3" fmla="*/ 64 h 234"/>
                <a:gd name="T4" fmla="*/ 488 w 530"/>
                <a:gd name="T5" fmla="*/ 55 h 234"/>
                <a:gd name="T6" fmla="*/ 474 w 530"/>
                <a:gd name="T7" fmla="*/ 53 h 234"/>
                <a:gd name="T8" fmla="*/ 447 w 530"/>
                <a:gd name="T9" fmla="*/ 52 h 234"/>
                <a:gd name="T10" fmla="*/ 440 w 530"/>
                <a:gd name="T11" fmla="*/ 29 h 234"/>
                <a:gd name="T12" fmla="*/ 447 w 530"/>
                <a:gd name="T13" fmla="*/ 48 h 234"/>
                <a:gd name="T14" fmla="*/ 468 w 530"/>
                <a:gd name="T15" fmla="*/ 38 h 234"/>
                <a:gd name="T16" fmla="*/ 480 w 530"/>
                <a:gd name="T17" fmla="*/ 30 h 234"/>
                <a:gd name="T18" fmla="*/ 491 w 530"/>
                <a:gd name="T19" fmla="*/ 29 h 234"/>
                <a:gd name="T20" fmla="*/ 496 w 530"/>
                <a:gd name="T21" fmla="*/ 29 h 234"/>
                <a:gd name="T22" fmla="*/ 478 w 530"/>
                <a:gd name="T23" fmla="*/ 3 h 234"/>
                <a:gd name="T24" fmla="*/ 153 w 530"/>
                <a:gd name="T25" fmla="*/ 62 h 234"/>
                <a:gd name="T26" fmla="*/ 134 w 530"/>
                <a:gd name="T27" fmla="*/ 84 h 234"/>
                <a:gd name="T28" fmla="*/ 109 w 530"/>
                <a:gd name="T29" fmla="*/ 104 h 234"/>
                <a:gd name="T30" fmla="*/ 89 w 530"/>
                <a:gd name="T31" fmla="*/ 113 h 234"/>
                <a:gd name="T32" fmla="*/ 75 w 530"/>
                <a:gd name="T33" fmla="*/ 132 h 234"/>
                <a:gd name="T34" fmla="*/ 40 w 530"/>
                <a:gd name="T35" fmla="*/ 158 h 234"/>
                <a:gd name="T36" fmla="*/ 13 w 530"/>
                <a:gd name="T37" fmla="*/ 181 h 234"/>
                <a:gd name="T38" fmla="*/ 90 w 530"/>
                <a:gd name="T39" fmla="*/ 189 h 234"/>
                <a:gd name="T40" fmla="*/ 122 w 530"/>
                <a:gd name="T41" fmla="*/ 174 h 234"/>
                <a:gd name="T42" fmla="*/ 215 w 530"/>
                <a:gd name="T43" fmla="*/ 176 h 234"/>
                <a:gd name="T44" fmla="*/ 364 w 530"/>
                <a:gd name="T45" fmla="*/ 231 h 234"/>
                <a:gd name="T46" fmla="*/ 397 w 530"/>
                <a:gd name="T47" fmla="*/ 226 h 234"/>
                <a:gd name="T48" fmla="*/ 402 w 530"/>
                <a:gd name="T49" fmla="*/ 209 h 234"/>
                <a:gd name="T50" fmla="*/ 417 w 530"/>
                <a:gd name="T51" fmla="*/ 181 h 234"/>
                <a:gd name="T52" fmla="*/ 431 w 530"/>
                <a:gd name="T53" fmla="*/ 161 h 234"/>
                <a:gd name="T54" fmla="*/ 441 w 530"/>
                <a:gd name="T55" fmla="*/ 153 h 234"/>
                <a:gd name="T56" fmla="*/ 468 w 530"/>
                <a:gd name="T57" fmla="*/ 142 h 234"/>
                <a:gd name="T58" fmla="*/ 483 w 530"/>
                <a:gd name="T59" fmla="*/ 135 h 234"/>
                <a:gd name="T60" fmla="*/ 483 w 530"/>
                <a:gd name="T61" fmla="*/ 127 h 234"/>
                <a:gd name="T62" fmla="*/ 476 w 530"/>
                <a:gd name="T63" fmla="*/ 123 h 234"/>
                <a:gd name="T64" fmla="*/ 450 w 530"/>
                <a:gd name="T65" fmla="*/ 132 h 234"/>
                <a:gd name="T66" fmla="*/ 452 w 530"/>
                <a:gd name="T67" fmla="*/ 130 h 234"/>
                <a:gd name="T68" fmla="*/ 464 w 530"/>
                <a:gd name="T69" fmla="*/ 114 h 234"/>
                <a:gd name="T70" fmla="*/ 457 w 530"/>
                <a:gd name="T71" fmla="*/ 101 h 234"/>
                <a:gd name="T72" fmla="*/ 455 w 530"/>
                <a:gd name="T73" fmla="*/ 96 h 234"/>
                <a:gd name="T74" fmla="*/ 465 w 530"/>
                <a:gd name="T75" fmla="*/ 84 h 234"/>
                <a:gd name="T76" fmla="*/ 475 w 530"/>
                <a:gd name="T77" fmla="*/ 93 h 234"/>
                <a:gd name="T78" fmla="*/ 501 w 530"/>
                <a:gd name="T79" fmla="*/ 70 h 234"/>
                <a:gd name="T80" fmla="*/ 489 w 530"/>
                <a:gd name="T81" fmla="*/ 0 h 234"/>
                <a:gd name="T82" fmla="*/ 503 w 530"/>
                <a:gd name="T83" fmla="*/ 33 h 234"/>
                <a:gd name="T84" fmla="*/ 518 w 530"/>
                <a:gd name="T85" fmla="*/ 52 h 234"/>
                <a:gd name="T86" fmla="*/ 420 w 530"/>
                <a:gd name="T87" fmla="*/ 180 h 234"/>
                <a:gd name="T88" fmla="*/ 425 w 530"/>
                <a:gd name="T89" fmla="*/ 175 h 234"/>
                <a:gd name="T90" fmla="*/ 468 w 530"/>
                <a:gd name="T91" fmla="*/ 150 h 234"/>
                <a:gd name="T92" fmla="*/ 480 w 530"/>
                <a:gd name="T93" fmla="*/ 153 h 234"/>
                <a:gd name="T94" fmla="*/ 498 w 530"/>
                <a:gd name="T95" fmla="*/ 119 h 234"/>
                <a:gd name="T96" fmla="*/ 505 w 530"/>
                <a:gd name="T97" fmla="*/ 111 h 234"/>
                <a:gd name="T98" fmla="*/ 529 w 530"/>
                <a:gd name="T99" fmla="*/ 69 h 234"/>
                <a:gd name="T100" fmla="*/ 528 w 530"/>
                <a:gd name="T101" fmla="*/ 69 h 234"/>
                <a:gd name="T102" fmla="*/ 529 w 530"/>
                <a:gd name="T103" fmla="*/ 9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30" h="234">
                  <a:moveTo>
                    <a:pt x="510" y="67"/>
                  </a:moveTo>
                  <a:lnTo>
                    <a:pt x="509" y="63"/>
                  </a:lnTo>
                  <a:lnTo>
                    <a:pt x="508" y="53"/>
                  </a:lnTo>
                  <a:lnTo>
                    <a:pt x="505" y="48"/>
                  </a:lnTo>
                  <a:lnTo>
                    <a:pt x="500" y="43"/>
                  </a:lnTo>
                  <a:lnTo>
                    <a:pt x="500" y="47"/>
                  </a:lnTo>
                  <a:lnTo>
                    <a:pt x="499" y="49"/>
                  </a:lnTo>
                  <a:lnTo>
                    <a:pt x="493" y="50"/>
                  </a:lnTo>
                  <a:lnTo>
                    <a:pt x="493" y="55"/>
                  </a:lnTo>
                  <a:lnTo>
                    <a:pt x="494" y="64"/>
                  </a:lnTo>
                  <a:lnTo>
                    <a:pt x="489" y="69"/>
                  </a:lnTo>
                  <a:lnTo>
                    <a:pt x="488" y="67"/>
                  </a:lnTo>
                  <a:lnTo>
                    <a:pt x="490" y="63"/>
                  </a:lnTo>
                  <a:lnTo>
                    <a:pt x="485" y="60"/>
                  </a:lnTo>
                  <a:lnTo>
                    <a:pt x="488" y="55"/>
                  </a:lnTo>
                  <a:lnTo>
                    <a:pt x="488" y="50"/>
                  </a:lnTo>
                  <a:lnTo>
                    <a:pt x="488" y="45"/>
                  </a:lnTo>
                  <a:lnTo>
                    <a:pt x="481" y="45"/>
                  </a:lnTo>
                  <a:lnTo>
                    <a:pt x="475" y="48"/>
                  </a:lnTo>
                  <a:lnTo>
                    <a:pt x="474" y="53"/>
                  </a:lnTo>
                  <a:lnTo>
                    <a:pt x="464" y="50"/>
                  </a:lnTo>
                  <a:lnTo>
                    <a:pt x="459" y="54"/>
                  </a:lnTo>
                  <a:lnTo>
                    <a:pt x="454" y="55"/>
                  </a:lnTo>
                  <a:lnTo>
                    <a:pt x="449" y="57"/>
                  </a:lnTo>
                  <a:lnTo>
                    <a:pt x="447" y="52"/>
                  </a:lnTo>
                  <a:lnTo>
                    <a:pt x="444" y="47"/>
                  </a:lnTo>
                  <a:lnTo>
                    <a:pt x="441" y="41"/>
                  </a:lnTo>
                  <a:lnTo>
                    <a:pt x="440" y="36"/>
                  </a:lnTo>
                  <a:lnTo>
                    <a:pt x="442" y="33"/>
                  </a:lnTo>
                  <a:lnTo>
                    <a:pt x="440" y="29"/>
                  </a:lnTo>
                  <a:lnTo>
                    <a:pt x="442" y="31"/>
                  </a:lnTo>
                  <a:lnTo>
                    <a:pt x="442" y="33"/>
                  </a:lnTo>
                  <a:lnTo>
                    <a:pt x="444" y="34"/>
                  </a:lnTo>
                  <a:lnTo>
                    <a:pt x="442" y="39"/>
                  </a:lnTo>
                  <a:lnTo>
                    <a:pt x="447" y="48"/>
                  </a:lnTo>
                  <a:lnTo>
                    <a:pt x="452" y="48"/>
                  </a:lnTo>
                  <a:lnTo>
                    <a:pt x="457" y="49"/>
                  </a:lnTo>
                  <a:lnTo>
                    <a:pt x="468" y="40"/>
                  </a:lnTo>
                  <a:lnTo>
                    <a:pt x="462" y="38"/>
                  </a:lnTo>
                  <a:lnTo>
                    <a:pt x="468" y="38"/>
                  </a:lnTo>
                  <a:lnTo>
                    <a:pt x="475" y="39"/>
                  </a:lnTo>
                  <a:lnTo>
                    <a:pt x="471" y="34"/>
                  </a:lnTo>
                  <a:lnTo>
                    <a:pt x="476" y="35"/>
                  </a:lnTo>
                  <a:lnTo>
                    <a:pt x="480" y="34"/>
                  </a:lnTo>
                  <a:lnTo>
                    <a:pt x="480" y="30"/>
                  </a:lnTo>
                  <a:lnTo>
                    <a:pt x="475" y="25"/>
                  </a:lnTo>
                  <a:lnTo>
                    <a:pt x="471" y="24"/>
                  </a:lnTo>
                  <a:lnTo>
                    <a:pt x="476" y="23"/>
                  </a:lnTo>
                  <a:lnTo>
                    <a:pt x="485" y="29"/>
                  </a:lnTo>
                  <a:lnTo>
                    <a:pt x="491" y="29"/>
                  </a:lnTo>
                  <a:lnTo>
                    <a:pt x="488" y="24"/>
                  </a:lnTo>
                  <a:lnTo>
                    <a:pt x="484" y="20"/>
                  </a:lnTo>
                  <a:lnTo>
                    <a:pt x="494" y="28"/>
                  </a:lnTo>
                  <a:lnTo>
                    <a:pt x="498" y="34"/>
                  </a:lnTo>
                  <a:lnTo>
                    <a:pt x="496" y="29"/>
                  </a:lnTo>
                  <a:lnTo>
                    <a:pt x="488" y="15"/>
                  </a:lnTo>
                  <a:lnTo>
                    <a:pt x="488" y="13"/>
                  </a:lnTo>
                  <a:lnTo>
                    <a:pt x="483" y="11"/>
                  </a:lnTo>
                  <a:lnTo>
                    <a:pt x="479" y="6"/>
                  </a:lnTo>
                  <a:lnTo>
                    <a:pt x="478" y="3"/>
                  </a:lnTo>
                  <a:lnTo>
                    <a:pt x="418" y="15"/>
                  </a:lnTo>
                  <a:lnTo>
                    <a:pt x="352" y="29"/>
                  </a:lnTo>
                  <a:lnTo>
                    <a:pt x="220" y="53"/>
                  </a:lnTo>
                  <a:lnTo>
                    <a:pt x="172" y="60"/>
                  </a:lnTo>
                  <a:lnTo>
                    <a:pt x="153" y="62"/>
                  </a:lnTo>
                  <a:lnTo>
                    <a:pt x="143" y="62"/>
                  </a:lnTo>
                  <a:lnTo>
                    <a:pt x="140" y="68"/>
                  </a:lnTo>
                  <a:lnTo>
                    <a:pt x="140" y="73"/>
                  </a:lnTo>
                  <a:lnTo>
                    <a:pt x="139" y="82"/>
                  </a:lnTo>
                  <a:lnTo>
                    <a:pt x="134" y="84"/>
                  </a:lnTo>
                  <a:lnTo>
                    <a:pt x="130" y="88"/>
                  </a:lnTo>
                  <a:lnTo>
                    <a:pt x="127" y="99"/>
                  </a:lnTo>
                  <a:lnTo>
                    <a:pt x="122" y="104"/>
                  </a:lnTo>
                  <a:lnTo>
                    <a:pt x="118" y="101"/>
                  </a:lnTo>
                  <a:lnTo>
                    <a:pt x="109" y="104"/>
                  </a:lnTo>
                  <a:lnTo>
                    <a:pt x="104" y="108"/>
                  </a:lnTo>
                  <a:lnTo>
                    <a:pt x="101" y="113"/>
                  </a:lnTo>
                  <a:lnTo>
                    <a:pt x="98" y="118"/>
                  </a:lnTo>
                  <a:lnTo>
                    <a:pt x="94" y="118"/>
                  </a:lnTo>
                  <a:lnTo>
                    <a:pt x="89" y="113"/>
                  </a:lnTo>
                  <a:lnTo>
                    <a:pt x="85" y="116"/>
                  </a:lnTo>
                  <a:lnTo>
                    <a:pt x="83" y="118"/>
                  </a:lnTo>
                  <a:lnTo>
                    <a:pt x="81" y="123"/>
                  </a:lnTo>
                  <a:lnTo>
                    <a:pt x="76" y="122"/>
                  </a:lnTo>
                  <a:lnTo>
                    <a:pt x="75" y="132"/>
                  </a:lnTo>
                  <a:lnTo>
                    <a:pt x="73" y="136"/>
                  </a:lnTo>
                  <a:lnTo>
                    <a:pt x="67" y="136"/>
                  </a:lnTo>
                  <a:lnTo>
                    <a:pt x="57" y="143"/>
                  </a:lnTo>
                  <a:lnTo>
                    <a:pt x="45" y="156"/>
                  </a:lnTo>
                  <a:lnTo>
                    <a:pt x="40" y="158"/>
                  </a:lnTo>
                  <a:lnTo>
                    <a:pt x="30" y="158"/>
                  </a:lnTo>
                  <a:lnTo>
                    <a:pt x="21" y="165"/>
                  </a:lnTo>
                  <a:lnTo>
                    <a:pt x="16" y="170"/>
                  </a:lnTo>
                  <a:lnTo>
                    <a:pt x="15" y="175"/>
                  </a:lnTo>
                  <a:lnTo>
                    <a:pt x="13" y="181"/>
                  </a:lnTo>
                  <a:lnTo>
                    <a:pt x="10" y="186"/>
                  </a:lnTo>
                  <a:lnTo>
                    <a:pt x="0" y="189"/>
                  </a:lnTo>
                  <a:lnTo>
                    <a:pt x="0" y="208"/>
                  </a:lnTo>
                  <a:lnTo>
                    <a:pt x="74" y="196"/>
                  </a:lnTo>
                  <a:lnTo>
                    <a:pt x="90" y="189"/>
                  </a:lnTo>
                  <a:lnTo>
                    <a:pt x="95" y="187"/>
                  </a:lnTo>
                  <a:lnTo>
                    <a:pt x="103" y="181"/>
                  </a:lnTo>
                  <a:lnTo>
                    <a:pt x="113" y="177"/>
                  </a:lnTo>
                  <a:lnTo>
                    <a:pt x="117" y="175"/>
                  </a:lnTo>
                  <a:lnTo>
                    <a:pt x="122" y="174"/>
                  </a:lnTo>
                  <a:lnTo>
                    <a:pt x="177" y="167"/>
                  </a:lnTo>
                  <a:lnTo>
                    <a:pt x="197" y="166"/>
                  </a:lnTo>
                  <a:lnTo>
                    <a:pt x="202" y="171"/>
                  </a:lnTo>
                  <a:lnTo>
                    <a:pt x="206" y="169"/>
                  </a:lnTo>
                  <a:lnTo>
                    <a:pt x="215" y="176"/>
                  </a:lnTo>
                  <a:lnTo>
                    <a:pt x="216" y="181"/>
                  </a:lnTo>
                  <a:lnTo>
                    <a:pt x="217" y="186"/>
                  </a:lnTo>
                  <a:lnTo>
                    <a:pt x="218" y="187"/>
                  </a:lnTo>
                  <a:lnTo>
                    <a:pt x="286" y="177"/>
                  </a:lnTo>
                  <a:lnTo>
                    <a:pt x="364" y="231"/>
                  </a:lnTo>
                  <a:lnTo>
                    <a:pt x="366" y="234"/>
                  </a:lnTo>
                  <a:lnTo>
                    <a:pt x="369" y="234"/>
                  </a:lnTo>
                  <a:lnTo>
                    <a:pt x="379" y="229"/>
                  </a:lnTo>
                  <a:lnTo>
                    <a:pt x="388" y="226"/>
                  </a:lnTo>
                  <a:lnTo>
                    <a:pt x="397" y="226"/>
                  </a:lnTo>
                  <a:lnTo>
                    <a:pt x="401" y="224"/>
                  </a:lnTo>
                  <a:lnTo>
                    <a:pt x="402" y="214"/>
                  </a:lnTo>
                  <a:lnTo>
                    <a:pt x="400" y="204"/>
                  </a:lnTo>
                  <a:lnTo>
                    <a:pt x="400" y="204"/>
                  </a:lnTo>
                  <a:lnTo>
                    <a:pt x="402" y="209"/>
                  </a:lnTo>
                  <a:lnTo>
                    <a:pt x="406" y="220"/>
                  </a:lnTo>
                  <a:lnTo>
                    <a:pt x="406" y="206"/>
                  </a:lnTo>
                  <a:lnTo>
                    <a:pt x="407" y="201"/>
                  </a:lnTo>
                  <a:lnTo>
                    <a:pt x="411" y="191"/>
                  </a:lnTo>
                  <a:lnTo>
                    <a:pt x="417" y="181"/>
                  </a:lnTo>
                  <a:lnTo>
                    <a:pt x="429" y="172"/>
                  </a:lnTo>
                  <a:lnTo>
                    <a:pt x="425" y="167"/>
                  </a:lnTo>
                  <a:lnTo>
                    <a:pt x="429" y="162"/>
                  </a:lnTo>
                  <a:lnTo>
                    <a:pt x="426" y="160"/>
                  </a:lnTo>
                  <a:lnTo>
                    <a:pt x="431" y="161"/>
                  </a:lnTo>
                  <a:lnTo>
                    <a:pt x="427" y="166"/>
                  </a:lnTo>
                  <a:lnTo>
                    <a:pt x="432" y="167"/>
                  </a:lnTo>
                  <a:lnTo>
                    <a:pt x="434" y="167"/>
                  </a:lnTo>
                  <a:lnTo>
                    <a:pt x="437" y="162"/>
                  </a:lnTo>
                  <a:lnTo>
                    <a:pt x="441" y="153"/>
                  </a:lnTo>
                  <a:lnTo>
                    <a:pt x="447" y="155"/>
                  </a:lnTo>
                  <a:lnTo>
                    <a:pt x="459" y="148"/>
                  </a:lnTo>
                  <a:lnTo>
                    <a:pt x="464" y="148"/>
                  </a:lnTo>
                  <a:lnTo>
                    <a:pt x="464" y="146"/>
                  </a:lnTo>
                  <a:lnTo>
                    <a:pt x="468" y="142"/>
                  </a:lnTo>
                  <a:lnTo>
                    <a:pt x="470" y="147"/>
                  </a:lnTo>
                  <a:lnTo>
                    <a:pt x="471" y="142"/>
                  </a:lnTo>
                  <a:lnTo>
                    <a:pt x="476" y="145"/>
                  </a:lnTo>
                  <a:lnTo>
                    <a:pt x="479" y="145"/>
                  </a:lnTo>
                  <a:lnTo>
                    <a:pt x="483" y="135"/>
                  </a:lnTo>
                  <a:lnTo>
                    <a:pt x="488" y="131"/>
                  </a:lnTo>
                  <a:lnTo>
                    <a:pt x="489" y="126"/>
                  </a:lnTo>
                  <a:lnTo>
                    <a:pt x="488" y="122"/>
                  </a:lnTo>
                  <a:lnTo>
                    <a:pt x="485" y="122"/>
                  </a:lnTo>
                  <a:lnTo>
                    <a:pt x="483" y="127"/>
                  </a:lnTo>
                  <a:lnTo>
                    <a:pt x="479" y="128"/>
                  </a:lnTo>
                  <a:lnTo>
                    <a:pt x="480" y="123"/>
                  </a:lnTo>
                  <a:lnTo>
                    <a:pt x="478" y="118"/>
                  </a:lnTo>
                  <a:lnTo>
                    <a:pt x="476" y="123"/>
                  </a:lnTo>
                  <a:lnTo>
                    <a:pt x="476" y="123"/>
                  </a:lnTo>
                  <a:lnTo>
                    <a:pt x="473" y="125"/>
                  </a:lnTo>
                  <a:lnTo>
                    <a:pt x="474" y="130"/>
                  </a:lnTo>
                  <a:lnTo>
                    <a:pt x="469" y="127"/>
                  </a:lnTo>
                  <a:lnTo>
                    <a:pt x="460" y="133"/>
                  </a:lnTo>
                  <a:lnTo>
                    <a:pt x="450" y="132"/>
                  </a:lnTo>
                  <a:lnTo>
                    <a:pt x="441" y="125"/>
                  </a:lnTo>
                  <a:lnTo>
                    <a:pt x="437" y="119"/>
                  </a:lnTo>
                  <a:lnTo>
                    <a:pt x="442" y="123"/>
                  </a:lnTo>
                  <a:lnTo>
                    <a:pt x="447" y="125"/>
                  </a:lnTo>
                  <a:lnTo>
                    <a:pt x="452" y="130"/>
                  </a:lnTo>
                  <a:lnTo>
                    <a:pt x="457" y="130"/>
                  </a:lnTo>
                  <a:lnTo>
                    <a:pt x="461" y="127"/>
                  </a:lnTo>
                  <a:lnTo>
                    <a:pt x="469" y="118"/>
                  </a:lnTo>
                  <a:lnTo>
                    <a:pt x="469" y="113"/>
                  </a:lnTo>
                  <a:lnTo>
                    <a:pt x="464" y="114"/>
                  </a:lnTo>
                  <a:lnTo>
                    <a:pt x="465" y="111"/>
                  </a:lnTo>
                  <a:lnTo>
                    <a:pt x="471" y="109"/>
                  </a:lnTo>
                  <a:lnTo>
                    <a:pt x="473" y="104"/>
                  </a:lnTo>
                  <a:lnTo>
                    <a:pt x="462" y="101"/>
                  </a:lnTo>
                  <a:lnTo>
                    <a:pt x="457" y="101"/>
                  </a:lnTo>
                  <a:lnTo>
                    <a:pt x="436" y="94"/>
                  </a:lnTo>
                  <a:lnTo>
                    <a:pt x="435" y="93"/>
                  </a:lnTo>
                  <a:lnTo>
                    <a:pt x="435" y="92"/>
                  </a:lnTo>
                  <a:lnTo>
                    <a:pt x="445" y="94"/>
                  </a:lnTo>
                  <a:lnTo>
                    <a:pt x="455" y="96"/>
                  </a:lnTo>
                  <a:lnTo>
                    <a:pt x="460" y="93"/>
                  </a:lnTo>
                  <a:lnTo>
                    <a:pt x="462" y="94"/>
                  </a:lnTo>
                  <a:lnTo>
                    <a:pt x="461" y="89"/>
                  </a:lnTo>
                  <a:lnTo>
                    <a:pt x="460" y="86"/>
                  </a:lnTo>
                  <a:lnTo>
                    <a:pt x="465" y="84"/>
                  </a:lnTo>
                  <a:lnTo>
                    <a:pt x="462" y="88"/>
                  </a:lnTo>
                  <a:lnTo>
                    <a:pt x="468" y="92"/>
                  </a:lnTo>
                  <a:lnTo>
                    <a:pt x="473" y="93"/>
                  </a:lnTo>
                  <a:lnTo>
                    <a:pt x="473" y="88"/>
                  </a:lnTo>
                  <a:lnTo>
                    <a:pt x="475" y="93"/>
                  </a:lnTo>
                  <a:lnTo>
                    <a:pt x="480" y="94"/>
                  </a:lnTo>
                  <a:lnTo>
                    <a:pt x="491" y="94"/>
                  </a:lnTo>
                  <a:lnTo>
                    <a:pt x="495" y="89"/>
                  </a:lnTo>
                  <a:lnTo>
                    <a:pt x="501" y="74"/>
                  </a:lnTo>
                  <a:lnTo>
                    <a:pt x="501" y="70"/>
                  </a:lnTo>
                  <a:lnTo>
                    <a:pt x="507" y="72"/>
                  </a:lnTo>
                  <a:lnTo>
                    <a:pt x="510" y="67"/>
                  </a:lnTo>
                  <a:close/>
                  <a:moveTo>
                    <a:pt x="504" y="30"/>
                  </a:moveTo>
                  <a:lnTo>
                    <a:pt x="498" y="20"/>
                  </a:lnTo>
                  <a:lnTo>
                    <a:pt x="489" y="0"/>
                  </a:lnTo>
                  <a:lnTo>
                    <a:pt x="489" y="0"/>
                  </a:lnTo>
                  <a:lnTo>
                    <a:pt x="486" y="0"/>
                  </a:lnTo>
                  <a:lnTo>
                    <a:pt x="495" y="19"/>
                  </a:lnTo>
                  <a:lnTo>
                    <a:pt x="499" y="23"/>
                  </a:lnTo>
                  <a:lnTo>
                    <a:pt x="503" y="33"/>
                  </a:lnTo>
                  <a:lnTo>
                    <a:pt x="508" y="38"/>
                  </a:lnTo>
                  <a:lnTo>
                    <a:pt x="505" y="39"/>
                  </a:lnTo>
                  <a:lnTo>
                    <a:pt x="510" y="40"/>
                  </a:lnTo>
                  <a:lnTo>
                    <a:pt x="515" y="47"/>
                  </a:lnTo>
                  <a:lnTo>
                    <a:pt x="518" y="52"/>
                  </a:lnTo>
                  <a:lnTo>
                    <a:pt x="519" y="50"/>
                  </a:lnTo>
                  <a:lnTo>
                    <a:pt x="517" y="44"/>
                  </a:lnTo>
                  <a:lnTo>
                    <a:pt x="504" y="30"/>
                  </a:lnTo>
                  <a:close/>
                  <a:moveTo>
                    <a:pt x="425" y="175"/>
                  </a:moveTo>
                  <a:lnTo>
                    <a:pt x="420" y="180"/>
                  </a:lnTo>
                  <a:lnTo>
                    <a:pt x="417" y="185"/>
                  </a:lnTo>
                  <a:lnTo>
                    <a:pt x="421" y="180"/>
                  </a:lnTo>
                  <a:lnTo>
                    <a:pt x="431" y="171"/>
                  </a:lnTo>
                  <a:lnTo>
                    <a:pt x="430" y="171"/>
                  </a:lnTo>
                  <a:lnTo>
                    <a:pt x="425" y="175"/>
                  </a:lnTo>
                  <a:close/>
                  <a:moveTo>
                    <a:pt x="461" y="150"/>
                  </a:moveTo>
                  <a:lnTo>
                    <a:pt x="452" y="153"/>
                  </a:lnTo>
                  <a:lnTo>
                    <a:pt x="449" y="156"/>
                  </a:lnTo>
                  <a:lnTo>
                    <a:pt x="457" y="152"/>
                  </a:lnTo>
                  <a:lnTo>
                    <a:pt x="468" y="150"/>
                  </a:lnTo>
                  <a:lnTo>
                    <a:pt x="466" y="150"/>
                  </a:lnTo>
                  <a:lnTo>
                    <a:pt x="461" y="150"/>
                  </a:lnTo>
                  <a:close/>
                  <a:moveTo>
                    <a:pt x="485" y="137"/>
                  </a:moveTo>
                  <a:lnTo>
                    <a:pt x="484" y="142"/>
                  </a:lnTo>
                  <a:lnTo>
                    <a:pt x="480" y="153"/>
                  </a:lnTo>
                  <a:lnTo>
                    <a:pt x="485" y="138"/>
                  </a:lnTo>
                  <a:lnTo>
                    <a:pt x="493" y="127"/>
                  </a:lnTo>
                  <a:lnTo>
                    <a:pt x="489" y="132"/>
                  </a:lnTo>
                  <a:lnTo>
                    <a:pt x="485" y="137"/>
                  </a:lnTo>
                  <a:close/>
                  <a:moveTo>
                    <a:pt x="498" y="119"/>
                  </a:moveTo>
                  <a:lnTo>
                    <a:pt x="501" y="114"/>
                  </a:lnTo>
                  <a:lnTo>
                    <a:pt x="499" y="114"/>
                  </a:lnTo>
                  <a:lnTo>
                    <a:pt x="498" y="119"/>
                  </a:lnTo>
                  <a:close/>
                  <a:moveTo>
                    <a:pt x="509" y="106"/>
                  </a:moveTo>
                  <a:lnTo>
                    <a:pt x="505" y="111"/>
                  </a:lnTo>
                  <a:lnTo>
                    <a:pt x="515" y="102"/>
                  </a:lnTo>
                  <a:lnTo>
                    <a:pt x="515" y="101"/>
                  </a:lnTo>
                  <a:lnTo>
                    <a:pt x="514" y="102"/>
                  </a:lnTo>
                  <a:lnTo>
                    <a:pt x="509" y="106"/>
                  </a:lnTo>
                  <a:close/>
                  <a:moveTo>
                    <a:pt x="529" y="69"/>
                  </a:moveTo>
                  <a:lnTo>
                    <a:pt x="528" y="64"/>
                  </a:lnTo>
                  <a:lnTo>
                    <a:pt x="523" y="54"/>
                  </a:lnTo>
                  <a:lnTo>
                    <a:pt x="524" y="59"/>
                  </a:lnTo>
                  <a:lnTo>
                    <a:pt x="527" y="64"/>
                  </a:lnTo>
                  <a:lnTo>
                    <a:pt x="528" y="69"/>
                  </a:lnTo>
                  <a:lnTo>
                    <a:pt x="529" y="87"/>
                  </a:lnTo>
                  <a:lnTo>
                    <a:pt x="527" y="92"/>
                  </a:lnTo>
                  <a:lnTo>
                    <a:pt x="523" y="96"/>
                  </a:lnTo>
                  <a:lnTo>
                    <a:pt x="523" y="97"/>
                  </a:lnTo>
                  <a:lnTo>
                    <a:pt x="529" y="94"/>
                  </a:lnTo>
                  <a:lnTo>
                    <a:pt x="530" y="84"/>
                  </a:lnTo>
                  <a:lnTo>
                    <a:pt x="529" y="69"/>
                  </a:lnTo>
                  <a:close/>
                </a:path>
              </a:pathLst>
            </a:custGeom>
            <a:solidFill>
              <a:srgbClr val="388BEB"/>
            </a:solidFill>
            <a:ln w="4763">
              <a:solidFill>
                <a:srgbClr val="DBE6FE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3" name="Freeform 79"/>
            <p:cNvSpPr>
              <a:spLocks noEditPoints="1"/>
            </p:cNvSpPr>
            <p:nvPr/>
          </p:nvSpPr>
          <p:spPr bwMode="auto">
            <a:xfrm>
              <a:off x="4078" y="1270"/>
              <a:ext cx="626" cy="466"/>
            </a:xfrm>
            <a:custGeom>
              <a:avLst/>
              <a:gdLst>
                <a:gd name="T0" fmla="*/ 352 w 452"/>
                <a:gd name="T1" fmla="*/ 316 h 337"/>
                <a:gd name="T2" fmla="*/ 354 w 452"/>
                <a:gd name="T3" fmla="*/ 296 h 337"/>
                <a:gd name="T4" fmla="*/ 361 w 452"/>
                <a:gd name="T5" fmla="*/ 281 h 337"/>
                <a:gd name="T6" fmla="*/ 346 w 452"/>
                <a:gd name="T7" fmla="*/ 218 h 337"/>
                <a:gd name="T8" fmla="*/ 345 w 452"/>
                <a:gd name="T9" fmla="*/ 161 h 337"/>
                <a:gd name="T10" fmla="*/ 326 w 452"/>
                <a:gd name="T11" fmla="*/ 102 h 337"/>
                <a:gd name="T12" fmla="*/ 322 w 452"/>
                <a:gd name="T13" fmla="*/ 94 h 337"/>
                <a:gd name="T14" fmla="*/ 313 w 452"/>
                <a:gd name="T15" fmla="*/ 69 h 337"/>
                <a:gd name="T16" fmla="*/ 315 w 452"/>
                <a:gd name="T17" fmla="*/ 53 h 337"/>
                <a:gd name="T18" fmla="*/ 312 w 452"/>
                <a:gd name="T19" fmla="*/ 38 h 337"/>
                <a:gd name="T20" fmla="*/ 306 w 452"/>
                <a:gd name="T21" fmla="*/ 16 h 337"/>
                <a:gd name="T22" fmla="*/ 301 w 452"/>
                <a:gd name="T23" fmla="*/ 3 h 337"/>
                <a:gd name="T24" fmla="*/ 229 w 452"/>
                <a:gd name="T25" fmla="*/ 18 h 337"/>
                <a:gd name="T26" fmla="*/ 198 w 452"/>
                <a:gd name="T27" fmla="*/ 42 h 337"/>
                <a:gd name="T28" fmla="*/ 175 w 452"/>
                <a:gd name="T29" fmla="*/ 83 h 337"/>
                <a:gd name="T30" fmla="*/ 159 w 452"/>
                <a:gd name="T31" fmla="*/ 101 h 337"/>
                <a:gd name="T32" fmla="*/ 164 w 452"/>
                <a:gd name="T33" fmla="*/ 112 h 337"/>
                <a:gd name="T34" fmla="*/ 167 w 452"/>
                <a:gd name="T35" fmla="*/ 112 h 337"/>
                <a:gd name="T36" fmla="*/ 171 w 452"/>
                <a:gd name="T37" fmla="*/ 118 h 337"/>
                <a:gd name="T38" fmla="*/ 171 w 452"/>
                <a:gd name="T39" fmla="*/ 132 h 337"/>
                <a:gd name="T40" fmla="*/ 170 w 452"/>
                <a:gd name="T41" fmla="*/ 147 h 337"/>
                <a:gd name="T42" fmla="*/ 154 w 452"/>
                <a:gd name="T43" fmla="*/ 157 h 337"/>
                <a:gd name="T44" fmla="*/ 142 w 452"/>
                <a:gd name="T45" fmla="*/ 170 h 337"/>
                <a:gd name="T46" fmla="*/ 126 w 452"/>
                <a:gd name="T47" fmla="*/ 174 h 337"/>
                <a:gd name="T48" fmla="*/ 93 w 452"/>
                <a:gd name="T49" fmla="*/ 176 h 337"/>
                <a:gd name="T50" fmla="*/ 44 w 452"/>
                <a:gd name="T51" fmla="*/ 186 h 337"/>
                <a:gd name="T52" fmla="*/ 30 w 452"/>
                <a:gd name="T53" fmla="*/ 194 h 337"/>
                <a:gd name="T54" fmla="*/ 28 w 452"/>
                <a:gd name="T55" fmla="*/ 205 h 337"/>
                <a:gd name="T56" fmla="*/ 38 w 452"/>
                <a:gd name="T57" fmla="*/ 213 h 337"/>
                <a:gd name="T58" fmla="*/ 42 w 452"/>
                <a:gd name="T59" fmla="*/ 231 h 337"/>
                <a:gd name="T60" fmla="*/ 27 w 452"/>
                <a:gd name="T61" fmla="*/ 250 h 337"/>
                <a:gd name="T62" fmla="*/ 3 w 452"/>
                <a:gd name="T63" fmla="*/ 278 h 337"/>
                <a:gd name="T64" fmla="*/ 4 w 452"/>
                <a:gd name="T65" fmla="*/ 298 h 337"/>
                <a:gd name="T66" fmla="*/ 195 w 452"/>
                <a:gd name="T67" fmla="*/ 260 h 337"/>
                <a:gd name="T68" fmla="*/ 253 w 452"/>
                <a:gd name="T69" fmla="*/ 252 h 337"/>
                <a:gd name="T70" fmla="*/ 264 w 452"/>
                <a:gd name="T71" fmla="*/ 260 h 337"/>
                <a:gd name="T72" fmla="*/ 274 w 452"/>
                <a:gd name="T73" fmla="*/ 281 h 337"/>
                <a:gd name="T74" fmla="*/ 293 w 452"/>
                <a:gd name="T75" fmla="*/ 287 h 337"/>
                <a:gd name="T76" fmla="*/ 341 w 452"/>
                <a:gd name="T77" fmla="*/ 293 h 337"/>
                <a:gd name="T78" fmla="*/ 336 w 452"/>
                <a:gd name="T79" fmla="*/ 283 h 337"/>
                <a:gd name="T80" fmla="*/ 345 w 452"/>
                <a:gd name="T81" fmla="*/ 298 h 337"/>
                <a:gd name="T82" fmla="*/ 345 w 452"/>
                <a:gd name="T83" fmla="*/ 323 h 337"/>
                <a:gd name="T84" fmla="*/ 440 w 452"/>
                <a:gd name="T85" fmla="*/ 277 h 337"/>
                <a:gd name="T86" fmla="*/ 425 w 452"/>
                <a:gd name="T87" fmla="*/ 291 h 337"/>
                <a:gd name="T88" fmla="*/ 420 w 452"/>
                <a:gd name="T89" fmla="*/ 288 h 337"/>
                <a:gd name="T90" fmla="*/ 430 w 452"/>
                <a:gd name="T91" fmla="*/ 270 h 337"/>
                <a:gd name="T92" fmla="*/ 391 w 452"/>
                <a:gd name="T93" fmla="*/ 294 h 337"/>
                <a:gd name="T94" fmla="*/ 379 w 452"/>
                <a:gd name="T95" fmla="*/ 302 h 337"/>
                <a:gd name="T96" fmla="*/ 361 w 452"/>
                <a:gd name="T97" fmla="*/ 309 h 337"/>
                <a:gd name="T98" fmla="*/ 355 w 452"/>
                <a:gd name="T99" fmla="*/ 318 h 337"/>
                <a:gd name="T100" fmla="*/ 344 w 452"/>
                <a:gd name="T101" fmla="*/ 335 h 337"/>
                <a:gd name="T102" fmla="*/ 350 w 452"/>
                <a:gd name="T103" fmla="*/ 337 h 337"/>
                <a:gd name="T104" fmla="*/ 379 w 452"/>
                <a:gd name="T105" fmla="*/ 322 h 337"/>
                <a:gd name="T106" fmla="*/ 400 w 452"/>
                <a:gd name="T107" fmla="*/ 309 h 337"/>
                <a:gd name="T108" fmla="*/ 415 w 452"/>
                <a:gd name="T109" fmla="*/ 303 h 337"/>
                <a:gd name="T110" fmla="*/ 430 w 452"/>
                <a:gd name="T111" fmla="*/ 292 h 337"/>
                <a:gd name="T112" fmla="*/ 452 w 452"/>
                <a:gd name="T113" fmla="*/ 272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2" h="337">
                  <a:moveTo>
                    <a:pt x="345" y="323"/>
                  </a:moveTo>
                  <a:lnTo>
                    <a:pt x="347" y="318"/>
                  </a:lnTo>
                  <a:lnTo>
                    <a:pt x="352" y="316"/>
                  </a:lnTo>
                  <a:lnTo>
                    <a:pt x="354" y="311"/>
                  </a:lnTo>
                  <a:lnTo>
                    <a:pt x="359" y="301"/>
                  </a:lnTo>
                  <a:lnTo>
                    <a:pt x="354" y="296"/>
                  </a:lnTo>
                  <a:lnTo>
                    <a:pt x="354" y="293"/>
                  </a:lnTo>
                  <a:lnTo>
                    <a:pt x="361" y="286"/>
                  </a:lnTo>
                  <a:lnTo>
                    <a:pt x="361" y="281"/>
                  </a:lnTo>
                  <a:lnTo>
                    <a:pt x="357" y="276"/>
                  </a:lnTo>
                  <a:lnTo>
                    <a:pt x="349" y="220"/>
                  </a:lnTo>
                  <a:lnTo>
                    <a:pt x="346" y="218"/>
                  </a:lnTo>
                  <a:lnTo>
                    <a:pt x="346" y="171"/>
                  </a:lnTo>
                  <a:lnTo>
                    <a:pt x="347" y="166"/>
                  </a:lnTo>
                  <a:lnTo>
                    <a:pt x="345" y="161"/>
                  </a:lnTo>
                  <a:lnTo>
                    <a:pt x="345" y="157"/>
                  </a:lnTo>
                  <a:lnTo>
                    <a:pt x="334" y="108"/>
                  </a:lnTo>
                  <a:lnTo>
                    <a:pt x="326" y="102"/>
                  </a:lnTo>
                  <a:lnTo>
                    <a:pt x="325" y="107"/>
                  </a:lnTo>
                  <a:lnTo>
                    <a:pt x="322" y="102"/>
                  </a:lnTo>
                  <a:lnTo>
                    <a:pt x="322" y="94"/>
                  </a:lnTo>
                  <a:lnTo>
                    <a:pt x="320" y="84"/>
                  </a:lnTo>
                  <a:lnTo>
                    <a:pt x="317" y="79"/>
                  </a:lnTo>
                  <a:lnTo>
                    <a:pt x="313" y="69"/>
                  </a:lnTo>
                  <a:lnTo>
                    <a:pt x="313" y="59"/>
                  </a:lnTo>
                  <a:lnTo>
                    <a:pt x="316" y="58"/>
                  </a:lnTo>
                  <a:lnTo>
                    <a:pt x="315" y="53"/>
                  </a:lnTo>
                  <a:lnTo>
                    <a:pt x="313" y="48"/>
                  </a:lnTo>
                  <a:lnTo>
                    <a:pt x="313" y="43"/>
                  </a:lnTo>
                  <a:lnTo>
                    <a:pt x="312" y="38"/>
                  </a:lnTo>
                  <a:lnTo>
                    <a:pt x="307" y="33"/>
                  </a:lnTo>
                  <a:lnTo>
                    <a:pt x="306" y="28"/>
                  </a:lnTo>
                  <a:lnTo>
                    <a:pt x="306" y="16"/>
                  </a:lnTo>
                  <a:lnTo>
                    <a:pt x="302" y="11"/>
                  </a:lnTo>
                  <a:lnTo>
                    <a:pt x="302" y="6"/>
                  </a:lnTo>
                  <a:lnTo>
                    <a:pt x="301" y="3"/>
                  </a:lnTo>
                  <a:lnTo>
                    <a:pt x="301" y="0"/>
                  </a:lnTo>
                  <a:lnTo>
                    <a:pt x="263" y="10"/>
                  </a:lnTo>
                  <a:lnTo>
                    <a:pt x="229" y="18"/>
                  </a:lnTo>
                  <a:lnTo>
                    <a:pt x="224" y="18"/>
                  </a:lnTo>
                  <a:lnTo>
                    <a:pt x="214" y="23"/>
                  </a:lnTo>
                  <a:lnTo>
                    <a:pt x="198" y="42"/>
                  </a:lnTo>
                  <a:lnTo>
                    <a:pt x="181" y="68"/>
                  </a:lnTo>
                  <a:lnTo>
                    <a:pt x="183" y="74"/>
                  </a:lnTo>
                  <a:lnTo>
                    <a:pt x="175" y="83"/>
                  </a:lnTo>
                  <a:lnTo>
                    <a:pt x="173" y="87"/>
                  </a:lnTo>
                  <a:lnTo>
                    <a:pt x="167" y="92"/>
                  </a:lnTo>
                  <a:lnTo>
                    <a:pt x="159" y="101"/>
                  </a:lnTo>
                  <a:lnTo>
                    <a:pt x="157" y="106"/>
                  </a:lnTo>
                  <a:lnTo>
                    <a:pt x="162" y="109"/>
                  </a:lnTo>
                  <a:lnTo>
                    <a:pt x="164" y="112"/>
                  </a:lnTo>
                  <a:lnTo>
                    <a:pt x="162" y="107"/>
                  </a:lnTo>
                  <a:lnTo>
                    <a:pt x="167" y="104"/>
                  </a:lnTo>
                  <a:lnTo>
                    <a:pt x="167" y="112"/>
                  </a:lnTo>
                  <a:lnTo>
                    <a:pt x="175" y="108"/>
                  </a:lnTo>
                  <a:lnTo>
                    <a:pt x="171" y="113"/>
                  </a:lnTo>
                  <a:lnTo>
                    <a:pt x="171" y="118"/>
                  </a:lnTo>
                  <a:lnTo>
                    <a:pt x="166" y="120"/>
                  </a:lnTo>
                  <a:lnTo>
                    <a:pt x="171" y="130"/>
                  </a:lnTo>
                  <a:lnTo>
                    <a:pt x="171" y="132"/>
                  </a:lnTo>
                  <a:lnTo>
                    <a:pt x="174" y="137"/>
                  </a:lnTo>
                  <a:lnTo>
                    <a:pt x="174" y="142"/>
                  </a:lnTo>
                  <a:lnTo>
                    <a:pt x="170" y="147"/>
                  </a:lnTo>
                  <a:lnTo>
                    <a:pt x="165" y="147"/>
                  </a:lnTo>
                  <a:lnTo>
                    <a:pt x="160" y="152"/>
                  </a:lnTo>
                  <a:lnTo>
                    <a:pt x="154" y="157"/>
                  </a:lnTo>
                  <a:lnTo>
                    <a:pt x="151" y="162"/>
                  </a:lnTo>
                  <a:lnTo>
                    <a:pt x="147" y="167"/>
                  </a:lnTo>
                  <a:lnTo>
                    <a:pt x="142" y="170"/>
                  </a:lnTo>
                  <a:lnTo>
                    <a:pt x="139" y="175"/>
                  </a:lnTo>
                  <a:lnTo>
                    <a:pt x="135" y="174"/>
                  </a:lnTo>
                  <a:lnTo>
                    <a:pt x="126" y="174"/>
                  </a:lnTo>
                  <a:lnTo>
                    <a:pt x="116" y="176"/>
                  </a:lnTo>
                  <a:lnTo>
                    <a:pt x="106" y="182"/>
                  </a:lnTo>
                  <a:lnTo>
                    <a:pt x="93" y="176"/>
                  </a:lnTo>
                  <a:lnTo>
                    <a:pt x="73" y="177"/>
                  </a:lnTo>
                  <a:lnTo>
                    <a:pt x="54" y="181"/>
                  </a:lnTo>
                  <a:lnTo>
                    <a:pt x="44" y="186"/>
                  </a:lnTo>
                  <a:lnTo>
                    <a:pt x="39" y="189"/>
                  </a:lnTo>
                  <a:lnTo>
                    <a:pt x="34" y="190"/>
                  </a:lnTo>
                  <a:lnTo>
                    <a:pt x="30" y="194"/>
                  </a:lnTo>
                  <a:lnTo>
                    <a:pt x="25" y="195"/>
                  </a:lnTo>
                  <a:lnTo>
                    <a:pt x="25" y="196"/>
                  </a:lnTo>
                  <a:lnTo>
                    <a:pt x="28" y="205"/>
                  </a:lnTo>
                  <a:lnTo>
                    <a:pt x="27" y="209"/>
                  </a:lnTo>
                  <a:lnTo>
                    <a:pt x="38" y="210"/>
                  </a:lnTo>
                  <a:lnTo>
                    <a:pt x="38" y="213"/>
                  </a:lnTo>
                  <a:lnTo>
                    <a:pt x="35" y="215"/>
                  </a:lnTo>
                  <a:lnTo>
                    <a:pt x="42" y="226"/>
                  </a:lnTo>
                  <a:lnTo>
                    <a:pt x="42" y="231"/>
                  </a:lnTo>
                  <a:lnTo>
                    <a:pt x="33" y="242"/>
                  </a:lnTo>
                  <a:lnTo>
                    <a:pt x="30" y="247"/>
                  </a:lnTo>
                  <a:lnTo>
                    <a:pt x="27" y="250"/>
                  </a:lnTo>
                  <a:lnTo>
                    <a:pt x="22" y="257"/>
                  </a:lnTo>
                  <a:lnTo>
                    <a:pt x="13" y="267"/>
                  </a:lnTo>
                  <a:lnTo>
                    <a:pt x="3" y="278"/>
                  </a:lnTo>
                  <a:lnTo>
                    <a:pt x="0" y="279"/>
                  </a:lnTo>
                  <a:lnTo>
                    <a:pt x="1" y="281"/>
                  </a:lnTo>
                  <a:lnTo>
                    <a:pt x="4" y="298"/>
                  </a:lnTo>
                  <a:lnTo>
                    <a:pt x="49" y="291"/>
                  </a:lnTo>
                  <a:lnTo>
                    <a:pt x="118" y="277"/>
                  </a:lnTo>
                  <a:lnTo>
                    <a:pt x="195" y="260"/>
                  </a:lnTo>
                  <a:lnTo>
                    <a:pt x="247" y="249"/>
                  </a:lnTo>
                  <a:lnTo>
                    <a:pt x="248" y="250"/>
                  </a:lnTo>
                  <a:lnTo>
                    <a:pt x="253" y="252"/>
                  </a:lnTo>
                  <a:lnTo>
                    <a:pt x="254" y="257"/>
                  </a:lnTo>
                  <a:lnTo>
                    <a:pt x="259" y="255"/>
                  </a:lnTo>
                  <a:lnTo>
                    <a:pt x="264" y="260"/>
                  </a:lnTo>
                  <a:lnTo>
                    <a:pt x="269" y="270"/>
                  </a:lnTo>
                  <a:lnTo>
                    <a:pt x="271" y="276"/>
                  </a:lnTo>
                  <a:lnTo>
                    <a:pt x="274" y="281"/>
                  </a:lnTo>
                  <a:lnTo>
                    <a:pt x="283" y="284"/>
                  </a:lnTo>
                  <a:lnTo>
                    <a:pt x="288" y="284"/>
                  </a:lnTo>
                  <a:lnTo>
                    <a:pt x="293" y="287"/>
                  </a:lnTo>
                  <a:lnTo>
                    <a:pt x="293" y="289"/>
                  </a:lnTo>
                  <a:lnTo>
                    <a:pt x="345" y="306"/>
                  </a:lnTo>
                  <a:lnTo>
                    <a:pt x="341" y="293"/>
                  </a:lnTo>
                  <a:lnTo>
                    <a:pt x="336" y="289"/>
                  </a:lnTo>
                  <a:lnTo>
                    <a:pt x="335" y="284"/>
                  </a:lnTo>
                  <a:lnTo>
                    <a:pt x="336" y="283"/>
                  </a:lnTo>
                  <a:lnTo>
                    <a:pt x="337" y="287"/>
                  </a:lnTo>
                  <a:lnTo>
                    <a:pt x="342" y="291"/>
                  </a:lnTo>
                  <a:lnTo>
                    <a:pt x="345" y="298"/>
                  </a:lnTo>
                  <a:lnTo>
                    <a:pt x="346" y="313"/>
                  </a:lnTo>
                  <a:lnTo>
                    <a:pt x="344" y="323"/>
                  </a:lnTo>
                  <a:lnTo>
                    <a:pt x="345" y="323"/>
                  </a:lnTo>
                  <a:close/>
                  <a:moveTo>
                    <a:pt x="447" y="276"/>
                  </a:moveTo>
                  <a:lnTo>
                    <a:pt x="442" y="278"/>
                  </a:lnTo>
                  <a:lnTo>
                    <a:pt x="440" y="277"/>
                  </a:lnTo>
                  <a:lnTo>
                    <a:pt x="435" y="278"/>
                  </a:lnTo>
                  <a:lnTo>
                    <a:pt x="430" y="281"/>
                  </a:lnTo>
                  <a:lnTo>
                    <a:pt x="425" y="291"/>
                  </a:lnTo>
                  <a:lnTo>
                    <a:pt x="422" y="292"/>
                  </a:lnTo>
                  <a:lnTo>
                    <a:pt x="417" y="292"/>
                  </a:lnTo>
                  <a:lnTo>
                    <a:pt x="420" y="288"/>
                  </a:lnTo>
                  <a:lnTo>
                    <a:pt x="425" y="283"/>
                  </a:lnTo>
                  <a:lnTo>
                    <a:pt x="425" y="278"/>
                  </a:lnTo>
                  <a:lnTo>
                    <a:pt x="430" y="270"/>
                  </a:lnTo>
                  <a:lnTo>
                    <a:pt x="415" y="287"/>
                  </a:lnTo>
                  <a:lnTo>
                    <a:pt x="405" y="292"/>
                  </a:lnTo>
                  <a:lnTo>
                    <a:pt x="391" y="294"/>
                  </a:lnTo>
                  <a:lnTo>
                    <a:pt x="386" y="297"/>
                  </a:lnTo>
                  <a:lnTo>
                    <a:pt x="384" y="302"/>
                  </a:lnTo>
                  <a:lnTo>
                    <a:pt x="379" y="302"/>
                  </a:lnTo>
                  <a:lnTo>
                    <a:pt x="370" y="307"/>
                  </a:lnTo>
                  <a:lnTo>
                    <a:pt x="365" y="306"/>
                  </a:lnTo>
                  <a:lnTo>
                    <a:pt x="361" y="309"/>
                  </a:lnTo>
                  <a:lnTo>
                    <a:pt x="361" y="315"/>
                  </a:lnTo>
                  <a:lnTo>
                    <a:pt x="356" y="312"/>
                  </a:lnTo>
                  <a:lnTo>
                    <a:pt x="355" y="318"/>
                  </a:lnTo>
                  <a:lnTo>
                    <a:pt x="346" y="323"/>
                  </a:lnTo>
                  <a:lnTo>
                    <a:pt x="345" y="330"/>
                  </a:lnTo>
                  <a:lnTo>
                    <a:pt x="344" y="335"/>
                  </a:lnTo>
                  <a:lnTo>
                    <a:pt x="346" y="335"/>
                  </a:lnTo>
                  <a:lnTo>
                    <a:pt x="355" y="333"/>
                  </a:lnTo>
                  <a:lnTo>
                    <a:pt x="350" y="337"/>
                  </a:lnTo>
                  <a:lnTo>
                    <a:pt x="360" y="332"/>
                  </a:lnTo>
                  <a:lnTo>
                    <a:pt x="378" y="322"/>
                  </a:lnTo>
                  <a:lnTo>
                    <a:pt x="379" y="322"/>
                  </a:lnTo>
                  <a:lnTo>
                    <a:pt x="385" y="318"/>
                  </a:lnTo>
                  <a:lnTo>
                    <a:pt x="390" y="316"/>
                  </a:lnTo>
                  <a:lnTo>
                    <a:pt x="400" y="309"/>
                  </a:lnTo>
                  <a:lnTo>
                    <a:pt x="405" y="308"/>
                  </a:lnTo>
                  <a:lnTo>
                    <a:pt x="410" y="304"/>
                  </a:lnTo>
                  <a:lnTo>
                    <a:pt x="415" y="303"/>
                  </a:lnTo>
                  <a:lnTo>
                    <a:pt x="425" y="297"/>
                  </a:lnTo>
                  <a:lnTo>
                    <a:pt x="425" y="293"/>
                  </a:lnTo>
                  <a:lnTo>
                    <a:pt x="430" y="292"/>
                  </a:lnTo>
                  <a:lnTo>
                    <a:pt x="440" y="283"/>
                  </a:lnTo>
                  <a:lnTo>
                    <a:pt x="446" y="281"/>
                  </a:lnTo>
                  <a:lnTo>
                    <a:pt x="452" y="272"/>
                  </a:lnTo>
                  <a:lnTo>
                    <a:pt x="447" y="276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" name="Freeform 80"/>
            <p:cNvSpPr>
              <a:spLocks noEditPoints="1"/>
            </p:cNvSpPr>
            <p:nvPr/>
          </p:nvSpPr>
          <p:spPr bwMode="auto">
            <a:xfrm>
              <a:off x="4557" y="1439"/>
              <a:ext cx="291" cy="156"/>
            </a:xfrm>
            <a:custGeom>
              <a:avLst/>
              <a:gdLst>
                <a:gd name="T0" fmla="*/ 199 w 210"/>
                <a:gd name="T1" fmla="*/ 62 h 113"/>
                <a:gd name="T2" fmla="*/ 188 w 210"/>
                <a:gd name="T3" fmla="*/ 49 h 113"/>
                <a:gd name="T4" fmla="*/ 177 w 210"/>
                <a:gd name="T5" fmla="*/ 49 h 113"/>
                <a:gd name="T6" fmla="*/ 188 w 210"/>
                <a:gd name="T7" fmla="*/ 53 h 113"/>
                <a:gd name="T8" fmla="*/ 194 w 210"/>
                <a:gd name="T9" fmla="*/ 58 h 113"/>
                <a:gd name="T10" fmla="*/ 191 w 210"/>
                <a:gd name="T11" fmla="*/ 70 h 113"/>
                <a:gd name="T12" fmla="*/ 177 w 210"/>
                <a:gd name="T13" fmla="*/ 77 h 113"/>
                <a:gd name="T14" fmla="*/ 169 w 210"/>
                <a:gd name="T15" fmla="*/ 76 h 113"/>
                <a:gd name="T16" fmla="*/ 160 w 210"/>
                <a:gd name="T17" fmla="*/ 64 h 113"/>
                <a:gd name="T18" fmla="*/ 155 w 210"/>
                <a:gd name="T19" fmla="*/ 58 h 113"/>
                <a:gd name="T20" fmla="*/ 156 w 210"/>
                <a:gd name="T21" fmla="*/ 54 h 113"/>
                <a:gd name="T22" fmla="*/ 141 w 210"/>
                <a:gd name="T23" fmla="*/ 45 h 113"/>
                <a:gd name="T24" fmla="*/ 131 w 210"/>
                <a:gd name="T25" fmla="*/ 45 h 113"/>
                <a:gd name="T26" fmla="*/ 133 w 210"/>
                <a:gd name="T27" fmla="*/ 40 h 113"/>
                <a:gd name="T28" fmla="*/ 135 w 210"/>
                <a:gd name="T29" fmla="*/ 30 h 113"/>
                <a:gd name="T30" fmla="*/ 136 w 210"/>
                <a:gd name="T31" fmla="*/ 24 h 113"/>
                <a:gd name="T32" fmla="*/ 147 w 210"/>
                <a:gd name="T33" fmla="*/ 13 h 113"/>
                <a:gd name="T34" fmla="*/ 144 w 210"/>
                <a:gd name="T35" fmla="*/ 14 h 113"/>
                <a:gd name="T36" fmla="*/ 133 w 210"/>
                <a:gd name="T37" fmla="*/ 11 h 113"/>
                <a:gd name="T38" fmla="*/ 128 w 210"/>
                <a:gd name="T39" fmla="*/ 4 h 113"/>
                <a:gd name="T40" fmla="*/ 127 w 210"/>
                <a:gd name="T41" fmla="*/ 0 h 113"/>
                <a:gd name="T42" fmla="*/ 120 w 210"/>
                <a:gd name="T43" fmla="*/ 4 h 113"/>
                <a:gd name="T44" fmla="*/ 116 w 210"/>
                <a:gd name="T45" fmla="*/ 8 h 113"/>
                <a:gd name="T46" fmla="*/ 107 w 210"/>
                <a:gd name="T47" fmla="*/ 20 h 113"/>
                <a:gd name="T48" fmla="*/ 1 w 210"/>
                <a:gd name="T49" fmla="*/ 44 h 113"/>
                <a:gd name="T50" fmla="*/ 0 w 210"/>
                <a:gd name="T51" fmla="*/ 96 h 113"/>
                <a:gd name="T52" fmla="*/ 34 w 210"/>
                <a:gd name="T53" fmla="*/ 92 h 113"/>
                <a:gd name="T54" fmla="*/ 48 w 210"/>
                <a:gd name="T55" fmla="*/ 88 h 113"/>
                <a:gd name="T56" fmla="*/ 57 w 210"/>
                <a:gd name="T57" fmla="*/ 86 h 113"/>
                <a:gd name="T58" fmla="*/ 91 w 210"/>
                <a:gd name="T59" fmla="*/ 78 h 113"/>
                <a:gd name="T60" fmla="*/ 113 w 210"/>
                <a:gd name="T61" fmla="*/ 73 h 113"/>
                <a:gd name="T62" fmla="*/ 120 w 210"/>
                <a:gd name="T63" fmla="*/ 81 h 113"/>
                <a:gd name="T64" fmla="*/ 123 w 210"/>
                <a:gd name="T65" fmla="*/ 86 h 113"/>
                <a:gd name="T66" fmla="*/ 127 w 210"/>
                <a:gd name="T67" fmla="*/ 89 h 113"/>
                <a:gd name="T68" fmla="*/ 133 w 210"/>
                <a:gd name="T69" fmla="*/ 94 h 113"/>
                <a:gd name="T70" fmla="*/ 140 w 210"/>
                <a:gd name="T71" fmla="*/ 102 h 113"/>
                <a:gd name="T72" fmla="*/ 144 w 210"/>
                <a:gd name="T73" fmla="*/ 101 h 113"/>
                <a:gd name="T74" fmla="*/ 151 w 210"/>
                <a:gd name="T75" fmla="*/ 93 h 113"/>
                <a:gd name="T76" fmla="*/ 159 w 210"/>
                <a:gd name="T77" fmla="*/ 84 h 113"/>
                <a:gd name="T78" fmla="*/ 164 w 210"/>
                <a:gd name="T79" fmla="*/ 86 h 113"/>
                <a:gd name="T80" fmla="*/ 171 w 210"/>
                <a:gd name="T81" fmla="*/ 93 h 113"/>
                <a:gd name="T82" fmla="*/ 176 w 210"/>
                <a:gd name="T83" fmla="*/ 86 h 113"/>
                <a:gd name="T84" fmla="*/ 193 w 210"/>
                <a:gd name="T85" fmla="*/ 78 h 113"/>
                <a:gd name="T86" fmla="*/ 201 w 210"/>
                <a:gd name="T87" fmla="*/ 72 h 113"/>
                <a:gd name="T88" fmla="*/ 203 w 210"/>
                <a:gd name="T89" fmla="*/ 98 h 113"/>
                <a:gd name="T90" fmla="*/ 203 w 210"/>
                <a:gd name="T91" fmla="*/ 104 h 113"/>
                <a:gd name="T92" fmla="*/ 208 w 210"/>
                <a:gd name="T93" fmla="*/ 107 h 113"/>
                <a:gd name="T94" fmla="*/ 206 w 210"/>
                <a:gd name="T95" fmla="*/ 101 h 113"/>
                <a:gd name="T96" fmla="*/ 166 w 210"/>
                <a:gd name="T97" fmla="*/ 104 h 113"/>
                <a:gd name="T98" fmla="*/ 171 w 210"/>
                <a:gd name="T99" fmla="*/ 108 h 113"/>
                <a:gd name="T100" fmla="*/ 172 w 210"/>
                <a:gd name="T101" fmla="*/ 99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0" h="113">
                  <a:moveTo>
                    <a:pt x="201" y="72"/>
                  </a:moveTo>
                  <a:lnTo>
                    <a:pt x="199" y="62"/>
                  </a:lnTo>
                  <a:lnTo>
                    <a:pt x="193" y="53"/>
                  </a:lnTo>
                  <a:lnTo>
                    <a:pt x="188" y="49"/>
                  </a:lnTo>
                  <a:lnTo>
                    <a:pt x="183" y="48"/>
                  </a:lnTo>
                  <a:lnTo>
                    <a:pt x="177" y="49"/>
                  </a:lnTo>
                  <a:lnTo>
                    <a:pt x="183" y="49"/>
                  </a:lnTo>
                  <a:lnTo>
                    <a:pt x="188" y="53"/>
                  </a:lnTo>
                  <a:lnTo>
                    <a:pt x="189" y="58"/>
                  </a:lnTo>
                  <a:lnTo>
                    <a:pt x="194" y="58"/>
                  </a:lnTo>
                  <a:lnTo>
                    <a:pt x="196" y="65"/>
                  </a:lnTo>
                  <a:lnTo>
                    <a:pt x="191" y="70"/>
                  </a:lnTo>
                  <a:lnTo>
                    <a:pt x="183" y="78"/>
                  </a:lnTo>
                  <a:lnTo>
                    <a:pt x="177" y="77"/>
                  </a:lnTo>
                  <a:lnTo>
                    <a:pt x="172" y="77"/>
                  </a:lnTo>
                  <a:lnTo>
                    <a:pt x="169" y="76"/>
                  </a:lnTo>
                  <a:lnTo>
                    <a:pt x="165" y="65"/>
                  </a:lnTo>
                  <a:lnTo>
                    <a:pt x="160" y="64"/>
                  </a:lnTo>
                  <a:lnTo>
                    <a:pt x="155" y="62"/>
                  </a:lnTo>
                  <a:lnTo>
                    <a:pt x="155" y="58"/>
                  </a:lnTo>
                  <a:lnTo>
                    <a:pt x="160" y="60"/>
                  </a:lnTo>
                  <a:lnTo>
                    <a:pt x="156" y="54"/>
                  </a:lnTo>
                  <a:lnTo>
                    <a:pt x="146" y="45"/>
                  </a:lnTo>
                  <a:lnTo>
                    <a:pt x="141" y="45"/>
                  </a:lnTo>
                  <a:lnTo>
                    <a:pt x="136" y="48"/>
                  </a:lnTo>
                  <a:lnTo>
                    <a:pt x="131" y="45"/>
                  </a:lnTo>
                  <a:lnTo>
                    <a:pt x="128" y="40"/>
                  </a:lnTo>
                  <a:lnTo>
                    <a:pt x="133" y="40"/>
                  </a:lnTo>
                  <a:lnTo>
                    <a:pt x="131" y="35"/>
                  </a:lnTo>
                  <a:lnTo>
                    <a:pt x="135" y="30"/>
                  </a:lnTo>
                  <a:lnTo>
                    <a:pt x="135" y="29"/>
                  </a:lnTo>
                  <a:lnTo>
                    <a:pt x="136" y="24"/>
                  </a:lnTo>
                  <a:lnTo>
                    <a:pt x="146" y="18"/>
                  </a:lnTo>
                  <a:lnTo>
                    <a:pt x="147" y="13"/>
                  </a:lnTo>
                  <a:lnTo>
                    <a:pt x="142" y="13"/>
                  </a:lnTo>
                  <a:lnTo>
                    <a:pt x="144" y="14"/>
                  </a:lnTo>
                  <a:lnTo>
                    <a:pt x="138" y="15"/>
                  </a:lnTo>
                  <a:lnTo>
                    <a:pt x="133" y="11"/>
                  </a:lnTo>
                  <a:lnTo>
                    <a:pt x="132" y="6"/>
                  </a:lnTo>
                  <a:lnTo>
                    <a:pt x="128" y="4"/>
                  </a:lnTo>
                  <a:lnTo>
                    <a:pt x="130" y="0"/>
                  </a:lnTo>
                  <a:lnTo>
                    <a:pt x="127" y="0"/>
                  </a:lnTo>
                  <a:lnTo>
                    <a:pt x="125" y="0"/>
                  </a:lnTo>
                  <a:lnTo>
                    <a:pt x="120" y="4"/>
                  </a:lnTo>
                  <a:lnTo>
                    <a:pt x="117" y="9"/>
                  </a:lnTo>
                  <a:lnTo>
                    <a:pt x="116" y="8"/>
                  </a:lnTo>
                  <a:lnTo>
                    <a:pt x="112" y="13"/>
                  </a:lnTo>
                  <a:lnTo>
                    <a:pt x="107" y="20"/>
                  </a:lnTo>
                  <a:lnTo>
                    <a:pt x="44" y="34"/>
                  </a:lnTo>
                  <a:lnTo>
                    <a:pt x="1" y="44"/>
                  </a:lnTo>
                  <a:lnTo>
                    <a:pt x="0" y="49"/>
                  </a:lnTo>
                  <a:lnTo>
                    <a:pt x="0" y="96"/>
                  </a:lnTo>
                  <a:lnTo>
                    <a:pt x="3" y="98"/>
                  </a:lnTo>
                  <a:lnTo>
                    <a:pt x="34" y="92"/>
                  </a:lnTo>
                  <a:lnTo>
                    <a:pt x="39" y="92"/>
                  </a:lnTo>
                  <a:lnTo>
                    <a:pt x="48" y="88"/>
                  </a:lnTo>
                  <a:lnTo>
                    <a:pt x="52" y="88"/>
                  </a:lnTo>
                  <a:lnTo>
                    <a:pt x="57" y="86"/>
                  </a:lnTo>
                  <a:lnTo>
                    <a:pt x="84" y="79"/>
                  </a:lnTo>
                  <a:lnTo>
                    <a:pt x="91" y="78"/>
                  </a:lnTo>
                  <a:lnTo>
                    <a:pt x="94" y="78"/>
                  </a:lnTo>
                  <a:lnTo>
                    <a:pt x="113" y="73"/>
                  </a:lnTo>
                  <a:lnTo>
                    <a:pt x="117" y="76"/>
                  </a:lnTo>
                  <a:lnTo>
                    <a:pt x="120" y="81"/>
                  </a:lnTo>
                  <a:lnTo>
                    <a:pt x="122" y="82"/>
                  </a:lnTo>
                  <a:lnTo>
                    <a:pt x="123" y="86"/>
                  </a:lnTo>
                  <a:lnTo>
                    <a:pt x="126" y="89"/>
                  </a:lnTo>
                  <a:lnTo>
                    <a:pt x="127" y="89"/>
                  </a:lnTo>
                  <a:lnTo>
                    <a:pt x="131" y="92"/>
                  </a:lnTo>
                  <a:lnTo>
                    <a:pt x="133" y="94"/>
                  </a:lnTo>
                  <a:lnTo>
                    <a:pt x="138" y="96"/>
                  </a:lnTo>
                  <a:lnTo>
                    <a:pt x="140" y="102"/>
                  </a:lnTo>
                  <a:lnTo>
                    <a:pt x="141" y="106"/>
                  </a:lnTo>
                  <a:lnTo>
                    <a:pt x="144" y="101"/>
                  </a:lnTo>
                  <a:lnTo>
                    <a:pt x="149" y="101"/>
                  </a:lnTo>
                  <a:lnTo>
                    <a:pt x="151" y="93"/>
                  </a:lnTo>
                  <a:lnTo>
                    <a:pt x="156" y="89"/>
                  </a:lnTo>
                  <a:lnTo>
                    <a:pt x="159" y="84"/>
                  </a:lnTo>
                  <a:lnTo>
                    <a:pt x="164" y="81"/>
                  </a:lnTo>
                  <a:lnTo>
                    <a:pt x="164" y="86"/>
                  </a:lnTo>
                  <a:lnTo>
                    <a:pt x="165" y="96"/>
                  </a:lnTo>
                  <a:lnTo>
                    <a:pt x="171" y="93"/>
                  </a:lnTo>
                  <a:lnTo>
                    <a:pt x="175" y="91"/>
                  </a:lnTo>
                  <a:lnTo>
                    <a:pt x="176" y="86"/>
                  </a:lnTo>
                  <a:lnTo>
                    <a:pt x="179" y="86"/>
                  </a:lnTo>
                  <a:lnTo>
                    <a:pt x="193" y="78"/>
                  </a:lnTo>
                  <a:lnTo>
                    <a:pt x="199" y="77"/>
                  </a:lnTo>
                  <a:lnTo>
                    <a:pt x="201" y="72"/>
                  </a:lnTo>
                  <a:close/>
                  <a:moveTo>
                    <a:pt x="206" y="101"/>
                  </a:moveTo>
                  <a:lnTo>
                    <a:pt x="203" y="98"/>
                  </a:lnTo>
                  <a:lnTo>
                    <a:pt x="204" y="99"/>
                  </a:lnTo>
                  <a:lnTo>
                    <a:pt x="203" y="104"/>
                  </a:lnTo>
                  <a:lnTo>
                    <a:pt x="199" y="108"/>
                  </a:lnTo>
                  <a:lnTo>
                    <a:pt x="208" y="107"/>
                  </a:lnTo>
                  <a:lnTo>
                    <a:pt x="210" y="106"/>
                  </a:lnTo>
                  <a:lnTo>
                    <a:pt x="206" y="101"/>
                  </a:lnTo>
                  <a:close/>
                  <a:moveTo>
                    <a:pt x="169" y="101"/>
                  </a:moveTo>
                  <a:lnTo>
                    <a:pt x="166" y="104"/>
                  </a:lnTo>
                  <a:lnTo>
                    <a:pt x="162" y="113"/>
                  </a:lnTo>
                  <a:lnTo>
                    <a:pt x="171" y="108"/>
                  </a:lnTo>
                  <a:lnTo>
                    <a:pt x="176" y="104"/>
                  </a:lnTo>
                  <a:lnTo>
                    <a:pt x="172" y="99"/>
                  </a:lnTo>
                  <a:lnTo>
                    <a:pt x="169" y="101"/>
                  </a:lnTo>
                  <a:close/>
                </a:path>
              </a:pathLst>
            </a:custGeom>
            <a:solidFill>
              <a:srgbClr val="95B5FA"/>
            </a:solidFill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5" name="Freeform 81"/>
            <p:cNvSpPr>
              <a:spLocks noEditPoints="1"/>
            </p:cNvSpPr>
            <p:nvPr/>
          </p:nvSpPr>
          <p:spPr bwMode="auto">
            <a:xfrm>
              <a:off x="4650" y="932"/>
              <a:ext cx="327" cy="484"/>
            </a:xfrm>
            <a:custGeom>
              <a:avLst/>
              <a:gdLst>
                <a:gd name="T0" fmla="*/ 209 w 236"/>
                <a:gd name="T1" fmla="*/ 160 h 350"/>
                <a:gd name="T2" fmla="*/ 205 w 236"/>
                <a:gd name="T3" fmla="*/ 142 h 350"/>
                <a:gd name="T4" fmla="*/ 197 w 236"/>
                <a:gd name="T5" fmla="*/ 141 h 350"/>
                <a:gd name="T6" fmla="*/ 186 w 236"/>
                <a:gd name="T7" fmla="*/ 136 h 350"/>
                <a:gd name="T8" fmla="*/ 181 w 236"/>
                <a:gd name="T9" fmla="*/ 121 h 350"/>
                <a:gd name="T10" fmla="*/ 173 w 236"/>
                <a:gd name="T11" fmla="*/ 116 h 350"/>
                <a:gd name="T12" fmla="*/ 160 w 236"/>
                <a:gd name="T13" fmla="*/ 113 h 350"/>
                <a:gd name="T14" fmla="*/ 156 w 236"/>
                <a:gd name="T15" fmla="*/ 99 h 350"/>
                <a:gd name="T16" fmla="*/ 128 w 236"/>
                <a:gd name="T17" fmla="*/ 14 h 350"/>
                <a:gd name="T18" fmla="*/ 104 w 236"/>
                <a:gd name="T19" fmla="*/ 2 h 350"/>
                <a:gd name="T20" fmla="*/ 89 w 236"/>
                <a:gd name="T21" fmla="*/ 8 h 350"/>
                <a:gd name="T22" fmla="*/ 77 w 236"/>
                <a:gd name="T23" fmla="*/ 18 h 350"/>
                <a:gd name="T24" fmla="*/ 60 w 236"/>
                <a:gd name="T25" fmla="*/ 16 h 350"/>
                <a:gd name="T26" fmla="*/ 48 w 236"/>
                <a:gd name="T27" fmla="*/ 8 h 350"/>
                <a:gd name="T28" fmla="*/ 25 w 236"/>
                <a:gd name="T29" fmla="*/ 101 h 350"/>
                <a:gd name="T30" fmla="*/ 25 w 236"/>
                <a:gd name="T31" fmla="*/ 130 h 350"/>
                <a:gd name="T32" fmla="*/ 26 w 236"/>
                <a:gd name="T33" fmla="*/ 148 h 350"/>
                <a:gd name="T34" fmla="*/ 14 w 236"/>
                <a:gd name="T35" fmla="*/ 169 h 350"/>
                <a:gd name="T36" fmla="*/ 14 w 236"/>
                <a:gd name="T37" fmla="*/ 177 h 350"/>
                <a:gd name="T38" fmla="*/ 12 w 236"/>
                <a:gd name="T39" fmla="*/ 187 h 350"/>
                <a:gd name="T40" fmla="*/ 0 w 236"/>
                <a:gd name="T41" fmla="*/ 191 h 350"/>
                <a:gd name="T42" fmla="*/ 41 w 236"/>
                <a:gd name="T43" fmla="*/ 318 h 350"/>
                <a:gd name="T44" fmla="*/ 45 w 236"/>
                <a:gd name="T45" fmla="*/ 332 h 350"/>
                <a:gd name="T46" fmla="*/ 56 w 236"/>
                <a:gd name="T47" fmla="*/ 343 h 350"/>
                <a:gd name="T48" fmla="*/ 68 w 236"/>
                <a:gd name="T49" fmla="*/ 345 h 350"/>
                <a:gd name="T50" fmla="*/ 68 w 236"/>
                <a:gd name="T51" fmla="*/ 330 h 350"/>
                <a:gd name="T52" fmla="*/ 74 w 236"/>
                <a:gd name="T53" fmla="*/ 312 h 350"/>
                <a:gd name="T54" fmla="*/ 77 w 236"/>
                <a:gd name="T55" fmla="*/ 296 h 350"/>
                <a:gd name="T56" fmla="*/ 88 w 236"/>
                <a:gd name="T57" fmla="*/ 289 h 350"/>
                <a:gd name="T58" fmla="*/ 92 w 236"/>
                <a:gd name="T59" fmla="*/ 284 h 350"/>
                <a:gd name="T60" fmla="*/ 98 w 236"/>
                <a:gd name="T61" fmla="*/ 289 h 350"/>
                <a:gd name="T62" fmla="*/ 90 w 236"/>
                <a:gd name="T63" fmla="*/ 272 h 350"/>
                <a:gd name="T64" fmla="*/ 93 w 236"/>
                <a:gd name="T65" fmla="*/ 267 h 350"/>
                <a:gd name="T66" fmla="*/ 98 w 236"/>
                <a:gd name="T67" fmla="*/ 273 h 350"/>
                <a:gd name="T68" fmla="*/ 104 w 236"/>
                <a:gd name="T69" fmla="*/ 270 h 350"/>
                <a:gd name="T70" fmla="*/ 105 w 236"/>
                <a:gd name="T71" fmla="*/ 268 h 350"/>
                <a:gd name="T72" fmla="*/ 107 w 236"/>
                <a:gd name="T73" fmla="*/ 267 h 350"/>
                <a:gd name="T74" fmla="*/ 113 w 236"/>
                <a:gd name="T75" fmla="*/ 270 h 350"/>
                <a:gd name="T76" fmla="*/ 119 w 236"/>
                <a:gd name="T77" fmla="*/ 260 h 350"/>
                <a:gd name="T78" fmla="*/ 129 w 236"/>
                <a:gd name="T79" fmla="*/ 252 h 350"/>
                <a:gd name="T80" fmla="*/ 128 w 236"/>
                <a:gd name="T81" fmla="*/ 236 h 350"/>
                <a:gd name="T82" fmla="*/ 127 w 236"/>
                <a:gd name="T83" fmla="*/ 223 h 350"/>
                <a:gd name="T84" fmla="*/ 137 w 236"/>
                <a:gd name="T85" fmla="*/ 215 h 350"/>
                <a:gd name="T86" fmla="*/ 139 w 236"/>
                <a:gd name="T87" fmla="*/ 224 h 350"/>
                <a:gd name="T88" fmla="*/ 155 w 236"/>
                <a:gd name="T89" fmla="*/ 230 h 350"/>
                <a:gd name="T90" fmla="*/ 152 w 236"/>
                <a:gd name="T91" fmla="*/ 215 h 350"/>
                <a:gd name="T92" fmla="*/ 161 w 236"/>
                <a:gd name="T93" fmla="*/ 211 h 350"/>
                <a:gd name="T94" fmla="*/ 176 w 236"/>
                <a:gd name="T95" fmla="*/ 215 h 350"/>
                <a:gd name="T96" fmla="*/ 178 w 236"/>
                <a:gd name="T97" fmla="*/ 203 h 350"/>
                <a:gd name="T98" fmla="*/ 182 w 236"/>
                <a:gd name="T99" fmla="*/ 208 h 350"/>
                <a:gd name="T100" fmla="*/ 185 w 236"/>
                <a:gd name="T101" fmla="*/ 192 h 350"/>
                <a:gd name="T102" fmla="*/ 192 w 236"/>
                <a:gd name="T103" fmla="*/ 192 h 350"/>
                <a:gd name="T104" fmla="*/ 201 w 236"/>
                <a:gd name="T105" fmla="*/ 186 h 350"/>
                <a:gd name="T106" fmla="*/ 206 w 236"/>
                <a:gd name="T107" fmla="*/ 184 h 350"/>
                <a:gd name="T108" fmla="*/ 215 w 236"/>
                <a:gd name="T109" fmla="*/ 176 h 350"/>
                <a:gd name="T110" fmla="*/ 215 w 236"/>
                <a:gd name="T111" fmla="*/ 158 h 350"/>
                <a:gd name="T112" fmla="*/ 157 w 236"/>
                <a:gd name="T113" fmla="*/ 220 h 350"/>
                <a:gd name="T114" fmla="*/ 170 w 236"/>
                <a:gd name="T115" fmla="*/ 215 h 350"/>
                <a:gd name="T116" fmla="*/ 233 w 236"/>
                <a:gd name="T117" fmla="*/ 161 h 350"/>
                <a:gd name="T118" fmla="*/ 229 w 236"/>
                <a:gd name="T119" fmla="*/ 171 h 350"/>
                <a:gd name="T120" fmla="*/ 236 w 236"/>
                <a:gd name="T121" fmla="*/ 166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36" h="350">
                  <a:moveTo>
                    <a:pt x="216" y="160"/>
                  </a:moveTo>
                  <a:lnTo>
                    <a:pt x="212" y="165"/>
                  </a:lnTo>
                  <a:lnTo>
                    <a:pt x="209" y="160"/>
                  </a:lnTo>
                  <a:lnTo>
                    <a:pt x="214" y="152"/>
                  </a:lnTo>
                  <a:lnTo>
                    <a:pt x="205" y="143"/>
                  </a:lnTo>
                  <a:lnTo>
                    <a:pt x="205" y="142"/>
                  </a:lnTo>
                  <a:lnTo>
                    <a:pt x="205" y="142"/>
                  </a:lnTo>
                  <a:lnTo>
                    <a:pt x="201" y="141"/>
                  </a:lnTo>
                  <a:lnTo>
                    <a:pt x="197" y="141"/>
                  </a:lnTo>
                  <a:lnTo>
                    <a:pt x="194" y="145"/>
                  </a:lnTo>
                  <a:lnTo>
                    <a:pt x="188" y="141"/>
                  </a:lnTo>
                  <a:lnTo>
                    <a:pt x="186" y="136"/>
                  </a:lnTo>
                  <a:lnTo>
                    <a:pt x="186" y="131"/>
                  </a:lnTo>
                  <a:lnTo>
                    <a:pt x="182" y="126"/>
                  </a:lnTo>
                  <a:lnTo>
                    <a:pt x="181" y="121"/>
                  </a:lnTo>
                  <a:lnTo>
                    <a:pt x="182" y="116"/>
                  </a:lnTo>
                  <a:lnTo>
                    <a:pt x="178" y="114"/>
                  </a:lnTo>
                  <a:lnTo>
                    <a:pt x="173" y="116"/>
                  </a:lnTo>
                  <a:lnTo>
                    <a:pt x="168" y="116"/>
                  </a:lnTo>
                  <a:lnTo>
                    <a:pt x="163" y="112"/>
                  </a:lnTo>
                  <a:lnTo>
                    <a:pt x="160" y="113"/>
                  </a:lnTo>
                  <a:lnTo>
                    <a:pt x="157" y="108"/>
                  </a:lnTo>
                  <a:lnTo>
                    <a:pt x="158" y="104"/>
                  </a:lnTo>
                  <a:lnTo>
                    <a:pt x="156" y="99"/>
                  </a:lnTo>
                  <a:lnTo>
                    <a:pt x="156" y="94"/>
                  </a:lnTo>
                  <a:lnTo>
                    <a:pt x="149" y="78"/>
                  </a:lnTo>
                  <a:lnTo>
                    <a:pt x="128" y="14"/>
                  </a:lnTo>
                  <a:lnTo>
                    <a:pt x="124" y="13"/>
                  </a:lnTo>
                  <a:lnTo>
                    <a:pt x="114" y="6"/>
                  </a:lnTo>
                  <a:lnTo>
                    <a:pt x="104" y="2"/>
                  </a:lnTo>
                  <a:lnTo>
                    <a:pt x="99" y="0"/>
                  </a:lnTo>
                  <a:lnTo>
                    <a:pt x="93" y="2"/>
                  </a:lnTo>
                  <a:lnTo>
                    <a:pt x="89" y="8"/>
                  </a:lnTo>
                  <a:lnTo>
                    <a:pt x="85" y="10"/>
                  </a:lnTo>
                  <a:lnTo>
                    <a:pt x="80" y="15"/>
                  </a:lnTo>
                  <a:lnTo>
                    <a:pt x="77" y="18"/>
                  </a:lnTo>
                  <a:lnTo>
                    <a:pt x="71" y="23"/>
                  </a:lnTo>
                  <a:lnTo>
                    <a:pt x="65" y="20"/>
                  </a:lnTo>
                  <a:lnTo>
                    <a:pt x="60" y="16"/>
                  </a:lnTo>
                  <a:lnTo>
                    <a:pt x="58" y="6"/>
                  </a:lnTo>
                  <a:lnTo>
                    <a:pt x="53" y="6"/>
                  </a:lnTo>
                  <a:lnTo>
                    <a:pt x="48" y="8"/>
                  </a:lnTo>
                  <a:lnTo>
                    <a:pt x="25" y="73"/>
                  </a:lnTo>
                  <a:lnTo>
                    <a:pt x="29" y="94"/>
                  </a:lnTo>
                  <a:lnTo>
                    <a:pt x="25" y="101"/>
                  </a:lnTo>
                  <a:lnTo>
                    <a:pt x="22" y="116"/>
                  </a:lnTo>
                  <a:lnTo>
                    <a:pt x="25" y="119"/>
                  </a:lnTo>
                  <a:lnTo>
                    <a:pt x="25" y="130"/>
                  </a:lnTo>
                  <a:lnTo>
                    <a:pt x="29" y="135"/>
                  </a:lnTo>
                  <a:lnTo>
                    <a:pt x="24" y="145"/>
                  </a:lnTo>
                  <a:lnTo>
                    <a:pt x="26" y="148"/>
                  </a:lnTo>
                  <a:lnTo>
                    <a:pt x="17" y="158"/>
                  </a:lnTo>
                  <a:lnTo>
                    <a:pt x="15" y="164"/>
                  </a:lnTo>
                  <a:lnTo>
                    <a:pt x="14" y="169"/>
                  </a:lnTo>
                  <a:lnTo>
                    <a:pt x="14" y="169"/>
                  </a:lnTo>
                  <a:lnTo>
                    <a:pt x="19" y="179"/>
                  </a:lnTo>
                  <a:lnTo>
                    <a:pt x="14" y="177"/>
                  </a:lnTo>
                  <a:lnTo>
                    <a:pt x="12" y="177"/>
                  </a:lnTo>
                  <a:lnTo>
                    <a:pt x="11" y="182"/>
                  </a:lnTo>
                  <a:lnTo>
                    <a:pt x="12" y="187"/>
                  </a:lnTo>
                  <a:lnTo>
                    <a:pt x="7" y="189"/>
                  </a:lnTo>
                  <a:lnTo>
                    <a:pt x="4" y="186"/>
                  </a:lnTo>
                  <a:lnTo>
                    <a:pt x="0" y="191"/>
                  </a:lnTo>
                  <a:lnTo>
                    <a:pt x="0" y="194"/>
                  </a:lnTo>
                  <a:lnTo>
                    <a:pt x="36" y="303"/>
                  </a:lnTo>
                  <a:lnTo>
                    <a:pt x="41" y="318"/>
                  </a:lnTo>
                  <a:lnTo>
                    <a:pt x="41" y="323"/>
                  </a:lnTo>
                  <a:lnTo>
                    <a:pt x="44" y="327"/>
                  </a:lnTo>
                  <a:lnTo>
                    <a:pt x="45" y="332"/>
                  </a:lnTo>
                  <a:lnTo>
                    <a:pt x="50" y="336"/>
                  </a:lnTo>
                  <a:lnTo>
                    <a:pt x="55" y="338"/>
                  </a:lnTo>
                  <a:lnTo>
                    <a:pt x="56" y="343"/>
                  </a:lnTo>
                  <a:lnTo>
                    <a:pt x="60" y="348"/>
                  </a:lnTo>
                  <a:lnTo>
                    <a:pt x="63" y="350"/>
                  </a:lnTo>
                  <a:lnTo>
                    <a:pt x="68" y="345"/>
                  </a:lnTo>
                  <a:lnTo>
                    <a:pt x="69" y="340"/>
                  </a:lnTo>
                  <a:lnTo>
                    <a:pt x="68" y="335"/>
                  </a:lnTo>
                  <a:lnTo>
                    <a:pt x="68" y="330"/>
                  </a:lnTo>
                  <a:lnTo>
                    <a:pt x="73" y="326"/>
                  </a:lnTo>
                  <a:lnTo>
                    <a:pt x="77" y="316"/>
                  </a:lnTo>
                  <a:lnTo>
                    <a:pt x="74" y="312"/>
                  </a:lnTo>
                  <a:lnTo>
                    <a:pt x="80" y="302"/>
                  </a:lnTo>
                  <a:lnTo>
                    <a:pt x="77" y="301"/>
                  </a:lnTo>
                  <a:lnTo>
                    <a:pt x="77" y="296"/>
                  </a:lnTo>
                  <a:lnTo>
                    <a:pt x="78" y="291"/>
                  </a:lnTo>
                  <a:lnTo>
                    <a:pt x="85" y="280"/>
                  </a:lnTo>
                  <a:lnTo>
                    <a:pt x="88" y="289"/>
                  </a:lnTo>
                  <a:lnTo>
                    <a:pt x="88" y="284"/>
                  </a:lnTo>
                  <a:lnTo>
                    <a:pt x="89" y="289"/>
                  </a:lnTo>
                  <a:lnTo>
                    <a:pt x="92" y="284"/>
                  </a:lnTo>
                  <a:lnTo>
                    <a:pt x="93" y="279"/>
                  </a:lnTo>
                  <a:lnTo>
                    <a:pt x="94" y="279"/>
                  </a:lnTo>
                  <a:lnTo>
                    <a:pt x="98" y="289"/>
                  </a:lnTo>
                  <a:lnTo>
                    <a:pt x="99" y="284"/>
                  </a:lnTo>
                  <a:lnTo>
                    <a:pt x="93" y="269"/>
                  </a:lnTo>
                  <a:lnTo>
                    <a:pt x="90" y="272"/>
                  </a:lnTo>
                  <a:lnTo>
                    <a:pt x="92" y="267"/>
                  </a:lnTo>
                  <a:lnTo>
                    <a:pt x="93" y="262"/>
                  </a:lnTo>
                  <a:lnTo>
                    <a:pt x="93" y="267"/>
                  </a:lnTo>
                  <a:lnTo>
                    <a:pt x="100" y="283"/>
                  </a:lnTo>
                  <a:lnTo>
                    <a:pt x="102" y="278"/>
                  </a:lnTo>
                  <a:lnTo>
                    <a:pt x="98" y="273"/>
                  </a:lnTo>
                  <a:lnTo>
                    <a:pt x="99" y="267"/>
                  </a:lnTo>
                  <a:lnTo>
                    <a:pt x="102" y="265"/>
                  </a:lnTo>
                  <a:lnTo>
                    <a:pt x="104" y="270"/>
                  </a:lnTo>
                  <a:lnTo>
                    <a:pt x="103" y="275"/>
                  </a:lnTo>
                  <a:lnTo>
                    <a:pt x="108" y="278"/>
                  </a:lnTo>
                  <a:lnTo>
                    <a:pt x="105" y="268"/>
                  </a:lnTo>
                  <a:lnTo>
                    <a:pt x="105" y="263"/>
                  </a:lnTo>
                  <a:lnTo>
                    <a:pt x="107" y="262"/>
                  </a:lnTo>
                  <a:lnTo>
                    <a:pt x="107" y="267"/>
                  </a:lnTo>
                  <a:lnTo>
                    <a:pt x="108" y="272"/>
                  </a:lnTo>
                  <a:lnTo>
                    <a:pt x="112" y="274"/>
                  </a:lnTo>
                  <a:lnTo>
                    <a:pt x="113" y="270"/>
                  </a:lnTo>
                  <a:lnTo>
                    <a:pt x="112" y="264"/>
                  </a:lnTo>
                  <a:lnTo>
                    <a:pt x="114" y="260"/>
                  </a:lnTo>
                  <a:lnTo>
                    <a:pt x="119" y="260"/>
                  </a:lnTo>
                  <a:lnTo>
                    <a:pt x="124" y="263"/>
                  </a:lnTo>
                  <a:lnTo>
                    <a:pt x="126" y="258"/>
                  </a:lnTo>
                  <a:lnTo>
                    <a:pt x="129" y="252"/>
                  </a:lnTo>
                  <a:lnTo>
                    <a:pt x="128" y="248"/>
                  </a:lnTo>
                  <a:lnTo>
                    <a:pt x="128" y="243"/>
                  </a:lnTo>
                  <a:lnTo>
                    <a:pt x="128" y="236"/>
                  </a:lnTo>
                  <a:lnTo>
                    <a:pt x="129" y="233"/>
                  </a:lnTo>
                  <a:lnTo>
                    <a:pt x="129" y="228"/>
                  </a:lnTo>
                  <a:lnTo>
                    <a:pt x="127" y="223"/>
                  </a:lnTo>
                  <a:lnTo>
                    <a:pt x="134" y="219"/>
                  </a:lnTo>
                  <a:lnTo>
                    <a:pt x="133" y="210"/>
                  </a:lnTo>
                  <a:lnTo>
                    <a:pt x="137" y="215"/>
                  </a:lnTo>
                  <a:lnTo>
                    <a:pt x="136" y="220"/>
                  </a:lnTo>
                  <a:lnTo>
                    <a:pt x="141" y="219"/>
                  </a:lnTo>
                  <a:lnTo>
                    <a:pt x="139" y="224"/>
                  </a:lnTo>
                  <a:lnTo>
                    <a:pt x="137" y="228"/>
                  </a:lnTo>
                  <a:lnTo>
                    <a:pt x="147" y="228"/>
                  </a:lnTo>
                  <a:lnTo>
                    <a:pt x="155" y="230"/>
                  </a:lnTo>
                  <a:lnTo>
                    <a:pt x="152" y="225"/>
                  </a:lnTo>
                  <a:lnTo>
                    <a:pt x="151" y="220"/>
                  </a:lnTo>
                  <a:lnTo>
                    <a:pt x="152" y="215"/>
                  </a:lnTo>
                  <a:lnTo>
                    <a:pt x="152" y="210"/>
                  </a:lnTo>
                  <a:lnTo>
                    <a:pt x="156" y="215"/>
                  </a:lnTo>
                  <a:lnTo>
                    <a:pt x="161" y="211"/>
                  </a:lnTo>
                  <a:lnTo>
                    <a:pt x="160" y="206"/>
                  </a:lnTo>
                  <a:lnTo>
                    <a:pt x="172" y="210"/>
                  </a:lnTo>
                  <a:lnTo>
                    <a:pt x="176" y="215"/>
                  </a:lnTo>
                  <a:lnTo>
                    <a:pt x="177" y="210"/>
                  </a:lnTo>
                  <a:lnTo>
                    <a:pt x="176" y="205"/>
                  </a:lnTo>
                  <a:lnTo>
                    <a:pt x="178" y="203"/>
                  </a:lnTo>
                  <a:lnTo>
                    <a:pt x="180" y="208"/>
                  </a:lnTo>
                  <a:lnTo>
                    <a:pt x="181" y="203"/>
                  </a:lnTo>
                  <a:lnTo>
                    <a:pt x="182" y="208"/>
                  </a:lnTo>
                  <a:lnTo>
                    <a:pt x="183" y="203"/>
                  </a:lnTo>
                  <a:lnTo>
                    <a:pt x="181" y="197"/>
                  </a:lnTo>
                  <a:lnTo>
                    <a:pt x="185" y="192"/>
                  </a:lnTo>
                  <a:lnTo>
                    <a:pt x="188" y="197"/>
                  </a:lnTo>
                  <a:lnTo>
                    <a:pt x="191" y="197"/>
                  </a:lnTo>
                  <a:lnTo>
                    <a:pt x="192" y="192"/>
                  </a:lnTo>
                  <a:lnTo>
                    <a:pt x="196" y="192"/>
                  </a:lnTo>
                  <a:lnTo>
                    <a:pt x="196" y="189"/>
                  </a:lnTo>
                  <a:lnTo>
                    <a:pt x="201" y="186"/>
                  </a:lnTo>
                  <a:lnTo>
                    <a:pt x="201" y="186"/>
                  </a:lnTo>
                  <a:lnTo>
                    <a:pt x="201" y="182"/>
                  </a:lnTo>
                  <a:lnTo>
                    <a:pt x="206" y="184"/>
                  </a:lnTo>
                  <a:lnTo>
                    <a:pt x="202" y="179"/>
                  </a:lnTo>
                  <a:lnTo>
                    <a:pt x="210" y="180"/>
                  </a:lnTo>
                  <a:lnTo>
                    <a:pt x="215" y="176"/>
                  </a:lnTo>
                  <a:lnTo>
                    <a:pt x="220" y="167"/>
                  </a:lnTo>
                  <a:lnTo>
                    <a:pt x="220" y="162"/>
                  </a:lnTo>
                  <a:lnTo>
                    <a:pt x="215" y="158"/>
                  </a:lnTo>
                  <a:lnTo>
                    <a:pt x="216" y="160"/>
                  </a:lnTo>
                  <a:close/>
                  <a:moveTo>
                    <a:pt x="163" y="211"/>
                  </a:moveTo>
                  <a:lnTo>
                    <a:pt x="157" y="220"/>
                  </a:lnTo>
                  <a:lnTo>
                    <a:pt x="160" y="225"/>
                  </a:lnTo>
                  <a:lnTo>
                    <a:pt x="168" y="220"/>
                  </a:lnTo>
                  <a:lnTo>
                    <a:pt x="170" y="215"/>
                  </a:lnTo>
                  <a:lnTo>
                    <a:pt x="165" y="211"/>
                  </a:lnTo>
                  <a:lnTo>
                    <a:pt x="163" y="211"/>
                  </a:lnTo>
                  <a:close/>
                  <a:moveTo>
                    <a:pt x="233" y="161"/>
                  </a:moveTo>
                  <a:lnTo>
                    <a:pt x="233" y="161"/>
                  </a:lnTo>
                  <a:lnTo>
                    <a:pt x="230" y="165"/>
                  </a:lnTo>
                  <a:lnTo>
                    <a:pt x="229" y="171"/>
                  </a:lnTo>
                  <a:lnTo>
                    <a:pt x="231" y="176"/>
                  </a:lnTo>
                  <a:lnTo>
                    <a:pt x="236" y="171"/>
                  </a:lnTo>
                  <a:lnTo>
                    <a:pt x="236" y="166"/>
                  </a:lnTo>
                  <a:lnTo>
                    <a:pt x="233" y="161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6" name="Freeform 165"/>
            <p:cNvSpPr>
              <a:spLocks noEditPoints="1"/>
            </p:cNvSpPr>
            <p:nvPr/>
          </p:nvSpPr>
          <p:spPr bwMode="auto">
            <a:xfrm>
              <a:off x="4687" y="1540"/>
              <a:ext cx="65" cy="79"/>
            </a:xfrm>
            <a:custGeom>
              <a:avLst/>
              <a:gdLst>
                <a:gd name="T0" fmla="*/ 29 w 47"/>
                <a:gd name="T1" fmla="*/ 13 h 57"/>
                <a:gd name="T2" fmla="*/ 28 w 47"/>
                <a:gd name="T3" fmla="*/ 9 h 57"/>
                <a:gd name="T4" fmla="*/ 26 w 47"/>
                <a:gd name="T5" fmla="*/ 8 h 57"/>
                <a:gd name="T6" fmla="*/ 23 w 47"/>
                <a:gd name="T7" fmla="*/ 3 h 57"/>
                <a:gd name="T8" fmla="*/ 19 w 47"/>
                <a:gd name="T9" fmla="*/ 0 h 57"/>
                <a:gd name="T10" fmla="*/ 0 w 47"/>
                <a:gd name="T11" fmla="*/ 5 h 57"/>
                <a:gd name="T12" fmla="*/ 11 w 47"/>
                <a:gd name="T13" fmla="*/ 44 h 57"/>
                <a:gd name="T14" fmla="*/ 12 w 47"/>
                <a:gd name="T15" fmla="*/ 49 h 57"/>
                <a:gd name="T16" fmla="*/ 11 w 47"/>
                <a:gd name="T17" fmla="*/ 53 h 57"/>
                <a:gd name="T18" fmla="*/ 11 w 47"/>
                <a:gd name="T19" fmla="*/ 54 h 57"/>
                <a:gd name="T20" fmla="*/ 12 w 47"/>
                <a:gd name="T21" fmla="*/ 57 h 57"/>
                <a:gd name="T22" fmla="*/ 17 w 47"/>
                <a:gd name="T23" fmla="*/ 54 h 57"/>
                <a:gd name="T24" fmla="*/ 31 w 47"/>
                <a:gd name="T25" fmla="*/ 45 h 57"/>
                <a:gd name="T26" fmla="*/ 31 w 47"/>
                <a:gd name="T27" fmla="*/ 40 h 57"/>
                <a:gd name="T28" fmla="*/ 29 w 47"/>
                <a:gd name="T29" fmla="*/ 33 h 57"/>
                <a:gd name="T30" fmla="*/ 29 w 47"/>
                <a:gd name="T31" fmla="*/ 29 h 57"/>
                <a:gd name="T32" fmla="*/ 26 w 47"/>
                <a:gd name="T33" fmla="*/ 24 h 57"/>
                <a:gd name="T34" fmla="*/ 28 w 47"/>
                <a:gd name="T35" fmla="*/ 19 h 57"/>
                <a:gd name="T36" fmla="*/ 27 w 47"/>
                <a:gd name="T37" fmla="*/ 14 h 57"/>
                <a:gd name="T38" fmla="*/ 31 w 47"/>
                <a:gd name="T39" fmla="*/ 19 h 57"/>
                <a:gd name="T40" fmla="*/ 33 w 47"/>
                <a:gd name="T41" fmla="*/ 16 h 57"/>
                <a:gd name="T42" fmla="*/ 32 w 47"/>
                <a:gd name="T43" fmla="*/ 16 h 57"/>
                <a:gd name="T44" fmla="*/ 29 w 47"/>
                <a:gd name="T45" fmla="*/ 13 h 57"/>
                <a:gd name="T46" fmla="*/ 33 w 47"/>
                <a:gd name="T47" fmla="*/ 21 h 57"/>
                <a:gd name="T48" fmla="*/ 37 w 47"/>
                <a:gd name="T49" fmla="*/ 19 h 57"/>
                <a:gd name="T50" fmla="*/ 33 w 47"/>
                <a:gd name="T51" fmla="*/ 16 h 57"/>
                <a:gd name="T52" fmla="*/ 33 w 47"/>
                <a:gd name="T53" fmla="*/ 21 h 57"/>
                <a:gd name="T54" fmla="*/ 46 w 47"/>
                <a:gd name="T55" fmla="*/ 29 h 57"/>
                <a:gd name="T56" fmla="*/ 44 w 47"/>
                <a:gd name="T57" fmla="*/ 23 h 57"/>
                <a:gd name="T58" fmla="*/ 39 w 47"/>
                <a:gd name="T59" fmla="*/ 21 h 57"/>
                <a:gd name="T60" fmla="*/ 42 w 47"/>
                <a:gd name="T61" fmla="*/ 31 h 57"/>
                <a:gd name="T62" fmla="*/ 44 w 47"/>
                <a:gd name="T63" fmla="*/ 36 h 57"/>
                <a:gd name="T64" fmla="*/ 47 w 47"/>
                <a:gd name="T65" fmla="*/ 33 h 57"/>
                <a:gd name="T66" fmla="*/ 46 w 47"/>
                <a:gd name="T67" fmla="*/ 2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" h="57">
                  <a:moveTo>
                    <a:pt x="29" y="13"/>
                  </a:moveTo>
                  <a:lnTo>
                    <a:pt x="28" y="9"/>
                  </a:lnTo>
                  <a:lnTo>
                    <a:pt x="26" y="8"/>
                  </a:lnTo>
                  <a:lnTo>
                    <a:pt x="23" y="3"/>
                  </a:lnTo>
                  <a:lnTo>
                    <a:pt x="19" y="0"/>
                  </a:lnTo>
                  <a:lnTo>
                    <a:pt x="0" y="5"/>
                  </a:lnTo>
                  <a:lnTo>
                    <a:pt x="11" y="44"/>
                  </a:lnTo>
                  <a:lnTo>
                    <a:pt x="12" y="49"/>
                  </a:lnTo>
                  <a:lnTo>
                    <a:pt x="11" y="53"/>
                  </a:lnTo>
                  <a:lnTo>
                    <a:pt x="11" y="54"/>
                  </a:lnTo>
                  <a:lnTo>
                    <a:pt x="12" y="57"/>
                  </a:lnTo>
                  <a:lnTo>
                    <a:pt x="17" y="54"/>
                  </a:lnTo>
                  <a:lnTo>
                    <a:pt x="31" y="45"/>
                  </a:lnTo>
                  <a:lnTo>
                    <a:pt x="31" y="40"/>
                  </a:lnTo>
                  <a:lnTo>
                    <a:pt x="29" y="33"/>
                  </a:lnTo>
                  <a:lnTo>
                    <a:pt x="29" y="29"/>
                  </a:lnTo>
                  <a:lnTo>
                    <a:pt x="26" y="24"/>
                  </a:lnTo>
                  <a:lnTo>
                    <a:pt x="28" y="19"/>
                  </a:lnTo>
                  <a:lnTo>
                    <a:pt x="27" y="14"/>
                  </a:lnTo>
                  <a:lnTo>
                    <a:pt x="31" y="19"/>
                  </a:lnTo>
                  <a:lnTo>
                    <a:pt x="33" y="16"/>
                  </a:lnTo>
                  <a:lnTo>
                    <a:pt x="32" y="16"/>
                  </a:lnTo>
                  <a:lnTo>
                    <a:pt x="29" y="13"/>
                  </a:lnTo>
                  <a:close/>
                  <a:moveTo>
                    <a:pt x="33" y="21"/>
                  </a:moveTo>
                  <a:lnTo>
                    <a:pt x="37" y="19"/>
                  </a:lnTo>
                  <a:lnTo>
                    <a:pt x="33" y="16"/>
                  </a:lnTo>
                  <a:lnTo>
                    <a:pt x="33" y="21"/>
                  </a:lnTo>
                  <a:close/>
                  <a:moveTo>
                    <a:pt x="46" y="29"/>
                  </a:moveTo>
                  <a:lnTo>
                    <a:pt x="44" y="23"/>
                  </a:lnTo>
                  <a:lnTo>
                    <a:pt x="39" y="21"/>
                  </a:lnTo>
                  <a:lnTo>
                    <a:pt x="42" y="31"/>
                  </a:lnTo>
                  <a:lnTo>
                    <a:pt x="44" y="36"/>
                  </a:lnTo>
                  <a:lnTo>
                    <a:pt x="47" y="33"/>
                  </a:lnTo>
                  <a:lnTo>
                    <a:pt x="46" y="29"/>
                  </a:lnTo>
                  <a:close/>
                </a:path>
              </a:pathLst>
            </a:custGeom>
            <a:grpFill/>
            <a:ln w="4763">
              <a:solidFill>
                <a:srgbClr val="3471B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167" name="Straight Arrow Connector 166"/>
          <p:cNvCxnSpPr/>
          <p:nvPr/>
        </p:nvCxnSpPr>
        <p:spPr>
          <a:xfrm flipH="1" flipV="1">
            <a:off x="6713856" y="3922396"/>
            <a:ext cx="591819" cy="47942"/>
          </a:xfrm>
          <a:prstGeom prst="straightConnector1">
            <a:avLst/>
          </a:prstGeom>
          <a:ln>
            <a:solidFill>
              <a:srgbClr val="A60384"/>
            </a:solidFill>
            <a:tailEnd type="oval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Arrow Connector 167"/>
          <p:cNvCxnSpPr/>
          <p:nvPr/>
        </p:nvCxnSpPr>
        <p:spPr>
          <a:xfrm flipH="1" flipV="1">
            <a:off x="6550347" y="4277998"/>
            <a:ext cx="499741" cy="93818"/>
          </a:xfrm>
          <a:prstGeom prst="straightConnector1">
            <a:avLst/>
          </a:prstGeom>
          <a:ln>
            <a:solidFill>
              <a:srgbClr val="A60384"/>
            </a:solidFill>
            <a:tailEnd type="oval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Arrow Connector 168"/>
          <p:cNvCxnSpPr/>
          <p:nvPr/>
        </p:nvCxnSpPr>
        <p:spPr>
          <a:xfrm>
            <a:off x="4860926" y="1749425"/>
            <a:ext cx="235586" cy="1338422"/>
          </a:xfrm>
          <a:prstGeom prst="straightConnector1">
            <a:avLst/>
          </a:prstGeom>
          <a:ln>
            <a:solidFill>
              <a:srgbClr val="A60384"/>
            </a:solidFill>
            <a:tailEnd type="oval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Arrow Connector 169"/>
          <p:cNvCxnSpPr/>
          <p:nvPr/>
        </p:nvCxnSpPr>
        <p:spPr>
          <a:xfrm flipH="1">
            <a:off x="6236656" y="2328893"/>
            <a:ext cx="94294" cy="751016"/>
          </a:xfrm>
          <a:prstGeom prst="straightConnector1">
            <a:avLst/>
          </a:prstGeom>
          <a:ln>
            <a:solidFill>
              <a:srgbClr val="A60384"/>
            </a:solidFill>
            <a:tailEnd type="oval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Arrow Connector 170"/>
          <p:cNvCxnSpPr/>
          <p:nvPr/>
        </p:nvCxnSpPr>
        <p:spPr>
          <a:xfrm flipH="1" flipV="1">
            <a:off x="7125653" y="3140394"/>
            <a:ext cx="229235" cy="177482"/>
          </a:xfrm>
          <a:prstGeom prst="straightConnector1">
            <a:avLst/>
          </a:prstGeom>
          <a:ln>
            <a:solidFill>
              <a:srgbClr val="A60384"/>
            </a:solidFill>
            <a:tailEnd type="oval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Arrow Connector 171"/>
          <p:cNvCxnSpPr/>
          <p:nvPr/>
        </p:nvCxnSpPr>
        <p:spPr>
          <a:xfrm>
            <a:off x="1148080" y="1727200"/>
            <a:ext cx="332239" cy="83237"/>
          </a:xfrm>
          <a:prstGeom prst="straightConnector1">
            <a:avLst/>
          </a:prstGeom>
          <a:ln>
            <a:solidFill>
              <a:srgbClr val="A60384"/>
            </a:solidFill>
            <a:tailEnd type="oval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Arrow Connector 172"/>
          <p:cNvCxnSpPr/>
          <p:nvPr/>
        </p:nvCxnSpPr>
        <p:spPr>
          <a:xfrm>
            <a:off x="1148080" y="2054225"/>
            <a:ext cx="262725" cy="74197"/>
          </a:xfrm>
          <a:prstGeom prst="straightConnector1">
            <a:avLst/>
          </a:prstGeom>
          <a:ln>
            <a:solidFill>
              <a:srgbClr val="A60384"/>
            </a:solidFill>
            <a:tailEnd type="oval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4" name="TextBox 173"/>
          <p:cNvSpPr txBox="1"/>
          <p:nvPr/>
        </p:nvSpPr>
        <p:spPr>
          <a:xfrm>
            <a:off x="375920" y="1476375"/>
            <a:ext cx="9028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latin typeface="Arial"/>
                <a:cs typeface="Arial"/>
              </a:rPr>
              <a:t>University of</a:t>
            </a:r>
          </a:p>
          <a:p>
            <a:r>
              <a:rPr lang="en-US" sz="1000" dirty="0" smtClean="0">
                <a:latin typeface="Arial"/>
                <a:cs typeface="Arial"/>
              </a:rPr>
              <a:t>Washington</a:t>
            </a:r>
          </a:p>
        </p:txBody>
      </p:sp>
      <p:sp>
        <p:nvSpPr>
          <p:cNvPr id="175" name="TextBox 174"/>
          <p:cNvSpPr txBox="1"/>
          <p:nvPr/>
        </p:nvSpPr>
        <p:spPr>
          <a:xfrm>
            <a:off x="50800" y="1842135"/>
            <a:ext cx="12394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dirty="0" smtClean="0">
                <a:latin typeface="Arial"/>
                <a:cs typeface="Arial"/>
              </a:rPr>
              <a:t>Oregon Health &amp;</a:t>
            </a:r>
          </a:p>
          <a:p>
            <a:pPr algn="ctr"/>
            <a:r>
              <a:rPr lang="en-US" sz="1000" dirty="0" smtClean="0">
                <a:latin typeface="Arial"/>
                <a:cs typeface="Arial"/>
              </a:rPr>
              <a:t>Science University</a:t>
            </a:r>
          </a:p>
        </p:txBody>
      </p:sp>
      <p:sp>
        <p:nvSpPr>
          <p:cNvPr id="176" name="TextBox 175"/>
          <p:cNvSpPr txBox="1"/>
          <p:nvPr/>
        </p:nvSpPr>
        <p:spPr>
          <a:xfrm>
            <a:off x="6937127" y="4181922"/>
            <a:ext cx="10330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dirty="0" smtClean="0">
                <a:latin typeface="Arial"/>
                <a:cs typeface="Arial"/>
              </a:rPr>
              <a:t>University of</a:t>
            </a:r>
          </a:p>
          <a:p>
            <a:pPr algn="ctr"/>
            <a:r>
              <a:rPr lang="en-US" sz="1000" dirty="0" smtClean="0">
                <a:latin typeface="Arial"/>
                <a:cs typeface="Arial"/>
              </a:rPr>
              <a:t>South Carolina</a:t>
            </a:r>
          </a:p>
        </p:txBody>
      </p:sp>
      <p:sp>
        <p:nvSpPr>
          <p:cNvPr id="177" name="TextBox 176"/>
          <p:cNvSpPr txBox="1"/>
          <p:nvPr/>
        </p:nvSpPr>
        <p:spPr>
          <a:xfrm>
            <a:off x="7213259" y="3771266"/>
            <a:ext cx="10114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dirty="0" smtClean="0">
                <a:latin typeface="Arial"/>
                <a:cs typeface="Arial"/>
              </a:rPr>
              <a:t>University of</a:t>
            </a:r>
          </a:p>
          <a:p>
            <a:pPr algn="ctr"/>
            <a:r>
              <a:rPr lang="en-US" sz="1000" dirty="0" smtClean="0">
                <a:latin typeface="Arial"/>
                <a:cs typeface="Arial"/>
              </a:rPr>
              <a:t>North Carolina</a:t>
            </a:r>
          </a:p>
        </p:txBody>
      </p:sp>
      <p:sp>
        <p:nvSpPr>
          <p:cNvPr id="178" name="TextBox 177"/>
          <p:cNvSpPr txBox="1"/>
          <p:nvPr/>
        </p:nvSpPr>
        <p:spPr>
          <a:xfrm>
            <a:off x="7272586" y="3130173"/>
            <a:ext cx="9474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dirty="0" smtClean="0">
                <a:latin typeface="Arial"/>
                <a:cs typeface="Arial"/>
              </a:rPr>
              <a:t>University of</a:t>
            </a:r>
          </a:p>
          <a:p>
            <a:pPr algn="ctr"/>
            <a:r>
              <a:rPr lang="en-US" sz="1000" dirty="0" smtClean="0">
                <a:latin typeface="Arial"/>
                <a:cs typeface="Arial"/>
              </a:rPr>
              <a:t>Pennsylvania</a:t>
            </a:r>
          </a:p>
        </p:txBody>
      </p:sp>
      <p:sp>
        <p:nvSpPr>
          <p:cNvPr id="179" name="TextBox 178"/>
          <p:cNvSpPr txBox="1"/>
          <p:nvPr/>
        </p:nvSpPr>
        <p:spPr>
          <a:xfrm>
            <a:off x="5889486" y="1928783"/>
            <a:ext cx="12618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dirty="0" smtClean="0">
                <a:latin typeface="Arial"/>
                <a:cs typeface="Arial"/>
              </a:rPr>
              <a:t>Case Western</a:t>
            </a:r>
          </a:p>
          <a:p>
            <a:pPr algn="ctr"/>
            <a:r>
              <a:rPr lang="en-US" sz="1000" dirty="0" smtClean="0">
                <a:latin typeface="Arial"/>
                <a:cs typeface="Arial"/>
              </a:rPr>
              <a:t>Reserve University</a:t>
            </a:r>
          </a:p>
        </p:txBody>
      </p:sp>
      <p:cxnSp>
        <p:nvCxnSpPr>
          <p:cNvPr id="180" name="Straight Arrow Connector 179"/>
          <p:cNvCxnSpPr/>
          <p:nvPr/>
        </p:nvCxnSpPr>
        <p:spPr>
          <a:xfrm>
            <a:off x="5907088" y="1947605"/>
            <a:ext cx="57471" cy="1696263"/>
          </a:xfrm>
          <a:prstGeom prst="straightConnector1">
            <a:avLst/>
          </a:prstGeom>
          <a:ln>
            <a:solidFill>
              <a:srgbClr val="A60384"/>
            </a:solidFill>
            <a:tailEnd type="oval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1" name="TextBox 180"/>
          <p:cNvSpPr txBox="1"/>
          <p:nvPr/>
        </p:nvSpPr>
        <p:spPr>
          <a:xfrm>
            <a:off x="5685464" y="1577975"/>
            <a:ext cx="8547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dirty="0" smtClean="0">
                <a:latin typeface="Arial"/>
                <a:cs typeface="Arial"/>
              </a:rPr>
              <a:t>University</a:t>
            </a:r>
          </a:p>
          <a:p>
            <a:pPr algn="ctr"/>
            <a:r>
              <a:rPr lang="en-US" sz="1000" dirty="0" smtClean="0">
                <a:latin typeface="Arial"/>
                <a:cs typeface="Arial"/>
              </a:rPr>
              <a:t>of Kentucky</a:t>
            </a:r>
          </a:p>
        </p:txBody>
      </p:sp>
      <p:sp>
        <p:nvSpPr>
          <p:cNvPr id="182" name="TextBox 181"/>
          <p:cNvSpPr txBox="1"/>
          <p:nvPr/>
        </p:nvSpPr>
        <p:spPr>
          <a:xfrm>
            <a:off x="4314759" y="1388080"/>
            <a:ext cx="7489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dirty="0" smtClean="0">
                <a:latin typeface="Arial"/>
                <a:cs typeface="Arial"/>
              </a:rPr>
              <a:t>University</a:t>
            </a:r>
          </a:p>
          <a:p>
            <a:pPr algn="ctr"/>
            <a:r>
              <a:rPr lang="en-US" sz="1000" dirty="0" smtClean="0">
                <a:latin typeface="Arial"/>
                <a:cs typeface="Arial"/>
              </a:rPr>
              <a:t>of Iowa</a:t>
            </a:r>
          </a:p>
        </p:txBody>
      </p:sp>
    </p:spTree>
    <p:extLst>
      <p:ext uri="{BB962C8B-B14F-4D97-AF65-F5344CB8AC3E}">
        <p14:creationId xmlns:p14="http://schemas.microsoft.com/office/powerpoint/2010/main" val="116181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4897577"/>
              </p:ext>
            </p:extLst>
          </p:nvPr>
        </p:nvGraphicFramePr>
        <p:xfrm>
          <a:off x="76200" y="1295400"/>
          <a:ext cx="8991600" cy="4403241"/>
        </p:xfrm>
        <a:graphic>
          <a:graphicData uri="http://schemas.openxmlformats.org/drawingml/2006/table">
            <a:tbl>
              <a:tblPr/>
              <a:tblGrid>
                <a:gridCol w="2908334"/>
                <a:gridCol w="2395100"/>
                <a:gridCol w="3688166"/>
              </a:tblGrid>
              <a:tr h="39223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Member Name</a:t>
                      </a: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Principal Investigator</a:t>
                      </a: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Research Focus</a:t>
                      </a: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580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University of  North Carolina at Chapel Hill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Jennifer Leeman, </a:t>
                      </a:r>
                      <a:r>
                        <a:rPr lang="en-US" sz="1000" b="1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Dr.P.H</a:t>
                      </a: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.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Tobacco prevention, cancer screening (colorectal and HPV), corner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store initiatives, </a:t>
                      </a: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implementation support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2316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University of South Carolina at Columbia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Daniela Friedman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, Ph.D.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Physical activity, diet, disease mapping, colonoscopy, tobacco control, informed decision making, psychosocial/mental health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775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University of Washington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Margaret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A. Hannon, Ph.D.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Improve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cancer screening in community health clinics, health departments, and workplaces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5580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Oregon Health Science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University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Thomas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M. Becker, Ph.D.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Cultural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adaptation of EBIs, survivorship, diet and physical activity, AI/AN and rural populations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8773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Case Western University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Susan A. </a:t>
                      </a:r>
                      <a:r>
                        <a:rPr lang="en-US" sz="1000" b="1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Flocke</a:t>
                      </a: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, Ph.D.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Tobacco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cessation, community health clinics, e-referral, community-clinical linkages, urban</a:t>
                      </a: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8138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University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of Pennsylvania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Karen </a:t>
                      </a:r>
                      <a:r>
                        <a:rPr lang="en-US" sz="1000" b="1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Glanz</a:t>
                      </a: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, Ph.D.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Improve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cancer screening in community health clinics, disadvantaged/minority populations, evidence academies and community engaged scholarship 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4641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University of Iowa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Susan J. Curry, Ph.D.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HPV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vaccination, Latino and AA populations, rural and </a:t>
                      </a:r>
                      <a:r>
                        <a:rPr lang="en-US" sz="1000" b="1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micropolitan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areas</a:t>
                      </a:r>
                      <a:endParaRPr lang="en-US" sz="1000" b="1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8281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University of Kentucky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Robin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1000" b="1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Vanderpool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, Ph.D.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Improve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c</a:t>
                      </a: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ancer screening,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multilevel interventions, office systems changes, rural Appalachian region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641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Coordinating Center – University of North Carolina at Chapel Hill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Bryan J.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Weiner, Ph.D.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Health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 pitchFamily="18" charset="0"/>
                        </a:rPr>
                        <a:t> systems change, community-clinical linkages, multilevel intervention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-3810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CPCRN Collaborating Centers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40356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9527" y="-3048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CPCRN Multi-Center Projects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HPV Vaccination Signature Project</a:t>
            </a:r>
          </a:p>
          <a:p>
            <a:r>
              <a:rPr lang="en-US" dirty="0" smtClean="0"/>
              <a:t>FQHC Signature Project</a:t>
            </a:r>
          </a:p>
          <a:p>
            <a:r>
              <a:rPr lang="en-US" dirty="0" smtClean="0"/>
              <a:t>Tobacco/Lung Cancer Screening Workgroup</a:t>
            </a:r>
          </a:p>
          <a:p>
            <a:r>
              <a:rPr lang="en-US" dirty="0" smtClean="0"/>
              <a:t>Community Implementation Workgroup</a:t>
            </a:r>
          </a:p>
          <a:p>
            <a:r>
              <a:rPr lang="en-US" dirty="0" smtClean="0"/>
              <a:t>Cervical Cancer Screening Workgroup</a:t>
            </a:r>
          </a:p>
          <a:p>
            <a:r>
              <a:rPr lang="en-US" dirty="0" smtClean="0"/>
              <a:t>CDC Screening Programs Workgroup</a:t>
            </a:r>
          </a:p>
          <a:p>
            <a:r>
              <a:rPr lang="en-US" dirty="0" smtClean="0"/>
              <a:t>EBI Modeling Workgroup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35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-3048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HPV Vaccination Signature Project</a:t>
            </a:r>
            <a:endParaRPr lang="en-US" sz="36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685800" y="1447800"/>
            <a:ext cx="7772400" cy="4917447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Purpose</a:t>
            </a:r>
            <a:r>
              <a:rPr lang="en-US" dirty="0" smtClean="0"/>
              <a:t>:   </a:t>
            </a:r>
          </a:p>
          <a:p>
            <a:pPr marL="0" indent="0">
              <a:buNone/>
            </a:pPr>
            <a:r>
              <a:rPr lang="en-US" dirty="0" smtClean="0"/>
              <a:t>Contribute </a:t>
            </a:r>
            <a:r>
              <a:rPr lang="en-US" dirty="0"/>
              <a:t>to the science and evidence-base supporting innovative community-clinical linkages to increase </a:t>
            </a:r>
            <a:r>
              <a:rPr lang="en-US" dirty="0" smtClean="0"/>
              <a:t>HPV </a:t>
            </a:r>
            <a:r>
              <a:rPr lang="en-US" dirty="0"/>
              <a:t>vaccination initiation and completion among adolescents and young </a:t>
            </a:r>
            <a:r>
              <a:rPr lang="en-US" dirty="0" smtClean="0"/>
              <a:t>adults</a:t>
            </a:r>
          </a:p>
          <a:p>
            <a:pPr marL="0" indent="0">
              <a:buNone/>
            </a:pPr>
            <a:endParaRPr lang="en-US" b="1" u="sng" dirty="0" smtClean="0"/>
          </a:p>
          <a:p>
            <a:pPr marL="0" indent="0">
              <a:buNone/>
            </a:pPr>
            <a:r>
              <a:rPr lang="en-US" b="1" u="sng" dirty="0" smtClean="0"/>
              <a:t>Work in Progress</a:t>
            </a:r>
            <a:r>
              <a:rPr lang="en-US" dirty="0" smtClean="0"/>
              <a:t>: </a:t>
            </a:r>
          </a:p>
          <a:p>
            <a:r>
              <a:rPr lang="en-US" dirty="0" smtClean="0"/>
              <a:t>Identify existing and potential community-clinical linkages for HPV vaccination via environmental scan</a:t>
            </a:r>
          </a:p>
          <a:p>
            <a:r>
              <a:rPr lang="en-US" dirty="0" smtClean="0"/>
              <a:t>Assess core components, processes, relationships, and outcomes of community-clinical linkages via case studies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43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547" y="-3048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FQHC Signature Project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447800"/>
            <a:ext cx="7913347" cy="4917447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/>
              <a:t>Purpose</a:t>
            </a:r>
            <a:r>
              <a:rPr lang="en-US" dirty="0"/>
              <a:t>:  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Collaborate with FQHCs—and the state and national associations that represent them—to evaluate and strengthen colorectal cancer (CRC) </a:t>
            </a:r>
            <a:r>
              <a:rPr lang="en-US" dirty="0"/>
              <a:t>screening initiatives at the patient, clinic, and community level </a:t>
            </a:r>
            <a:endParaRPr lang="en-US" dirty="0" smtClean="0"/>
          </a:p>
          <a:p>
            <a:pPr marL="0" indent="0">
              <a:buNone/>
            </a:pPr>
            <a:endParaRPr lang="en-US" b="1" u="sng" dirty="0" smtClean="0"/>
          </a:p>
          <a:p>
            <a:pPr marL="0" indent="0">
              <a:buNone/>
            </a:pPr>
            <a:r>
              <a:rPr lang="en-US" b="1" u="sng" dirty="0" smtClean="0"/>
              <a:t>Work </a:t>
            </a:r>
            <a:r>
              <a:rPr lang="en-US" b="1" u="sng" dirty="0"/>
              <a:t>in Progress</a:t>
            </a:r>
            <a:r>
              <a:rPr lang="en-US" dirty="0"/>
              <a:t>: </a:t>
            </a:r>
          </a:p>
          <a:p>
            <a:r>
              <a:rPr lang="en-US" dirty="0" smtClean="0"/>
              <a:t>Identify the evidence-based interventions, evidence-informed implementation strategies, and implementation supports that FQHCs currently use to increase CRC screening rates</a:t>
            </a:r>
          </a:p>
          <a:p>
            <a:r>
              <a:rPr lang="en-US" dirty="0" smtClean="0"/>
              <a:t>Assess FQHC readiness to implement multi-level interventions to increase CRC screening rates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86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Tobacco and Lung Cancer Screening Workgroup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447800"/>
            <a:ext cx="8141947" cy="4917447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/>
              <a:t>Purpose</a:t>
            </a:r>
            <a:r>
              <a:rPr lang="en-US" dirty="0"/>
              <a:t>:  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Identify </a:t>
            </a:r>
            <a:r>
              <a:rPr lang="en-US" dirty="0"/>
              <a:t>barriers and facilitators faced by </a:t>
            </a:r>
            <a:r>
              <a:rPr lang="en-US" dirty="0" smtClean="0"/>
              <a:t>FQHCs related </a:t>
            </a:r>
            <a:r>
              <a:rPr lang="en-US" dirty="0"/>
              <a:t>to </a:t>
            </a:r>
            <a:r>
              <a:rPr lang="en-US" dirty="0" smtClean="0"/>
              <a:t>implementing:  1</a:t>
            </a:r>
            <a:r>
              <a:rPr lang="en-US" dirty="0"/>
              <a:t>) tobacco assessment and cessation </a:t>
            </a:r>
            <a:r>
              <a:rPr lang="en-US" dirty="0" smtClean="0"/>
              <a:t>assistance/referral; </a:t>
            </a:r>
            <a:r>
              <a:rPr lang="en-US" dirty="0"/>
              <a:t>and 2) low dose computed tomographic (LDCT) scan for lung cancer </a:t>
            </a:r>
            <a:r>
              <a:rPr lang="en-US" dirty="0" smtClean="0"/>
              <a:t>screening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u="sng" dirty="0" smtClean="0"/>
              <a:t>Work </a:t>
            </a:r>
            <a:r>
              <a:rPr lang="en-US" b="1" u="sng" dirty="0"/>
              <a:t>in Progress</a:t>
            </a:r>
            <a:r>
              <a:rPr lang="en-US" dirty="0"/>
              <a:t>: </a:t>
            </a:r>
          </a:p>
          <a:p>
            <a:r>
              <a:rPr lang="en-US" dirty="0"/>
              <a:t>Review </a:t>
            </a:r>
            <a:r>
              <a:rPr lang="en-US" dirty="0" smtClean="0"/>
              <a:t>literature </a:t>
            </a:r>
            <a:r>
              <a:rPr lang="en-US" dirty="0"/>
              <a:t>on smoking cessation and LDCT practices in </a:t>
            </a:r>
            <a:r>
              <a:rPr lang="en-US" dirty="0" smtClean="0"/>
              <a:t>FQHCs, identify barriers and facilitators of lung cancer screening</a:t>
            </a:r>
          </a:p>
          <a:p>
            <a:r>
              <a:rPr lang="en-US" dirty="0" smtClean="0"/>
              <a:t>Survey FHQCs to determine current practices, interest, and capacity to screen and refer for tobacco lung cancer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21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Community Implementation Workgroup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24000"/>
            <a:ext cx="7913347" cy="4917447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/>
              <a:t>Purpose</a:t>
            </a:r>
            <a:r>
              <a:rPr lang="en-US" dirty="0"/>
              <a:t>: 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Develop</a:t>
            </a:r>
            <a:r>
              <a:rPr lang="en-US" dirty="0"/>
              <a:t>, test, and refine training and technical assistance strategies with the goal of building </a:t>
            </a:r>
            <a:r>
              <a:rPr lang="en-US" dirty="0" smtClean="0"/>
              <a:t>community-based organizations’ capacity to </a:t>
            </a:r>
            <a:r>
              <a:rPr lang="en-US" dirty="0"/>
              <a:t>select, adapt, and implement evidence-based interventions. </a:t>
            </a:r>
            <a:endParaRPr lang="en-US" dirty="0" smtClean="0"/>
          </a:p>
          <a:p>
            <a:pPr marL="0" indent="0">
              <a:buNone/>
            </a:pPr>
            <a:endParaRPr lang="en-US" b="1" u="sng" dirty="0" smtClean="0"/>
          </a:p>
          <a:p>
            <a:pPr marL="0" indent="0">
              <a:buNone/>
            </a:pPr>
            <a:r>
              <a:rPr lang="en-US" b="1" u="sng" dirty="0" smtClean="0"/>
              <a:t>Work </a:t>
            </a:r>
            <a:r>
              <a:rPr lang="en-US" b="1" u="sng" dirty="0"/>
              <a:t>in Progress</a:t>
            </a:r>
            <a:r>
              <a:rPr lang="en-US" dirty="0"/>
              <a:t>: </a:t>
            </a:r>
          </a:p>
          <a:p>
            <a:r>
              <a:rPr lang="en-US" dirty="0" smtClean="0"/>
              <a:t>Support</a:t>
            </a:r>
            <a:r>
              <a:rPr lang="en-US" dirty="0"/>
              <a:t>, evaluate, and refine the Putting Public Health Evidence in Action curriculum with a focus on scalable approaches to delivery</a:t>
            </a:r>
            <a:r>
              <a:rPr lang="en-US" dirty="0" smtClean="0"/>
              <a:t>.</a:t>
            </a:r>
          </a:p>
          <a:p>
            <a:r>
              <a:rPr lang="en-US" dirty="0"/>
              <a:t>Develop </a:t>
            </a:r>
            <a:r>
              <a:rPr lang="en-US" dirty="0" smtClean="0"/>
              <a:t>implementation </a:t>
            </a:r>
            <a:r>
              <a:rPr lang="en-US" dirty="0"/>
              <a:t>support that </a:t>
            </a:r>
            <a:r>
              <a:rPr lang="en-US" dirty="0" smtClean="0"/>
              <a:t>supplements </a:t>
            </a:r>
            <a:r>
              <a:rPr lang="en-US" dirty="0"/>
              <a:t>existing </a:t>
            </a:r>
            <a:r>
              <a:rPr lang="en-US" dirty="0" smtClean="0"/>
              <a:t>training curriculum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160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Cervical Cancer Screening Workgroup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940553"/>
            <a:ext cx="8153399" cy="4917447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/>
              <a:t>Purpose</a:t>
            </a:r>
            <a:r>
              <a:rPr lang="en-US" dirty="0"/>
              <a:t>: 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Identify </a:t>
            </a:r>
            <a:r>
              <a:rPr lang="en-US" dirty="0"/>
              <a:t>and evaluate methods to increase implementation of new </a:t>
            </a:r>
            <a:r>
              <a:rPr lang="en-US" dirty="0" smtClean="0"/>
              <a:t>guidelines for cervical cancer screening </a:t>
            </a:r>
            <a:r>
              <a:rPr lang="en-US" dirty="0"/>
              <a:t>– at the patient, provider, </a:t>
            </a:r>
            <a:r>
              <a:rPr lang="en-US" dirty="0" smtClean="0"/>
              <a:t>organizational, </a:t>
            </a:r>
            <a:r>
              <a:rPr lang="en-US" dirty="0"/>
              <a:t>and policy </a:t>
            </a:r>
            <a:r>
              <a:rPr lang="en-US" dirty="0" smtClean="0"/>
              <a:t>levels</a:t>
            </a:r>
          </a:p>
          <a:p>
            <a:pPr marL="0" indent="0">
              <a:buNone/>
            </a:pPr>
            <a:endParaRPr lang="en-US" b="1" u="sng" dirty="0" smtClean="0"/>
          </a:p>
          <a:p>
            <a:pPr marL="0" indent="0">
              <a:buNone/>
            </a:pPr>
            <a:r>
              <a:rPr lang="en-US" b="1" u="sng" dirty="0" smtClean="0"/>
              <a:t>Work </a:t>
            </a:r>
            <a:r>
              <a:rPr lang="en-US" b="1" u="sng" dirty="0"/>
              <a:t>in Progress</a:t>
            </a:r>
            <a:r>
              <a:rPr lang="en-US" dirty="0"/>
              <a:t>: </a:t>
            </a:r>
          </a:p>
          <a:p>
            <a:pPr marL="0" indent="0">
              <a:buNone/>
            </a:pPr>
            <a:r>
              <a:rPr lang="en-US" dirty="0" smtClean="0"/>
              <a:t>Conduct literature review to identify </a:t>
            </a:r>
            <a:r>
              <a:rPr lang="en-US" dirty="0"/>
              <a:t>the drivers of, and strategies for, de-escalation of low-value care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917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CDC Cancer Screening Programs Workgroup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47800"/>
            <a:ext cx="8077200" cy="49174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/>
              <a:t>Purpose</a:t>
            </a:r>
            <a:r>
              <a:rPr lang="en-US" dirty="0"/>
              <a:t>:  </a:t>
            </a:r>
          </a:p>
          <a:p>
            <a:pPr marL="0" indent="0">
              <a:buNone/>
            </a:pPr>
            <a:r>
              <a:rPr lang="en-US" dirty="0" smtClean="0"/>
              <a:t>Evaluate and support CRCCP and NBCCEDP efforts to increase implementation </a:t>
            </a:r>
            <a:r>
              <a:rPr lang="en-US" dirty="0"/>
              <a:t>of </a:t>
            </a:r>
            <a:r>
              <a:rPr lang="en-US" dirty="0" smtClean="0"/>
              <a:t>evidence-based interventions (EBIs) </a:t>
            </a:r>
            <a:r>
              <a:rPr lang="en-US" dirty="0"/>
              <a:t>to increase breast, cervical, and colorectal cancer screening. </a:t>
            </a:r>
          </a:p>
          <a:p>
            <a:pPr marL="0" indent="0">
              <a:buNone/>
            </a:pPr>
            <a:endParaRPr lang="en-US" b="1" u="sng" dirty="0"/>
          </a:p>
          <a:p>
            <a:pPr marL="0" indent="0">
              <a:buNone/>
            </a:pPr>
            <a:r>
              <a:rPr lang="en-US" b="1" u="sng" dirty="0"/>
              <a:t>Work in Progress</a:t>
            </a:r>
            <a:r>
              <a:rPr lang="en-US" dirty="0"/>
              <a:t>: </a:t>
            </a:r>
            <a:endParaRPr lang="en-US" dirty="0" smtClean="0"/>
          </a:p>
          <a:p>
            <a:pPr lvl="0"/>
            <a:r>
              <a:rPr lang="en-US" dirty="0"/>
              <a:t>Analyze 2010-2015 CRCCP grantee survey </a:t>
            </a:r>
            <a:r>
              <a:rPr lang="en-US" dirty="0" smtClean="0"/>
              <a:t>data to identify trends in </a:t>
            </a:r>
            <a:r>
              <a:rPr lang="en-US" dirty="0"/>
              <a:t>EBI adoption, implementation, and </a:t>
            </a:r>
            <a:r>
              <a:rPr lang="en-US" dirty="0" smtClean="0"/>
              <a:t>maintenance</a:t>
            </a:r>
          </a:p>
          <a:p>
            <a:pPr lvl="0">
              <a:spcBef>
                <a:spcPts val="0"/>
              </a:spcBef>
            </a:pPr>
            <a:r>
              <a:rPr lang="en-US" dirty="0" smtClean="0"/>
              <a:t>Participate </a:t>
            </a:r>
            <a:r>
              <a:rPr lang="en-US" dirty="0"/>
              <a:t>in CDC CRCCP evaluation meetings to assist evaluation planning for CRCCP-2. </a:t>
            </a:r>
            <a:endParaRPr lang="en-US" dirty="0" smtClean="0"/>
          </a:p>
          <a:p>
            <a:pPr lvl="0">
              <a:spcBef>
                <a:spcPts val="0"/>
              </a:spcBef>
            </a:pPr>
            <a:r>
              <a:rPr lang="en-US" dirty="0" smtClean="0"/>
              <a:t>Meet </a:t>
            </a:r>
            <a:r>
              <a:rPr lang="en-US" dirty="0"/>
              <a:t>with CDC NBCCEDP evaluation team to identify </a:t>
            </a:r>
            <a:r>
              <a:rPr lang="en-US" dirty="0" smtClean="0"/>
              <a:t>collaboration </a:t>
            </a:r>
            <a:r>
              <a:rPr lang="en-US" dirty="0"/>
              <a:t>opportunities.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023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8318" y="-3048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EBI Modeling Workgroup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1371600"/>
            <a:ext cx="7959436" cy="49174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/>
              <a:t>Purpose</a:t>
            </a:r>
            <a:r>
              <a:rPr lang="en-US" dirty="0"/>
              <a:t>:  </a:t>
            </a:r>
          </a:p>
          <a:p>
            <a:pPr marL="0" indent="0">
              <a:buNone/>
            </a:pPr>
            <a:r>
              <a:rPr lang="en-US" dirty="0" smtClean="0"/>
              <a:t>Inform </a:t>
            </a:r>
            <a:r>
              <a:rPr lang="en-US" dirty="0"/>
              <a:t>cancer </a:t>
            </a:r>
            <a:r>
              <a:rPr lang="en-US" dirty="0" smtClean="0"/>
              <a:t>screening </a:t>
            </a:r>
            <a:r>
              <a:rPr lang="en-US" dirty="0"/>
              <a:t>intervention </a:t>
            </a:r>
            <a:r>
              <a:rPr lang="en-US" dirty="0" smtClean="0"/>
              <a:t>planning at practice, health system, and policy level by </a:t>
            </a:r>
            <a:r>
              <a:rPr lang="en-US" dirty="0"/>
              <a:t>integrating best available evidence into decision support models and using these models to conduct virtual comparative effectiveness </a:t>
            </a:r>
            <a:r>
              <a:rPr lang="en-US" dirty="0" smtClean="0"/>
              <a:t>research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u="sng" dirty="0" smtClean="0"/>
              <a:t>Work </a:t>
            </a:r>
            <a:r>
              <a:rPr lang="en-US" b="1" u="sng" dirty="0"/>
              <a:t>in Progress</a:t>
            </a:r>
            <a:r>
              <a:rPr lang="en-US" dirty="0"/>
              <a:t>: </a:t>
            </a:r>
          </a:p>
          <a:p>
            <a:r>
              <a:rPr lang="en-US" dirty="0" smtClean="0"/>
              <a:t>Adapt </a:t>
            </a:r>
            <a:r>
              <a:rPr lang="en-US" dirty="0"/>
              <a:t>UNC’s </a:t>
            </a:r>
            <a:r>
              <a:rPr lang="en-US" dirty="0" smtClean="0"/>
              <a:t>microsimulation model to </a:t>
            </a:r>
            <a:r>
              <a:rPr lang="en-US" dirty="0"/>
              <a:t>determine </a:t>
            </a:r>
            <a:r>
              <a:rPr lang="en-US" dirty="0" smtClean="0"/>
              <a:t>best </a:t>
            </a:r>
            <a:r>
              <a:rPr lang="en-US" dirty="0"/>
              <a:t>EBIs for improving CRC screening </a:t>
            </a:r>
            <a:r>
              <a:rPr lang="en-US" dirty="0" smtClean="0"/>
              <a:t>for Oregon’s </a:t>
            </a:r>
            <a:r>
              <a:rPr lang="en-US" dirty="0"/>
              <a:t>counties and regional Coordinated Care </a:t>
            </a:r>
            <a:r>
              <a:rPr lang="en-US" dirty="0" smtClean="0"/>
              <a:t>Organizations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Estimate statewide </a:t>
            </a:r>
            <a:r>
              <a:rPr lang="en-US" dirty="0"/>
              <a:t>effect </a:t>
            </a:r>
            <a:r>
              <a:rPr lang="en-US" dirty="0" smtClean="0"/>
              <a:t>of </a:t>
            </a:r>
            <a:r>
              <a:rPr lang="en-US" dirty="0"/>
              <a:t>health insurance coverage </a:t>
            </a:r>
            <a:r>
              <a:rPr lang="en-US" dirty="0" smtClean="0"/>
              <a:t>on </a:t>
            </a:r>
            <a:r>
              <a:rPr lang="en-US" dirty="0"/>
              <a:t>costs and benefits of CRC screening in vulnerable </a:t>
            </a:r>
            <a:r>
              <a:rPr lang="en-US" dirty="0" smtClean="0"/>
              <a:t>populations in NC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47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7256" y="-3048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Strengths and Challenges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47800"/>
            <a:ext cx="8153400" cy="4917447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Strengths</a:t>
            </a:r>
            <a:r>
              <a:rPr lang="en-US" dirty="0" smtClean="0"/>
              <a:t>:</a:t>
            </a:r>
          </a:p>
          <a:p>
            <a:r>
              <a:rPr lang="en-US" dirty="0" smtClean="0"/>
              <a:t>Strong community partnerships</a:t>
            </a:r>
          </a:p>
          <a:p>
            <a:r>
              <a:rPr lang="en-US" dirty="0" smtClean="0"/>
              <a:t>Focus on under-served populations</a:t>
            </a:r>
          </a:p>
          <a:p>
            <a:r>
              <a:rPr lang="en-US" dirty="0" smtClean="0"/>
              <a:t>Broad geographic reach</a:t>
            </a:r>
          </a:p>
          <a:p>
            <a:endParaRPr lang="en-US" sz="1000" dirty="0" smtClean="0"/>
          </a:p>
          <a:p>
            <a:pPr marL="0" indent="0">
              <a:buNone/>
            </a:pPr>
            <a:r>
              <a:rPr lang="en-US" b="1" u="sng" dirty="0" smtClean="0"/>
              <a:t>Challenges</a:t>
            </a:r>
            <a:r>
              <a:rPr lang="en-US" dirty="0" smtClean="0"/>
              <a:t>:</a:t>
            </a:r>
          </a:p>
          <a:p>
            <a:r>
              <a:rPr lang="en-US" dirty="0" smtClean="0"/>
              <a:t>New network means new centers, new people, new projects</a:t>
            </a:r>
          </a:p>
          <a:p>
            <a:r>
              <a:rPr lang="en-US" dirty="0" smtClean="0"/>
              <a:t>Multicenter projects need leadership, staffing, and resources</a:t>
            </a:r>
          </a:p>
          <a:p>
            <a:r>
              <a:rPr lang="en-US" dirty="0" smtClean="0"/>
              <a:t>Staying focused versus pursuing emergent opportunities</a:t>
            </a:r>
          </a:p>
          <a:p>
            <a:r>
              <a:rPr lang="en-US" dirty="0"/>
              <a:t>Collaboration takes (lots of) time</a:t>
            </a:r>
          </a:p>
          <a:p>
            <a:endParaRPr lang="en-US" dirty="0" smtClean="0"/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472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6200" y="-304800"/>
            <a:ext cx="91440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Accomplishments Past and Present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33400" y="1371600"/>
            <a:ext cx="7989547" cy="4917447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Past (2004 - 2014)</a:t>
            </a:r>
            <a:r>
              <a:rPr lang="en-US" dirty="0" smtClean="0"/>
              <a:t>:</a:t>
            </a:r>
          </a:p>
          <a:p>
            <a:r>
              <a:rPr lang="en-US" dirty="0" smtClean="0"/>
              <a:t>Scientific: 249 multi-center articles, 42 multi-center grants</a:t>
            </a:r>
          </a:p>
          <a:p>
            <a:r>
              <a:rPr lang="en-US" dirty="0" smtClean="0"/>
              <a:t>Scientific: advanced state of measurement in D&amp;I science</a:t>
            </a:r>
          </a:p>
          <a:p>
            <a:r>
              <a:rPr lang="en-US" dirty="0" smtClean="0"/>
              <a:t>Practice: 600 public health practitioners trained in putting public health evidence into practice</a:t>
            </a:r>
          </a:p>
          <a:p>
            <a:r>
              <a:rPr lang="en-US" dirty="0" smtClean="0"/>
              <a:t>Practice: </a:t>
            </a:r>
            <a:r>
              <a:rPr lang="en-US" dirty="0"/>
              <a:t>D</a:t>
            </a:r>
            <a:r>
              <a:rPr lang="en-US" dirty="0" smtClean="0"/>
              <a:t>elivered Smoke-Free Homes intervention to thousands of callers of 2-1-1 information and referral service</a:t>
            </a:r>
          </a:p>
          <a:p>
            <a:endParaRPr lang="en-US" sz="1000" dirty="0"/>
          </a:p>
          <a:p>
            <a:pPr marL="0" indent="0">
              <a:buNone/>
            </a:pPr>
            <a:r>
              <a:rPr lang="en-US" b="1" u="sng" dirty="0" smtClean="0"/>
              <a:t>Present (2014 - 2016)</a:t>
            </a:r>
            <a:r>
              <a:rPr lang="en-US" dirty="0" smtClean="0"/>
              <a:t>:</a:t>
            </a:r>
          </a:p>
          <a:p>
            <a:r>
              <a:rPr lang="en-US" dirty="0" smtClean="0"/>
              <a:t>ACS grant to pilot-test HPV Immunization Neighborhood</a:t>
            </a:r>
          </a:p>
          <a:p>
            <a:r>
              <a:rPr lang="en-US" dirty="0" smtClean="0"/>
              <a:t>Upcoming ACS train-the-trainer collaboration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67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304800"/>
            <a:ext cx="91440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Success Story: Can We Do It Again?</a:t>
            </a:r>
            <a:endParaRPr lang="en-US" sz="3600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371600"/>
            <a:ext cx="59436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28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52400"/>
            <a:ext cx="91440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Lessons Learned: </a:t>
            </a:r>
            <a:br>
              <a:rPr lang="en-US" sz="3600" dirty="0" smtClean="0"/>
            </a:br>
            <a:r>
              <a:rPr lang="en-US" sz="3600" dirty="0" smtClean="0"/>
              <a:t>Fostering Multi-Center Collaboration 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1940553"/>
            <a:ext cx="8001000" cy="4917447"/>
          </a:xfrm>
        </p:spPr>
        <p:txBody>
          <a:bodyPr/>
          <a:lstStyle/>
          <a:p>
            <a:r>
              <a:rPr lang="en-US" dirty="0" smtClean="0"/>
              <a:t>Build expectation of multi-center collaboration into the RFA</a:t>
            </a:r>
          </a:p>
          <a:p>
            <a:r>
              <a:rPr lang="en-US" dirty="0" smtClean="0"/>
              <a:t>Reinforce expectation through active Funder involvement</a:t>
            </a:r>
          </a:p>
          <a:p>
            <a:r>
              <a:rPr lang="en-US" dirty="0" smtClean="0"/>
              <a:t>Develop processes and resources to support multi-center collaboration via Coordinating Center:</a:t>
            </a:r>
          </a:p>
          <a:p>
            <a:pPr lvl="1"/>
            <a:r>
              <a:rPr lang="en-US" dirty="0" smtClean="0"/>
              <a:t>Logistics (e.g., collaboration tools)</a:t>
            </a:r>
          </a:p>
          <a:p>
            <a:pPr lvl="1"/>
            <a:r>
              <a:rPr lang="en-US" dirty="0" smtClean="0"/>
              <a:t>Facilitation (e.g., research services)</a:t>
            </a:r>
          </a:p>
          <a:p>
            <a:pPr lvl="1"/>
            <a:r>
              <a:rPr lang="en-US" dirty="0" smtClean="0"/>
              <a:t>Monitoring (e.g., online progress reporting)</a:t>
            </a:r>
          </a:p>
          <a:p>
            <a:pPr lvl="1"/>
            <a:r>
              <a:rPr lang="en-US" dirty="0" smtClean="0"/>
              <a:t>Accountability (e.g., policies and procedures)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89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+mj-lt"/>
                <a:cs typeface="Arial" charset="0"/>
              </a:rPr>
              <a:t>Comprehensive Cancer Control Collaborative of North Carolina</a:t>
            </a: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 bwMode="auto">
          <a:xfrm>
            <a:off x="721003" y="2776574"/>
            <a:ext cx="7772400" cy="1752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70000"/>
              </a:lnSpc>
              <a:spcBef>
                <a:spcPct val="0"/>
              </a:spcBef>
              <a:spcAft>
                <a:spcPct val="20000"/>
              </a:spcAft>
              <a:buFontTx/>
              <a:buNone/>
              <a:defRPr sz="2800">
                <a:solidFill>
                  <a:srgbClr val="002060"/>
                </a:solidFill>
                <a:latin typeface="Arial" pitchFamily="34" charset="0"/>
                <a:ea typeface="ヒラギノ角ゴ Pro W3" charset="-128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70000"/>
              </a:lnSpc>
              <a:spcBef>
                <a:spcPct val="0"/>
              </a:spcBef>
              <a:spcAft>
                <a:spcPct val="20000"/>
              </a:spcAft>
              <a:buChar char="–"/>
              <a:defRPr sz="3600">
                <a:solidFill>
                  <a:schemeClr val="tx1"/>
                </a:solidFill>
                <a:latin typeface="+mn-lt"/>
                <a:ea typeface="ヒラギノ角ゴ Pro W3" charset="-128"/>
              </a:defRPr>
            </a:lvl2pPr>
            <a:lvl3pPr marL="1143000" indent="-228600" algn="l" rtl="0" eaLnBrk="0" fontAlgn="base" hangingPunct="0">
              <a:lnSpc>
                <a:spcPct val="70000"/>
              </a:lnSpc>
              <a:spcBef>
                <a:spcPct val="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ヒラギノ角ゴ Pro W3" charset="-128"/>
              </a:defRPr>
            </a:lvl3pPr>
            <a:lvl4pPr marL="1600200" indent="-228600" algn="l" rtl="0" eaLnBrk="0" fontAlgn="base" hangingPunct="0">
              <a:lnSpc>
                <a:spcPct val="70000"/>
              </a:lnSpc>
              <a:spcBef>
                <a:spcPct val="0"/>
              </a:spcBef>
              <a:spcAft>
                <a:spcPct val="2000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ヒラギノ角ゴ Pro W3" charset="-128"/>
              </a:defRPr>
            </a:lvl4pPr>
            <a:lvl5pPr marL="2057400" indent="-228600" algn="l" rtl="0" eaLnBrk="0" fontAlgn="base" hangingPunct="0">
              <a:lnSpc>
                <a:spcPct val="70000"/>
              </a:lnSpc>
              <a:spcBef>
                <a:spcPct val="0"/>
              </a:spcBef>
              <a:spcAft>
                <a:spcPct val="2000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ヒラギノ角ゴ Pro W3" charset="-128"/>
              </a:defRPr>
            </a:lvl5pPr>
            <a:lvl6pPr marL="2514600" indent="-228600" algn="l" rtl="0" fontAlgn="base">
              <a:lnSpc>
                <a:spcPct val="70000"/>
              </a:lnSpc>
              <a:spcBef>
                <a:spcPct val="0"/>
              </a:spcBef>
              <a:spcAft>
                <a:spcPct val="20000"/>
              </a:spcAft>
              <a:buChar char="»"/>
              <a:defRPr sz="28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lnSpc>
                <a:spcPct val="70000"/>
              </a:lnSpc>
              <a:spcBef>
                <a:spcPct val="0"/>
              </a:spcBef>
              <a:spcAft>
                <a:spcPct val="20000"/>
              </a:spcAft>
              <a:buChar char="»"/>
              <a:defRPr sz="28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lnSpc>
                <a:spcPct val="70000"/>
              </a:lnSpc>
              <a:spcBef>
                <a:spcPct val="0"/>
              </a:spcBef>
              <a:spcAft>
                <a:spcPct val="20000"/>
              </a:spcAft>
              <a:buChar char="»"/>
              <a:defRPr sz="28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lnSpc>
                <a:spcPct val="70000"/>
              </a:lnSpc>
              <a:spcBef>
                <a:spcPct val="0"/>
              </a:spcBef>
              <a:spcAft>
                <a:spcPct val="20000"/>
              </a:spcAft>
              <a:buChar char="»"/>
              <a:defRPr sz="2800">
                <a:solidFill>
                  <a:schemeClr val="tx1"/>
                </a:solidFill>
                <a:latin typeface="+mn-lt"/>
              </a:defRPr>
            </a:lvl9pPr>
          </a:lstStyle>
          <a:p>
            <a:pPr algn="ctr" eaLnBrk="1" hangingPunct="1">
              <a:lnSpc>
                <a:spcPct val="100000"/>
              </a:lnSpc>
            </a:pPr>
            <a:endParaRPr lang="en-US" b="1" dirty="0" smtClean="0">
              <a:solidFill>
                <a:srgbClr val="6699CC"/>
              </a:solidFill>
            </a:endParaRPr>
          </a:p>
          <a:p>
            <a:pPr algn="ctr" eaLnBrk="1" hangingPunct="1">
              <a:lnSpc>
                <a:spcPct val="100000"/>
              </a:lnSpc>
            </a:pPr>
            <a:endParaRPr lang="en-US" b="1" dirty="0">
              <a:solidFill>
                <a:srgbClr val="6699CC"/>
              </a:solidFill>
            </a:endParaRPr>
          </a:p>
          <a:p>
            <a:pPr algn="ctr" eaLnBrk="1" hangingPunct="1">
              <a:lnSpc>
                <a:spcPct val="100000"/>
              </a:lnSpc>
            </a:pPr>
            <a:endParaRPr lang="en-US" b="1" dirty="0" smtClean="0">
              <a:solidFill>
                <a:srgbClr val="6699CC"/>
              </a:solidFill>
            </a:endParaRPr>
          </a:p>
          <a:p>
            <a:pPr algn="ctr" eaLnBrk="1" hangingPunct="1">
              <a:lnSpc>
                <a:spcPct val="100000"/>
              </a:lnSpc>
            </a:pPr>
            <a:r>
              <a:rPr lang="en-US" b="1" dirty="0" smtClean="0">
                <a:solidFill>
                  <a:srgbClr val="6699CC"/>
                </a:solidFill>
              </a:rPr>
              <a:t>PI: Jennifer Leeman</a:t>
            </a:r>
            <a:endParaRPr lang="en-US" b="1" dirty="0">
              <a:solidFill>
                <a:srgbClr val="6699CC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81045"/>
            <a:ext cx="2870003" cy="943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812496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1401930"/>
            <a:ext cx="9204958" cy="545607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>
              <a:solidFill>
                <a:srgbClr val="000000"/>
              </a:solidFill>
              <a:latin typeface="Times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680" y="-222574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+mj-lt"/>
              </a:rPr>
              <a:t>4CNC Team</a:t>
            </a:r>
            <a:endParaRPr lang="en-US" sz="3600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1327" y="1563774"/>
            <a:ext cx="7394857" cy="525312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900" b="1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 b="1" dirty="0" smtClean="0"/>
              <a:t>Jennifer Leeman </a:t>
            </a:r>
            <a:r>
              <a:rPr lang="en-US" sz="1900" dirty="0" smtClean="0"/>
              <a:t>-  School of Nursing</a:t>
            </a:r>
            <a:endParaRPr lang="en-US" sz="1900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800" b="1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900" b="1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 b="1" dirty="0" smtClean="0"/>
              <a:t>Noel Brewer </a:t>
            </a:r>
            <a:r>
              <a:rPr lang="en-US" sz="1900" dirty="0" smtClean="0"/>
              <a:t>- Health Education Health Behavior</a:t>
            </a:r>
            <a:r>
              <a:rPr lang="en-US" sz="1900" dirty="0"/>
              <a:t>, </a:t>
            </a:r>
            <a:r>
              <a:rPr lang="en-US" sz="1900" dirty="0" smtClean="0"/>
              <a:t>                    </a:t>
            </a:r>
            <a:r>
              <a:rPr lang="en-US" sz="1900" dirty="0" err="1" smtClean="0"/>
              <a:t>Gillings</a:t>
            </a:r>
            <a:r>
              <a:rPr lang="en-US" sz="1900" dirty="0" smtClean="0"/>
              <a:t> School </a:t>
            </a:r>
            <a:r>
              <a:rPr lang="en-US" sz="1900" dirty="0"/>
              <a:t>of </a:t>
            </a:r>
            <a:r>
              <a:rPr lang="en-US" sz="1900" dirty="0" smtClean="0"/>
              <a:t>Global Public Health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800" b="1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900" b="1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 b="1" dirty="0" smtClean="0"/>
              <a:t>Catherine Rohweder - </a:t>
            </a:r>
            <a:r>
              <a:rPr lang="en-US" sz="1900" dirty="0" smtClean="0"/>
              <a:t>Consortium for Implementation </a:t>
            </a:r>
            <a:br>
              <a:rPr lang="en-US" sz="1900" dirty="0" smtClean="0"/>
            </a:br>
            <a:r>
              <a:rPr lang="en-US" sz="1900" dirty="0" smtClean="0"/>
              <a:t>Science, </a:t>
            </a:r>
            <a:r>
              <a:rPr lang="en-US" sz="1900" dirty="0" err="1" smtClean="0"/>
              <a:t>Gillings</a:t>
            </a:r>
            <a:r>
              <a:rPr lang="en-US" sz="1900" dirty="0" smtClean="0"/>
              <a:t> School of Global Public Health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800" b="1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900" b="1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 b="1" dirty="0" smtClean="0"/>
              <a:t>Stephanie Wheeler </a:t>
            </a:r>
            <a:r>
              <a:rPr lang="en-US" sz="1900" dirty="0" smtClean="0"/>
              <a:t>- Health Policy &amp; Management, </a:t>
            </a:r>
            <a:br>
              <a:rPr lang="en-US" sz="1900" dirty="0" smtClean="0"/>
            </a:br>
            <a:r>
              <a:rPr lang="en-US" sz="1900" dirty="0" err="1" smtClean="0"/>
              <a:t>Gillings</a:t>
            </a:r>
            <a:r>
              <a:rPr lang="en-US" sz="1900" dirty="0" smtClean="0"/>
              <a:t> School of Public Health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 smtClean="0"/>
              <a:t>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584" b="5797"/>
          <a:stretch/>
        </p:blipFill>
        <p:spPr bwMode="auto">
          <a:xfrm>
            <a:off x="270996" y="1442860"/>
            <a:ext cx="1024404" cy="1348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" t="4888" r="8030" b="4684"/>
          <a:stretch/>
        </p:blipFill>
        <p:spPr bwMode="auto">
          <a:xfrm>
            <a:off x="288636" y="3657600"/>
            <a:ext cx="1006764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703" y="2438400"/>
            <a:ext cx="1017143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9" r="21340"/>
          <a:stretch/>
        </p:blipFill>
        <p:spPr bwMode="auto">
          <a:xfrm>
            <a:off x="7645704" y="4953000"/>
            <a:ext cx="1017143" cy="1393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444299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35864"/>
            <a:ext cx="8396599" cy="99060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+mj-lt"/>
              </a:rPr>
              <a:t>4CNC’s Research Model for Implementation and Dissemination</a:t>
            </a:r>
            <a:endParaRPr lang="en-US" sz="36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67000" y="5895730"/>
            <a:ext cx="420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Wandersman</a:t>
            </a:r>
            <a:r>
              <a:rPr lang="en-US" dirty="0" smtClean="0"/>
              <a:t> et al., 2008; 2012)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 bwMode="auto">
          <a:xfrm>
            <a:off x="3431969" y="3984171"/>
            <a:ext cx="2398815" cy="39188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5270664" y="1559028"/>
            <a:ext cx="3362696" cy="56941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371600"/>
            <a:ext cx="7440417" cy="431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718477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501" y="-76200"/>
            <a:ext cx="8799616" cy="990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4CNC’s Research Questions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382" y="1795153"/>
            <a:ext cx="8597735" cy="43434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How do we build </a:t>
            </a:r>
            <a:r>
              <a:rPr lang="en-US" b="1" dirty="0"/>
              <a:t>the </a:t>
            </a:r>
            <a:r>
              <a:rPr lang="en-US" b="1" dirty="0" smtClean="0"/>
              <a:t>evidence base </a:t>
            </a:r>
            <a:r>
              <a:rPr lang="en-US" b="1" dirty="0"/>
              <a:t>for </a:t>
            </a:r>
            <a:r>
              <a:rPr lang="en-US" b="1" dirty="0" smtClean="0"/>
              <a:t>implementation support systems?</a:t>
            </a:r>
            <a:endParaRPr lang="en-US" b="1" dirty="0"/>
          </a:p>
          <a:p>
            <a:r>
              <a:rPr lang="en-US" dirty="0" smtClean="0"/>
              <a:t>What strategies do implementation support systems use?</a:t>
            </a:r>
          </a:p>
          <a:p>
            <a:r>
              <a:rPr lang="en-US" dirty="0" smtClean="0"/>
              <a:t>How do these strategies vary (dose, medium, focus)?</a:t>
            </a:r>
          </a:p>
          <a:p>
            <a:r>
              <a:rPr lang="en-US" dirty="0" smtClean="0"/>
              <a:t>How might we tailor these strategies to optimize effectiveness across different contexts and evidence-based strategies?</a:t>
            </a:r>
            <a:endParaRPr lang="en-US" dirty="0" smtClean="0">
              <a:solidFill>
                <a:srgbClr val="7030A0"/>
              </a:solidFill>
            </a:endParaRPr>
          </a:p>
          <a:p>
            <a:r>
              <a:rPr lang="en-US" dirty="0" smtClean="0"/>
              <a:t>How </a:t>
            </a:r>
            <a:r>
              <a:rPr lang="en-US" dirty="0"/>
              <a:t>do different </a:t>
            </a:r>
            <a:r>
              <a:rPr lang="en-US" dirty="0" smtClean="0"/>
              <a:t>strategies </a:t>
            </a:r>
            <a:r>
              <a:rPr lang="en-US" dirty="0"/>
              <a:t>affect general capacity? </a:t>
            </a:r>
            <a:r>
              <a:rPr lang="en-US" dirty="0" smtClean="0"/>
              <a:t>Intervention-specific </a:t>
            </a:r>
            <a:r>
              <a:rPr lang="en-US" dirty="0"/>
              <a:t>capacity?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5694054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7924800" cy="990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4CNC’s Core Project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894" y="1844655"/>
            <a:ext cx="8272401" cy="434340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spcAft>
                <a:spcPts val="1200"/>
              </a:spcAft>
              <a:buNone/>
            </a:pPr>
            <a:r>
              <a:rPr lang="en-US" sz="2800" dirty="0" smtClean="0"/>
              <a:t>Develop and test the effectiveness of                                         implementation support strategies that combine</a:t>
            </a:r>
          </a:p>
          <a:p>
            <a:pPr marL="0" indent="0" algn="ctr">
              <a:spcAft>
                <a:spcPts val="1200"/>
              </a:spcAft>
              <a:buNone/>
            </a:pPr>
            <a:endParaRPr lang="en-US" sz="1000" dirty="0"/>
          </a:p>
          <a:p>
            <a:pPr marL="0" indent="0" algn="ctr">
              <a:spcAft>
                <a:spcPts val="600"/>
              </a:spcAft>
              <a:buNone/>
            </a:pPr>
            <a:r>
              <a:rPr lang="en-US" sz="3000" b="1" dirty="0" smtClean="0"/>
              <a:t>Training </a:t>
            </a:r>
            <a:endParaRPr lang="en-US" sz="3000" dirty="0"/>
          </a:p>
          <a:p>
            <a:pPr marL="0" indent="0" algn="ctr">
              <a:spcAft>
                <a:spcPts val="600"/>
              </a:spcAft>
              <a:buNone/>
            </a:pPr>
            <a:r>
              <a:rPr lang="en-US" sz="3000" dirty="0" smtClean="0"/>
              <a:t>+</a:t>
            </a:r>
          </a:p>
          <a:p>
            <a:pPr marL="0" lvl="1" indent="0" algn="ctr">
              <a:spcAft>
                <a:spcPts val="600"/>
              </a:spcAft>
              <a:buNone/>
            </a:pPr>
            <a:r>
              <a:rPr lang="en-US" sz="3000" b="1" dirty="0" smtClean="0"/>
              <a:t>Technical Assistance (TA)</a:t>
            </a:r>
          </a:p>
          <a:p>
            <a:pPr marL="0" lvl="1" indent="0" algn="ctr">
              <a:spcAft>
                <a:spcPts val="600"/>
              </a:spcAft>
              <a:buNone/>
            </a:pPr>
            <a:r>
              <a:rPr lang="en-US" sz="3000" dirty="0" smtClean="0"/>
              <a:t>+</a:t>
            </a:r>
          </a:p>
          <a:p>
            <a:pPr marL="0" lvl="1" indent="0" algn="ctr">
              <a:spcAft>
                <a:spcPts val="600"/>
              </a:spcAft>
              <a:buNone/>
            </a:pPr>
            <a:r>
              <a:rPr lang="en-US" sz="3000" b="1" dirty="0"/>
              <a:t>Tools </a:t>
            </a:r>
          </a:p>
          <a:p>
            <a:pPr marL="0" lvl="1" indent="0" algn="ctr">
              <a:spcAft>
                <a:spcPts val="600"/>
              </a:spcAft>
              <a:buNone/>
            </a:pPr>
            <a:r>
              <a:rPr lang="en-US" dirty="0" smtClean="0"/>
              <a:t> </a:t>
            </a:r>
            <a:endParaRPr lang="en-US" dirty="0"/>
          </a:p>
          <a:p>
            <a:pPr marL="0" lvl="1" indent="0" algn="ctr">
              <a:spcAft>
                <a:spcPts val="600"/>
              </a:spcAft>
              <a:buNone/>
            </a:pPr>
            <a:endParaRPr lang="en-US" b="1" dirty="0" smtClean="0"/>
          </a:p>
          <a:p>
            <a:pPr marL="457200" lvl="1" indent="0" algn="ctr">
              <a:spcAft>
                <a:spcPts val="1200"/>
              </a:spcAft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52591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1300262"/>
            <a:ext cx="9144000" cy="555773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11789" y="180110"/>
            <a:ext cx="8641724" cy="963613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3600" b="1" dirty="0" smtClean="0">
                <a:solidFill>
                  <a:srgbClr val="6D8838"/>
                </a:solidFill>
                <a:latin typeface="+mn-lt"/>
              </a:rPr>
              <a:t>CPCRN Training Curriculum </a:t>
            </a:r>
            <a:r>
              <a:rPr lang="en-US" sz="3600" b="1" dirty="0">
                <a:solidFill>
                  <a:srgbClr val="6D8838"/>
                </a:solidFill>
                <a:latin typeface="+mn-lt"/>
              </a:rPr>
              <a:t>(developed 2009-2014)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605" t="20996" r="25316"/>
          <a:stretch/>
        </p:blipFill>
        <p:spPr bwMode="auto">
          <a:xfrm>
            <a:off x="1295400" y="1300262"/>
            <a:ext cx="6292515" cy="555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H:\Picture1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859" y="2971800"/>
            <a:ext cx="2576895" cy="337371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723859" y="3657600"/>
            <a:ext cx="22724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rgbClr val="FFFFF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Georgia" panose="02040502050405020303" pitchFamily="18" charset="0"/>
              </a:rPr>
              <a:t>Putting Public Health Evidence in Action</a:t>
            </a:r>
            <a:endParaRPr lang="en-US" sz="1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6761" y="4596164"/>
            <a:ext cx="2504200" cy="146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84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1288679"/>
            <a:ext cx="9144000" cy="556932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32651" y="3843622"/>
            <a:ext cx="22724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rgbClr val="FFFFF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Georgia" panose="02040502050405020303" pitchFamily="18" charset="0"/>
              </a:rPr>
              <a:t>Putting Public Health Evidence in Action</a:t>
            </a:r>
            <a:endParaRPr lang="en-US" sz="1400" dirty="0"/>
          </a:p>
        </p:txBody>
      </p:sp>
      <p:sp>
        <p:nvSpPr>
          <p:cNvPr id="8" name="Rounded Rectangle 7"/>
          <p:cNvSpPr/>
          <p:nvPr/>
        </p:nvSpPr>
        <p:spPr>
          <a:xfrm>
            <a:off x="369455" y="1876255"/>
            <a:ext cx="1676400" cy="90536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  <a:alpha val="5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/>
            <a:r>
              <a:rPr lang="en-US" sz="2000" dirty="0" smtClean="0">
                <a:solidFill>
                  <a:srgbClr val="8064A2">
                    <a:lumMod val="75000"/>
                  </a:srgbClr>
                </a:solidFill>
              </a:rPr>
              <a:t>Assessing Your Community</a:t>
            </a:r>
            <a:endParaRPr lang="en-US" sz="2000" dirty="0">
              <a:solidFill>
                <a:srgbClr val="8064A2">
                  <a:lumMod val="75000"/>
                </a:srgb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553200" y="5747979"/>
            <a:ext cx="2362200" cy="685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  <a:alpha val="5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/>
            <a:r>
              <a:rPr lang="en-US" sz="2000" dirty="0" smtClean="0">
                <a:solidFill>
                  <a:srgbClr val="8064A2">
                    <a:lumMod val="75000"/>
                  </a:srgbClr>
                </a:solidFill>
              </a:rPr>
              <a:t>Implementing &amp; Evaluating</a:t>
            </a:r>
            <a:endParaRPr lang="en-US" sz="2000" dirty="0">
              <a:solidFill>
                <a:srgbClr val="8064A2">
                  <a:lumMod val="75000"/>
                </a:srgb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442275" y="1600200"/>
            <a:ext cx="1893376" cy="17086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  <a:alpha val="5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/>
            <a:r>
              <a:rPr lang="en-US" sz="2000" dirty="0" smtClean="0">
                <a:solidFill>
                  <a:srgbClr val="8064A2">
                    <a:lumMod val="75000"/>
                  </a:srgbClr>
                </a:solidFill>
              </a:rPr>
              <a:t>Establishing Goals &amp; Objectives;</a:t>
            </a:r>
          </a:p>
          <a:p>
            <a:pPr algn="ctr" eaLnBrk="1" hangingPunct="1"/>
            <a:r>
              <a:rPr lang="en-US" sz="2000" dirty="0" smtClean="0">
                <a:solidFill>
                  <a:srgbClr val="8064A2">
                    <a:lumMod val="75000"/>
                  </a:srgbClr>
                </a:solidFill>
              </a:rPr>
              <a:t>Planning for Evaluation</a:t>
            </a:r>
            <a:endParaRPr lang="en-US" sz="2000" dirty="0">
              <a:solidFill>
                <a:srgbClr val="8064A2">
                  <a:lumMod val="75000"/>
                </a:srgb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769603" y="2236277"/>
            <a:ext cx="1676400" cy="685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  <a:alpha val="5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/>
            <a:r>
              <a:rPr lang="en-US" sz="2000" dirty="0" smtClean="0">
                <a:solidFill>
                  <a:srgbClr val="8064A2">
                    <a:lumMod val="75000"/>
                  </a:srgbClr>
                </a:solidFill>
              </a:rPr>
              <a:t>Finding Evidence</a:t>
            </a:r>
            <a:endParaRPr lang="en-US" sz="2000" dirty="0">
              <a:solidFill>
                <a:srgbClr val="8064A2">
                  <a:lumMod val="75000"/>
                </a:srgbClr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953000" y="3221065"/>
            <a:ext cx="2438400" cy="9646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>
                <a:lumMod val="75000"/>
                <a:alpha val="5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/>
            <a:r>
              <a:rPr lang="en-US" sz="2000" dirty="0" smtClean="0">
                <a:solidFill>
                  <a:srgbClr val="8064A2">
                    <a:lumMod val="75000"/>
                  </a:srgbClr>
                </a:solidFill>
              </a:rPr>
              <a:t>Selecting  Best Fitting Evidence- Based Strategies</a:t>
            </a:r>
            <a:endParaRPr lang="en-US" sz="2000" dirty="0">
              <a:solidFill>
                <a:srgbClr val="8064A2">
                  <a:lumMod val="75000"/>
                </a:srgbClr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166870" y="4630331"/>
            <a:ext cx="1676400" cy="685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  <a:alpha val="5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/>
            <a:r>
              <a:rPr lang="en-US" sz="2000" dirty="0" smtClean="0">
                <a:solidFill>
                  <a:srgbClr val="8064A2">
                    <a:lumMod val="75000"/>
                  </a:srgbClr>
                </a:solidFill>
              </a:rPr>
              <a:t>Adapting</a:t>
            </a:r>
            <a:endParaRPr lang="en-US" sz="2000" dirty="0">
              <a:solidFill>
                <a:srgbClr val="8064A2">
                  <a:lumMod val="75000"/>
                </a:srgbClr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7086600" y="5331656"/>
            <a:ext cx="0" cy="416323"/>
          </a:xfrm>
          <a:prstGeom prst="straightConnector1">
            <a:avLst/>
          </a:prstGeom>
          <a:ln w="9525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6564923" y="4201260"/>
            <a:ext cx="0" cy="429071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5638800" y="2916265"/>
            <a:ext cx="0" cy="304800"/>
          </a:xfrm>
          <a:prstGeom prst="straightConnector1">
            <a:avLst/>
          </a:prstGeom>
          <a:ln w="25400"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endCxn id="10" idx="1"/>
          </p:cNvCxnSpPr>
          <p:nvPr/>
        </p:nvCxnSpPr>
        <p:spPr>
          <a:xfrm>
            <a:off x="2045855" y="2450338"/>
            <a:ext cx="396420" cy="4206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0" idx="3"/>
          </p:cNvCxnSpPr>
          <p:nvPr/>
        </p:nvCxnSpPr>
        <p:spPr>
          <a:xfrm>
            <a:off x="4335651" y="2454544"/>
            <a:ext cx="433952" cy="8515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/>
          <p:nvPr/>
        </p:nvCxnSpPr>
        <p:spPr>
          <a:xfrm rot="16200000" flipH="1">
            <a:off x="2560901" y="1272791"/>
            <a:ext cx="867905" cy="3885554"/>
          </a:xfrm>
          <a:prstGeom prst="bentConnector2">
            <a:avLst/>
          </a:prstGeom>
          <a:ln w="25400"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>
            <a:stCxn id="8" idx="2"/>
          </p:cNvCxnSpPr>
          <p:nvPr/>
        </p:nvCxnSpPr>
        <p:spPr>
          <a:xfrm rot="16200000" flipH="1">
            <a:off x="2606333" y="1382936"/>
            <a:ext cx="2131511" cy="4928867"/>
          </a:xfrm>
          <a:prstGeom prst="bentConnector2">
            <a:avLst/>
          </a:prstGeom>
          <a:ln w="9525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>
            <a:stCxn id="10" idx="2"/>
          </p:cNvCxnSpPr>
          <p:nvPr/>
        </p:nvCxnSpPr>
        <p:spPr>
          <a:xfrm rot="16200000" flipH="1">
            <a:off x="3996384" y="2701467"/>
            <a:ext cx="340634" cy="1555476"/>
          </a:xfrm>
          <a:prstGeom prst="bentConnector2">
            <a:avLst/>
          </a:prstGeom>
          <a:ln w="25400"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4335651" y="1819302"/>
            <a:ext cx="3710552" cy="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8027163" y="1819303"/>
            <a:ext cx="19041" cy="3928676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7557708" y="3858653"/>
            <a:ext cx="17585" cy="771678"/>
          </a:xfrm>
          <a:prstGeom prst="line">
            <a:avLst/>
          </a:prstGeom>
          <a:ln w="95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7401435" y="3843622"/>
            <a:ext cx="173858" cy="15031"/>
          </a:xfrm>
          <a:prstGeom prst="straightConnector1">
            <a:avLst/>
          </a:prstGeom>
          <a:ln w="9525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1087245" y="88350"/>
            <a:ext cx="69457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n-US" sz="3600" b="1" dirty="0">
                <a:solidFill>
                  <a:srgbClr val="6D8838"/>
                </a:solidFill>
                <a:latin typeface="+mn-lt"/>
                <a:cs typeface="Arial" pitchFamily="34" charset="0"/>
              </a:rPr>
              <a:t>Steps in the Intervention </a:t>
            </a:r>
          </a:p>
          <a:p>
            <a:pPr algn="ctr" eaLnBrk="1" hangingPunct="1"/>
            <a:r>
              <a:rPr lang="en-US" sz="3600" b="1" dirty="0">
                <a:solidFill>
                  <a:srgbClr val="6D8838"/>
                </a:solidFill>
                <a:latin typeface="+mn-lt"/>
                <a:cs typeface="Arial" pitchFamily="34" charset="0"/>
              </a:rPr>
              <a:t>Planning Process</a:t>
            </a:r>
          </a:p>
        </p:txBody>
      </p:sp>
    </p:spTree>
    <p:extLst>
      <p:ext uri="{BB962C8B-B14F-4D97-AF65-F5344CB8AC3E}">
        <p14:creationId xmlns:p14="http://schemas.microsoft.com/office/powerpoint/2010/main" val="74330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473177" y="26377"/>
            <a:ext cx="8219768" cy="963613"/>
          </a:xfrm>
          <a:prstGeom prst="rect">
            <a:avLst/>
          </a:prstGeom>
        </p:spPr>
        <p:txBody>
          <a:bodyPr>
            <a:noAutofit/>
          </a:bodyPr>
          <a:lstStyle>
            <a:lvl1pPr marL="129778" indent="-129778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•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1pPr>
            <a:lvl2pPr marL="557212" indent="-214313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–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2pPr>
            <a:lvl3pPr marL="857250" indent="-171450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•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3pPr>
            <a:lvl4pPr marL="1200150" indent="-171450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–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4pPr>
            <a:lvl5pPr marL="1543050" indent="-171450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»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5pPr>
            <a:lvl6pPr marL="1885950" indent="-171450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•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6pPr>
            <a:lvl7pPr marL="2228850" indent="-171450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•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7pPr>
            <a:lvl8pPr marL="2571750" indent="-171450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•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8pPr>
            <a:lvl9pPr marL="2914650" indent="-171450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•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marL="0" indent="0" algn="ctr">
              <a:buNone/>
            </a:pPr>
            <a:r>
              <a:rPr lang="en-US" sz="3600" b="1" dirty="0" smtClean="0">
                <a:solidFill>
                  <a:srgbClr val="6D8838"/>
                </a:solidFill>
              </a:rPr>
              <a:t>Curriculum Development and Dissemination Activities</a:t>
            </a:r>
            <a:endParaRPr lang="en-US" sz="3600" b="1" dirty="0">
              <a:solidFill>
                <a:srgbClr val="6D8838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22122" y="1524000"/>
            <a:ext cx="9121878" cy="441960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129778" indent="-129778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•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1pPr>
            <a:lvl2pPr marL="557212" indent="-214313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–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2pPr>
            <a:lvl3pPr marL="857250" indent="-171450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•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3pPr>
            <a:lvl4pPr marL="1200150" indent="-171450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–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4pPr>
            <a:lvl5pPr marL="1543050" indent="-171450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»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5pPr>
            <a:lvl6pPr marL="1885950" indent="-171450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•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6pPr>
            <a:lvl7pPr marL="2228850" indent="-171450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•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7pPr>
            <a:lvl8pPr marL="2571750" indent="-171450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•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8pPr>
            <a:lvl9pPr marL="2914650" indent="-171450" defTabSz="342900">
              <a:spcBef>
                <a:spcPts val="900"/>
              </a:spcBef>
              <a:buClr>
                <a:srgbClr val="C35320"/>
              </a:buClr>
              <a:buSzPct val="100000"/>
              <a:buFont typeface="Arial"/>
              <a:buChar char="•"/>
              <a:defRPr sz="1500">
                <a:solidFill>
                  <a:srgbClr val="404040"/>
                </a:solidFill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marL="274320" indent="0">
              <a:buNone/>
            </a:pPr>
            <a:r>
              <a:rPr lang="en-US" sz="2800" dirty="0" smtClean="0"/>
              <a:t>Created two new modules</a:t>
            </a:r>
          </a:p>
          <a:p>
            <a:pPr marL="857250" lvl="1" indent="-182880">
              <a:buFont typeface="Arial" panose="020B0604020202020204" pitchFamily="34" charset="0"/>
              <a:buChar char="•"/>
            </a:pPr>
            <a:r>
              <a:rPr lang="en-US" sz="2000" dirty="0" smtClean="0"/>
              <a:t>Using QI Strategies to Implement an Intervention</a:t>
            </a:r>
          </a:p>
          <a:p>
            <a:pPr marL="857250" lvl="1" indent="-182880">
              <a:buFont typeface="Arial" panose="020B0604020202020204" pitchFamily="34" charset="0"/>
              <a:buChar char="•"/>
            </a:pPr>
            <a:r>
              <a:rPr lang="en-US" sz="2000" dirty="0" smtClean="0"/>
              <a:t>Creating a Communication Plan</a:t>
            </a:r>
          </a:p>
          <a:p>
            <a:pPr marL="857250" lvl="1" indent="-182880">
              <a:buFont typeface="Arial" panose="020B0604020202020204" pitchFamily="34" charset="0"/>
              <a:buChar char="•"/>
            </a:pPr>
            <a:endParaRPr lang="en-US" sz="800" dirty="0" smtClean="0"/>
          </a:p>
          <a:p>
            <a:pPr marL="274320" indent="0">
              <a:buNone/>
            </a:pPr>
            <a:r>
              <a:rPr lang="en-US" sz="2800" dirty="0" smtClean="0"/>
              <a:t>Delivered curriculum modules </a:t>
            </a:r>
            <a:r>
              <a:rPr lang="en-US" sz="2400" dirty="0" smtClean="0"/>
              <a:t> </a:t>
            </a:r>
          </a:p>
          <a:p>
            <a:pPr marL="857250" lvl="1" indent="-182880">
              <a:buFont typeface="Arial" panose="020B0604020202020204" pitchFamily="34" charset="0"/>
              <a:buChar char="•"/>
            </a:pPr>
            <a:r>
              <a:rPr lang="en-US" sz="2000" dirty="0" smtClean="0"/>
              <a:t>George Washington Cancer Institute (Sept 2015)</a:t>
            </a:r>
          </a:p>
          <a:p>
            <a:pPr marL="857250" lvl="1" indent="-182880">
              <a:buFont typeface="Arial" panose="020B0604020202020204" pitchFamily="34" charset="0"/>
              <a:buChar char="•"/>
            </a:pPr>
            <a:r>
              <a:rPr lang="en-US" sz="2000" dirty="0" smtClean="0"/>
              <a:t>National Association of Chronic Disease Directors (Jan 2016)</a:t>
            </a:r>
          </a:p>
          <a:p>
            <a:pPr marL="857250" lvl="1" indent="-182880">
              <a:buFont typeface="Arial" panose="020B0604020202020204" pitchFamily="34" charset="0"/>
              <a:buChar char="•"/>
            </a:pPr>
            <a:endParaRPr lang="en-US" sz="800" dirty="0" smtClean="0"/>
          </a:p>
          <a:p>
            <a:pPr marL="274320" indent="0">
              <a:buNone/>
            </a:pPr>
            <a:r>
              <a:rPr lang="en-US" sz="2800" dirty="0" smtClean="0"/>
              <a:t>Disseminated curriculum</a:t>
            </a:r>
          </a:p>
          <a:p>
            <a:pPr marL="857250" lvl="1" indent="-182880">
              <a:buFont typeface="Arial" panose="020B0604020202020204" pitchFamily="34" charset="0"/>
              <a:buChar char="•"/>
            </a:pPr>
            <a:r>
              <a:rPr lang="en-US" sz="2000" dirty="0" smtClean="0"/>
              <a:t>NCI Research-to-Reality Webinar (Feb 2015)</a:t>
            </a:r>
          </a:p>
          <a:p>
            <a:pPr marL="857250" lvl="1" indent="-182880">
              <a:buFont typeface="Arial" panose="020B0604020202020204" pitchFamily="34" charset="0"/>
              <a:buChar char="•"/>
            </a:pPr>
            <a:r>
              <a:rPr lang="en-US" sz="2000" dirty="0" smtClean="0"/>
              <a:t>APHA Train-the-Trainer Learning Institute (Oct 2015)</a:t>
            </a:r>
          </a:p>
          <a:p>
            <a:pPr marL="857250" lvl="1" indent="-182880">
              <a:buFont typeface="Arial" panose="020B0604020202020204" pitchFamily="34" charset="0"/>
              <a:buChar char="•"/>
            </a:pPr>
            <a:r>
              <a:rPr lang="en-US" sz="2000" dirty="0" smtClean="0"/>
              <a:t>American Cancer Society collaboration (planned for 2016)</a:t>
            </a:r>
          </a:p>
          <a:p>
            <a:pPr marL="857250" lvl="1" indent="-182880">
              <a:buFont typeface="Arial" panose="020B0604020202020204" pitchFamily="34" charset="0"/>
              <a:buChar char="•"/>
            </a:pPr>
            <a:endParaRPr lang="en-US" sz="2200" dirty="0" smtClean="0"/>
          </a:p>
          <a:p>
            <a:pPr marL="457200" indent="-182880"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532969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1429230"/>
            <a:ext cx="9144000" cy="542877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06581" cy="99060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+mn-lt"/>
              </a:rPr>
              <a:t>4CNC’s Training Partners in </a:t>
            </a:r>
            <a:br>
              <a:rPr lang="en-US" sz="3600" dirty="0" smtClean="0">
                <a:latin typeface="+mn-lt"/>
              </a:rPr>
            </a:br>
            <a:r>
              <a:rPr lang="en-US" sz="3600" dirty="0" smtClean="0">
                <a:latin typeface="+mn-lt"/>
              </a:rPr>
              <a:t>North Carolina  </a:t>
            </a:r>
            <a:endParaRPr lang="en-US" sz="3600" dirty="0">
              <a:latin typeface="+mn-lt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255" y="1394957"/>
            <a:ext cx="3846000" cy="1488774"/>
          </a:xfrm>
        </p:spPr>
      </p:pic>
      <p:pic>
        <p:nvPicPr>
          <p:cNvPr id="4098" name="Picture 2" descr="CPHQLogo_noUR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097" y="3910055"/>
            <a:ext cx="1859380" cy="755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http://www.gvdhd.org/themes/gvdhd/img/logo.gi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741" y="3946478"/>
            <a:ext cx="4407692" cy="737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Picture 19" descr="C:\Users\Laura Edwards\AppData\Local\Microsoft\Windows\Temporary Internet Files\Content.Outlook\RS3KUTEU\NCIPH_type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035" y="2781701"/>
            <a:ext cx="3447659" cy="94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C:\Users\Laura Edwards\AppData\Local\Microsoft\Windows\Temporary Internet Files\Content.Outlook\RS3KUTEU\HPDP Logo (2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72" y="1548962"/>
            <a:ext cx="2506133" cy="107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PRC_Logo_Use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09080" y="5240662"/>
            <a:ext cx="3652040" cy="657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P:\Alexis\Graphics, logos, image files\logo_cpcrn.jpg"/>
          <p:cNvPicPr/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18"/>
          <a:stretch/>
        </p:blipFill>
        <p:spPr bwMode="auto">
          <a:xfrm>
            <a:off x="3046088" y="5295112"/>
            <a:ext cx="2061916" cy="813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7393" y="5159486"/>
            <a:ext cx="1549206" cy="8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99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" y="-152400"/>
            <a:ext cx="8229600" cy="1300761"/>
          </a:xfrm>
        </p:spPr>
        <p:txBody>
          <a:bodyPr/>
          <a:lstStyle/>
          <a:p>
            <a:r>
              <a:rPr lang="en-US" sz="3600" dirty="0" smtClean="0">
                <a:latin typeface="+mj-lt"/>
              </a:rPr>
              <a:t>Trainings Delivered on Evidence-Based Public Health</a:t>
            </a:r>
            <a:endParaRPr lang="en-US" sz="3600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47800"/>
            <a:ext cx="7848600" cy="491744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Since 2013, we have delivered 6 trainings in North Carolina</a:t>
            </a:r>
          </a:p>
          <a:p>
            <a:r>
              <a:rPr lang="en-US" dirty="0" smtClean="0"/>
              <a:t>2 – 3 days in length, 30+ participants at each training</a:t>
            </a:r>
          </a:p>
          <a:p>
            <a:r>
              <a:rPr lang="en-US" dirty="0" smtClean="0"/>
              <a:t>Training locations:</a:t>
            </a:r>
          </a:p>
          <a:p>
            <a:pPr lvl="1" indent="342900">
              <a:spcAft>
                <a:spcPts val="600"/>
              </a:spcAft>
            </a:pPr>
            <a:r>
              <a:rPr lang="en-US" dirty="0" smtClean="0"/>
              <a:t>Greenville</a:t>
            </a:r>
          </a:p>
          <a:p>
            <a:pPr lvl="1" indent="342900">
              <a:spcAft>
                <a:spcPts val="600"/>
              </a:spcAft>
            </a:pPr>
            <a:r>
              <a:rPr lang="en-US" dirty="0" smtClean="0"/>
              <a:t>Raleigh</a:t>
            </a:r>
          </a:p>
          <a:p>
            <a:pPr lvl="1" indent="342900">
              <a:spcAft>
                <a:spcPts val="600"/>
              </a:spcAft>
            </a:pPr>
            <a:r>
              <a:rPr lang="en-US" dirty="0" smtClean="0"/>
              <a:t>Asheville</a:t>
            </a:r>
          </a:p>
          <a:p>
            <a:pPr lvl="1" indent="342900">
              <a:spcAft>
                <a:spcPts val="600"/>
              </a:spcAft>
            </a:pPr>
            <a:r>
              <a:rPr lang="en-US" dirty="0" smtClean="0"/>
              <a:t>Morrisville</a:t>
            </a:r>
          </a:p>
          <a:p>
            <a:pPr lvl="1" indent="342900">
              <a:spcAft>
                <a:spcPts val="600"/>
              </a:spcAft>
            </a:pPr>
            <a:r>
              <a:rPr lang="en-US" dirty="0" smtClean="0"/>
              <a:t>Winston-Salem</a:t>
            </a:r>
          </a:p>
          <a:p>
            <a:pPr lvl="1" indent="342900">
              <a:spcAft>
                <a:spcPts val="600"/>
              </a:spcAft>
            </a:pPr>
            <a:r>
              <a:rPr lang="en-US" dirty="0" smtClean="0"/>
              <a:t>Greensboro</a:t>
            </a:r>
          </a:p>
          <a:p>
            <a:pPr marL="457200" lvl="1" indent="0">
              <a:spcAft>
                <a:spcPts val="600"/>
              </a:spcAft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3031467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-12071"/>
            <a:ext cx="9067800" cy="990600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6D8838"/>
                </a:solidFill>
              </a:rPr>
              <a:t>Training: Necessary but Not Sufficient</a:t>
            </a:r>
            <a:endParaRPr lang="en-US" sz="3600" dirty="0">
              <a:solidFill>
                <a:srgbClr val="6D8838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447800"/>
            <a:ext cx="7924800" cy="4917447"/>
          </a:xfrm>
        </p:spPr>
        <p:txBody>
          <a:bodyPr>
            <a:normAutofit/>
          </a:bodyPr>
          <a:lstStyle/>
          <a:p>
            <a:r>
              <a:rPr lang="en-US" sz="2400" dirty="0" smtClean="0"/>
              <a:t>Training builds general capacity -  practitioners also need to build </a:t>
            </a:r>
            <a:r>
              <a:rPr lang="en-US" sz="2400" i="1" dirty="0" smtClean="0"/>
              <a:t>intervention-specific capacity  </a:t>
            </a:r>
          </a:p>
          <a:p>
            <a:r>
              <a:rPr lang="en-US" sz="2400" dirty="0" smtClean="0"/>
              <a:t>Practitioners need </a:t>
            </a:r>
            <a:r>
              <a:rPr lang="en-US" sz="2400" i="1" dirty="0" smtClean="0"/>
              <a:t>ongoing support </a:t>
            </a:r>
            <a:r>
              <a:rPr lang="en-US" sz="2400" dirty="0" smtClean="0"/>
              <a:t>for implementation</a:t>
            </a:r>
          </a:p>
          <a:p>
            <a:r>
              <a:rPr lang="en-US" sz="2400" dirty="0" smtClean="0"/>
              <a:t>Practitioners need </a:t>
            </a:r>
            <a:r>
              <a:rPr lang="en-US" sz="2400" i="1" dirty="0" smtClean="0"/>
              <a:t>assistance in overcoming barriers</a:t>
            </a:r>
            <a:endParaRPr lang="en-US" sz="2400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3505200"/>
            <a:ext cx="42672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813815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9037" y="0"/>
            <a:ext cx="7924800" cy="990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Implementation Support Includes: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894" y="1844655"/>
            <a:ext cx="8272401" cy="43434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spcAft>
                <a:spcPts val="1200"/>
              </a:spcAft>
              <a:buNone/>
            </a:pPr>
            <a:endParaRPr lang="en-US" sz="1000" dirty="0" smtClean="0"/>
          </a:p>
          <a:p>
            <a:pPr marL="0" indent="0" algn="ctr">
              <a:spcAft>
                <a:spcPts val="600"/>
              </a:spcAft>
              <a:buNone/>
            </a:pPr>
            <a:r>
              <a:rPr lang="en-US" sz="3200" b="1" dirty="0" smtClean="0"/>
              <a:t>Training </a:t>
            </a:r>
          </a:p>
          <a:p>
            <a:pPr marL="0" indent="0" algn="ctr">
              <a:spcAft>
                <a:spcPts val="600"/>
              </a:spcAft>
              <a:buNone/>
            </a:pPr>
            <a:r>
              <a:rPr lang="en-US" sz="3200" dirty="0" smtClean="0"/>
              <a:t>+</a:t>
            </a:r>
          </a:p>
          <a:p>
            <a:pPr marL="0" lvl="1" indent="0" algn="ctr">
              <a:spcAft>
                <a:spcPts val="600"/>
              </a:spcAft>
              <a:buNone/>
            </a:pPr>
            <a:r>
              <a:rPr lang="en-US" sz="3200" b="1" dirty="0" smtClean="0"/>
              <a:t>Technical Assistance (TA)</a:t>
            </a:r>
          </a:p>
          <a:p>
            <a:pPr marL="0" lvl="1" indent="0" algn="ctr">
              <a:spcAft>
                <a:spcPts val="600"/>
              </a:spcAft>
              <a:buNone/>
            </a:pPr>
            <a:r>
              <a:rPr lang="en-US" sz="3200" dirty="0" smtClean="0"/>
              <a:t>+</a:t>
            </a:r>
          </a:p>
          <a:p>
            <a:pPr marL="0" lvl="1" indent="0" algn="ctr">
              <a:spcAft>
                <a:spcPts val="600"/>
              </a:spcAft>
              <a:buNone/>
            </a:pPr>
            <a:r>
              <a:rPr lang="en-US" sz="3200" b="1" dirty="0"/>
              <a:t>Tools </a:t>
            </a:r>
          </a:p>
          <a:p>
            <a:pPr marL="0" lvl="1" indent="0" algn="ctr">
              <a:spcAft>
                <a:spcPts val="600"/>
              </a:spcAft>
              <a:buNone/>
            </a:pPr>
            <a:r>
              <a:rPr lang="en-US" sz="3200" dirty="0" smtClean="0"/>
              <a:t> </a:t>
            </a:r>
            <a:endParaRPr lang="en-US" sz="3200" dirty="0"/>
          </a:p>
          <a:p>
            <a:pPr marL="0" lvl="1" indent="0" algn="ctr">
              <a:spcAft>
                <a:spcPts val="600"/>
              </a:spcAft>
              <a:buNone/>
            </a:pPr>
            <a:endParaRPr lang="en-US" b="1" dirty="0" smtClean="0"/>
          </a:p>
          <a:p>
            <a:pPr marL="457200" lvl="1" indent="0" algn="ctr">
              <a:spcAft>
                <a:spcPts val="1200"/>
              </a:spcAft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33899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152400"/>
            <a:ext cx="7895303" cy="990600"/>
          </a:xfrm>
        </p:spPr>
        <p:txBody>
          <a:bodyPr>
            <a:noAutofit/>
          </a:bodyPr>
          <a:lstStyle/>
          <a:p>
            <a:r>
              <a:rPr lang="en-US" sz="3600" dirty="0"/>
              <a:t>Technical </a:t>
            </a:r>
            <a:r>
              <a:rPr lang="en-US" sz="3600" dirty="0" smtClean="0"/>
              <a:t>Assistance: Piloting a </a:t>
            </a:r>
            <a:br>
              <a:rPr lang="en-US" sz="3600" dirty="0" smtClean="0"/>
            </a:br>
            <a:r>
              <a:rPr lang="en-US" sz="3600" dirty="0" smtClean="0"/>
              <a:t>Webinar-Based Approach 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451" y="1600200"/>
            <a:ext cx="8077200" cy="4917447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 smtClean="0"/>
              <a:t>Pilot Protocol</a:t>
            </a:r>
          </a:p>
          <a:p>
            <a:r>
              <a:rPr lang="en-US" dirty="0" smtClean="0"/>
              <a:t>Training followed by technical assistance </a:t>
            </a:r>
          </a:p>
          <a:p>
            <a:r>
              <a:rPr lang="en-US" dirty="0" smtClean="0"/>
              <a:t>Delivered via three interactive webinars</a:t>
            </a:r>
          </a:p>
          <a:p>
            <a:r>
              <a:rPr lang="en-US" dirty="0" smtClean="0"/>
              <a:t>Pilot 1 focused on a single intervention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“Healthy Foods in Corner Stores” (Feb – April 2016) </a:t>
            </a:r>
          </a:p>
          <a:p>
            <a:r>
              <a:rPr lang="en-US" dirty="0" smtClean="0"/>
              <a:t>Pilot 2 focused on a category of interventions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“Obesity Prevention”* (March – May, 2016)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* </a:t>
            </a:r>
            <a:r>
              <a:rPr lang="en-US" sz="1800" dirty="0" smtClean="0"/>
              <a:t>Funding provided by the NC Area Health Education Center (PI: </a:t>
            </a:r>
            <a:r>
              <a:rPr lang="en-US" sz="1800" dirty="0" err="1" smtClean="0"/>
              <a:t>Avia</a:t>
            </a:r>
            <a:r>
              <a:rPr lang="en-US" sz="1800" dirty="0" smtClean="0"/>
              <a:t> </a:t>
            </a:r>
            <a:r>
              <a:rPr lang="en-US" sz="1800" dirty="0" err="1" smtClean="0"/>
              <a:t>Maynor</a:t>
            </a:r>
            <a:r>
              <a:rPr lang="en-US" sz="1800" dirty="0" smtClean="0"/>
              <a:t>)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686538601"/>
      </p:ext>
    </p:extLst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-76200"/>
            <a:ext cx="7915275" cy="9906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+mn-lt"/>
              </a:rPr>
              <a:t>Technical Assistance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76400"/>
            <a:ext cx="8001000" cy="4343400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 smtClean="0"/>
              <a:t>Walk teams/coalitions </a:t>
            </a:r>
            <a:r>
              <a:rPr lang="en-US" sz="2400" dirty="0"/>
              <a:t>through </a:t>
            </a:r>
            <a:r>
              <a:rPr lang="en-US" sz="2400" dirty="0" smtClean="0"/>
              <a:t>a staged implementation process</a:t>
            </a:r>
          </a:p>
          <a:p>
            <a:r>
              <a:rPr lang="en-US" dirty="0" smtClean="0"/>
              <a:t>Engage cross-sector partners</a:t>
            </a:r>
          </a:p>
          <a:p>
            <a:r>
              <a:rPr lang="en-US" dirty="0" smtClean="0"/>
              <a:t>Assess local environments</a:t>
            </a:r>
          </a:p>
          <a:p>
            <a:r>
              <a:rPr lang="en-US" dirty="0" smtClean="0"/>
              <a:t>Collectively </a:t>
            </a:r>
            <a:r>
              <a:rPr lang="en-US" dirty="0"/>
              <a:t>formulate an evidence-informed </a:t>
            </a:r>
            <a:r>
              <a:rPr lang="en-US" dirty="0" smtClean="0"/>
              <a:t>solution</a:t>
            </a:r>
          </a:p>
          <a:p>
            <a:r>
              <a:rPr lang="en-US" dirty="0" smtClean="0"/>
              <a:t>Develop </a:t>
            </a:r>
            <a:r>
              <a:rPr lang="en-US" dirty="0"/>
              <a:t>and execute an </a:t>
            </a:r>
            <a:r>
              <a:rPr lang="en-US" dirty="0" smtClean="0"/>
              <a:t>advocacy/implementation </a:t>
            </a:r>
            <a:r>
              <a:rPr lang="en-US" dirty="0"/>
              <a:t>plan </a:t>
            </a:r>
          </a:p>
          <a:p>
            <a:r>
              <a:rPr lang="en-US" dirty="0" smtClean="0"/>
              <a:t>Evaluate </a:t>
            </a:r>
            <a:r>
              <a:rPr lang="en-US" dirty="0"/>
              <a:t>processes and outcomes</a:t>
            </a:r>
          </a:p>
          <a:p>
            <a:pPr lvl="1"/>
            <a:endParaRPr lang="en-US" sz="2800" dirty="0" smtClean="0"/>
          </a:p>
          <a:p>
            <a:pPr lvl="1"/>
            <a:endParaRPr lang="en-US" sz="2800" dirty="0" smtClean="0"/>
          </a:p>
          <a:p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03099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626" y="-14036"/>
            <a:ext cx="7924800" cy="9906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+mj-lt"/>
              </a:rPr>
              <a:t>Tools</a:t>
            </a:r>
            <a:endParaRPr lang="en-US" sz="3600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626" y="1600200"/>
            <a:ext cx="8478980" cy="3873555"/>
          </a:xfrm>
        </p:spPr>
        <p:txBody>
          <a:bodyPr>
            <a:no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US" sz="2400" dirty="0" smtClean="0"/>
              <a:t>Provide tools </a:t>
            </a:r>
            <a:r>
              <a:rPr lang="en-US" sz="2400" dirty="0"/>
              <a:t>that </a:t>
            </a:r>
            <a:r>
              <a:rPr lang="en-US" sz="2400" dirty="0" smtClean="0"/>
              <a:t>practitioners can use </a:t>
            </a:r>
            <a:r>
              <a:rPr lang="en-US" sz="2400" dirty="0"/>
              <a:t>at </a:t>
            </a:r>
            <a:r>
              <a:rPr lang="en-US" sz="2400" dirty="0" smtClean="0"/>
              <a:t>each step </a:t>
            </a:r>
            <a:r>
              <a:rPr lang="en-US" sz="2400" dirty="0"/>
              <a:t>in the </a:t>
            </a:r>
            <a:r>
              <a:rPr lang="en-US" sz="2400" dirty="0" smtClean="0"/>
              <a:t>process 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Engage stakeholders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Collect local data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Raise awareness of problems and solutions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Develop and implement action plans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Evaluate processes and outcomes</a:t>
            </a:r>
          </a:p>
          <a:p>
            <a:pPr lvl="1">
              <a:spcAft>
                <a:spcPts val="1200"/>
              </a:spcAft>
            </a:pP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32510" y="6196159"/>
            <a:ext cx="6032664" cy="290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1" hangingPunct="1">
              <a:lnSpc>
                <a:spcPct val="70000"/>
              </a:lnSpc>
              <a:spcAft>
                <a:spcPts val="2400"/>
              </a:spcAft>
            </a:pPr>
            <a:r>
              <a:rPr lang="en-US" sz="18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1800" kern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59869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-152400"/>
            <a:ext cx="8839199" cy="1300761"/>
          </a:xfrm>
        </p:spPr>
        <p:txBody>
          <a:bodyPr>
            <a:noAutofit/>
          </a:bodyPr>
          <a:lstStyle/>
          <a:p>
            <a:r>
              <a:rPr lang="en-US" sz="3600" dirty="0"/>
              <a:t>Developing Measures of Implementation </a:t>
            </a:r>
            <a:r>
              <a:rPr lang="en-US" sz="3600" dirty="0" smtClean="0"/>
              <a:t>Support </a:t>
            </a:r>
            <a:r>
              <a:rPr lang="en-US" sz="3600" dirty="0"/>
              <a:t>Effectiveness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752601"/>
            <a:ext cx="5334000" cy="2590800"/>
          </a:xfrm>
        </p:spPr>
        <p:txBody>
          <a:bodyPr>
            <a:normAutofit lnSpcReduction="10000"/>
          </a:bodyPr>
          <a:lstStyle/>
          <a:p>
            <a:pPr marL="0" indent="0" algn="l">
              <a:spcAft>
                <a:spcPts val="1800"/>
              </a:spcAft>
              <a:buNone/>
            </a:pPr>
            <a:r>
              <a:rPr lang="en-US" dirty="0">
                <a:solidFill>
                  <a:srgbClr val="000000"/>
                </a:solidFill>
                <a:cs typeface="Arial" pitchFamily="34" charset="0"/>
              </a:rPr>
              <a:t>Two organizations are working with us to develop </a:t>
            </a:r>
            <a:r>
              <a:rPr lang="en-US" dirty="0" smtClean="0">
                <a:solidFill>
                  <a:srgbClr val="000000"/>
                </a:solidFill>
                <a:cs typeface="Arial" pitchFamily="34" charset="0"/>
              </a:rPr>
              <a:t>measures:</a:t>
            </a:r>
            <a:endParaRPr lang="en-US" dirty="0">
              <a:solidFill>
                <a:srgbClr val="000000"/>
              </a:solidFill>
              <a:cs typeface="Arial" pitchFamily="34" charset="0"/>
            </a:endParaRPr>
          </a:p>
          <a:p>
            <a:pPr marL="257175" indent="-257175" algn="l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cs typeface="Arial" pitchFamily="34" charset="0"/>
              </a:rPr>
              <a:t>Counter </a:t>
            </a:r>
            <a:r>
              <a:rPr lang="en-US" dirty="0" smtClean="0">
                <a:solidFill>
                  <a:srgbClr val="000000"/>
                </a:solidFill>
                <a:cs typeface="Arial" pitchFamily="34" charset="0"/>
              </a:rPr>
              <a:t>Tobacco (funded </a:t>
            </a:r>
            <a:r>
              <a:rPr lang="en-US" dirty="0">
                <a:solidFill>
                  <a:srgbClr val="000000"/>
                </a:solidFill>
                <a:cs typeface="Arial" pitchFamily="34" charset="0"/>
              </a:rPr>
              <a:t>by </a:t>
            </a:r>
            <a:r>
              <a:rPr lang="en-US" dirty="0" smtClean="0">
                <a:solidFill>
                  <a:srgbClr val="000000"/>
                </a:solidFill>
                <a:cs typeface="Arial" pitchFamily="34" charset="0"/>
              </a:rPr>
              <a:t>CDC and directed by Kurt </a:t>
            </a:r>
            <a:r>
              <a:rPr lang="en-US" dirty="0" err="1" smtClean="0">
                <a:solidFill>
                  <a:srgbClr val="000000"/>
                </a:solidFill>
                <a:cs typeface="Arial" pitchFamily="34" charset="0"/>
              </a:rPr>
              <a:t>Ribisl</a:t>
            </a:r>
            <a:r>
              <a:rPr lang="en-US" dirty="0" smtClean="0">
                <a:solidFill>
                  <a:srgbClr val="000000"/>
                </a:solidFill>
                <a:cs typeface="Arial" pitchFamily="34" charset="0"/>
              </a:rPr>
              <a:t>)</a:t>
            </a:r>
          </a:p>
          <a:p>
            <a:pPr marL="257175" indent="-257175" algn="l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0000"/>
                </a:solidFill>
                <a:cs typeface="Arial" pitchFamily="34" charset="0"/>
              </a:rPr>
              <a:t>Counter </a:t>
            </a:r>
            <a:r>
              <a:rPr lang="en-US" dirty="0">
                <a:solidFill>
                  <a:srgbClr val="000000"/>
                </a:solidFill>
                <a:cs typeface="Arial" pitchFamily="34" charset="0"/>
              </a:rPr>
              <a:t>Tools </a:t>
            </a:r>
            <a:r>
              <a:rPr lang="en-US" dirty="0" smtClean="0">
                <a:solidFill>
                  <a:srgbClr val="000000"/>
                </a:solidFill>
                <a:cs typeface="Arial" pitchFamily="34" charset="0"/>
              </a:rPr>
              <a:t>(non-profit </a:t>
            </a:r>
            <a:r>
              <a:rPr lang="en-US" dirty="0">
                <a:solidFill>
                  <a:srgbClr val="000000"/>
                </a:solidFill>
                <a:cs typeface="Arial" pitchFamily="34" charset="0"/>
              </a:rPr>
              <a:t>in Chapel Hill, </a:t>
            </a:r>
            <a:r>
              <a:rPr lang="en-US" dirty="0" smtClean="0">
                <a:solidFill>
                  <a:srgbClr val="000000"/>
                </a:solidFill>
                <a:cs typeface="Arial" pitchFamily="34" charset="0"/>
              </a:rPr>
              <a:t>NC and directed by Allison Meyers)</a:t>
            </a:r>
            <a:endParaRPr lang="en-US" dirty="0">
              <a:solidFill>
                <a:srgbClr val="000000"/>
              </a:solidFill>
              <a:cs typeface="Arial" pitchFamily="34" charset="0"/>
            </a:endParaRPr>
          </a:p>
          <a:p>
            <a:pPr marL="0" indent="0" algn="l">
              <a:lnSpc>
                <a:spcPct val="70000"/>
              </a:lnSpc>
              <a:spcAft>
                <a:spcPts val="1800"/>
              </a:spcAft>
              <a:buNone/>
            </a:pPr>
            <a:endParaRPr lang="en-US" dirty="0">
              <a:solidFill>
                <a:srgbClr val="000000"/>
              </a:solidFill>
              <a:cs typeface="Arial" pitchFamily="34" charset="0"/>
            </a:endParaRPr>
          </a:p>
          <a:p>
            <a:pPr marL="0" indent="0" algn="l">
              <a:lnSpc>
                <a:spcPct val="70000"/>
              </a:lnSpc>
              <a:spcAft>
                <a:spcPts val="1800"/>
              </a:spcAft>
              <a:buNone/>
            </a:pPr>
            <a:endParaRPr lang="en-US" dirty="0" smtClean="0">
              <a:solidFill>
                <a:srgbClr val="000000"/>
              </a:solidFill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3" name="Picture 2" descr="H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518" y="2415449"/>
            <a:ext cx="2904867" cy="81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33399" y="4267200"/>
            <a:ext cx="8382001" cy="12926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l" rtl="0" latinLnBrk="1" hangingPunct="0"/>
            <a:r>
              <a:rPr lang="en-US" sz="2000" dirty="0">
                <a:latin typeface="+mn-lt"/>
              </a:rPr>
              <a:t>Leeman </a:t>
            </a:r>
            <a:r>
              <a:rPr lang="en-US" sz="2000" dirty="0" smtClean="0">
                <a:latin typeface="+mn-lt"/>
              </a:rPr>
              <a:t>J,</a:t>
            </a:r>
            <a:r>
              <a:rPr lang="en-US" sz="2000" dirty="0">
                <a:latin typeface="+mn-lt"/>
              </a:rPr>
              <a:t> Myers AE, </a:t>
            </a:r>
            <a:r>
              <a:rPr lang="en-US" sz="2000" dirty="0" err="1">
                <a:latin typeface="+mn-lt"/>
              </a:rPr>
              <a:t>Ribisl</a:t>
            </a:r>
            <a:r>
              <a:rPr lang="en-US" sz="2000" dirty="0">
                <a:latin typeface="+mn-lt"/>
              </a:rPr>
              <a:t> KM, </a:t>
            </a:r>
            <a:r>
              <a:rPr lang="en-US" sz="2000" dirty="0" err="1">
                <a:latin typeface="+mn-lt"/>
              </a:rPr>
              <a:t>Ammerman</a:t>
            </a:r>
            <a:r>
              <a:rPr lang="en-US" sz="2000" dirty="0">
                <a:latin typeface="+mn-lt"/>
              </a:rPr>
              <a:t> AS. Disseminating </a:t>
            </a:r>
            <a:endParaRPr lang="en-US" sz="2000" dirty="0" smtClean="0">
              <a:latin typeface="+mn-lt"/>
            </a:endParaRPr>
          </a:p>
          <a:p>
            <a:pPr algn="l" rtl="0" latinLnBrk="1" hangingPunct="0"/>
            <a:r>
              <a:rPr lang="en-US" sz="2000" dirty="0" smtClean="0">
                <a:latin typeface="+mn-lt"/>
              </a:rPr>
              <a:t>policy </a:t>
            </a:r>
            <a:r>
              <a:rPr lang="en-US" sz="2000" dirty="0">
                <a:latin typeface="+mn-lt"/>
              </a:rPr>
              <a:t>and </a:t>
            </a:r>
            <a:r>
              <a:rPr lang="en-US" sz="2000" dirty="0" smtClean="0">
                <a:latin typeface="+mn-lt"/>
              </a:rPr>
              <a:t>environmental </a:t>
            </a:r>
            <a:r>
              <a:rPr lang="en-US" sz="2000" dirty="0">
                <a:latin typeface="+mn-lt"/>
              </a:rPr>
              <a:t>change interventions: insights from obesity </a:t>
            </a:r>
            <a:endParaRPr lang="en-US" sz="2000" dirty="0" smtClean="0">
              <a:latin typeface="+mn-lt"/>
            </a:endParaRPr>
          </a:p>
          <a:p>
            <a:pPr algn="l" rtl="0" latinLnBrk="1" hangingPunct="0"/>
            <a:r>
              <a:rPr lang="en-US" sz="2000" dirty="0" smtClean="0">
                <a:latin typeface="+mn-lt"/>
              </a:rPr>
              <a:t>prevention and tobacco </a:t>
            </a:r>
            <a:r>
              <a:rPr lang="en-US" sz="2000" dirty="0">
                <a:latin typeface="+mn-lt"/>
              </a:rPr>
              <a:t>control.  </a:t>
            </a:r>
            <a:r>
              <a:rPr lang="en-US" sz="2000" dirty="0" err="1">
                <a:latin typeface="+mn-lt"/>
              </a:rPr>
              <a:t>Int</a:t>
            </a:r>
            <a:r>
              <a:rPr lang="en-US" sz="2000" dirty="0">
                <a:latin typeface="+mn-lt"/>
              </a:rPr>
              <a:t> J </a:t>
            </a:r>
            <a:r>
              <a:rPr lang="en-US" sz="2000" dirty="0" err="1">
                <a:latin typeface="+mn-lt"/>
              </a:rPr>
              <a:t>Behav</a:t>
            </a:r>
            <a:r>
              <a:rPr lang="en-US" sz="2000" dirty="0">
                <a:latin typeface="+mn-lt"/>
              </a:rPr>
              <a:t> Med. 2015 Jun;22(3):</a:t>
            </a:r>
            <a:r>
              <a:rPr lang="en-US" sz="2000" dirty="0" smtClean="0">
                <a:latin typeface="+mn-lt"/>
              </a:rPr>
              <a:t>301-11 </a:t>
            </a:r>
            <a:endParaRPr lang="en-US" sz="2000" b="1" dirty="0">
              <a:latin typeface="+mn-lt"/>
            </a:endParaRPr>
          </a:p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52587673"/>
      </p:ext>
    </p:extLst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1429230"/>
            <a:ext cx="9144000" cy="542877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06581" cy="990600"/>
          </a:xfrm>
        </p:spPr>
        <p:txBody>
          <a:bodyPr>
            <a:noAutofit/>
          </a:bodyPr>
          <a:lstStyle/>
          <a:p>
            <a:r>
              <a:rPr lang="en-US" sz="3200" dirty="0"/>
              <a:t>Implementation Support to Counter Point of Sale (POS) Tobacco Marketing </a:t>
            </a:r>
          </a:p>
        </p:txBody>
      </p:sp>
      <p:pic>
        <p:nvPicPr>
          <p:cNvPr id="14" name="Content Placeholder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331" y="1417626"/>
            <a:ext cx="7231603" cy="51734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</p:pic>
    </p:spTree>
    <p:extLst>
      <p:ext uri="{BB962C8B-B14F-4D97-AF65-F5344CB8AC3E}">
        <p14:creationId xmlns:p14="http://schemas.microsoft.com/office/powerpoint/2010/main" val="339575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1300761"/>
          </a:xfrm>
        </p:spPr>
        <p:txBody>
          <a:bodyPr>
            <a:normAutofit fontScale="90000"/>
          </a:bodyPr>
          <a:lstStyle/>
          <a:p>
            <a:r>
              <a:rPr lang="en-US" sz="3600" dirty="0" smtClean="0">
                <a:solidFill>
                  <a:srgbClr val="6D8838"/>
                </a:solidFill>
              </a:rPr>
              <a:t>Pilot Study to Measure Implementation Support Effectiveness </a:t>
            </a:r>
            <a:endParaRPr lang="en-US" sz="3600" dirty="0">
              <a:solidFill>
                <a:srgbClr val="6D8838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53400" cy="4917447"/>
          </a:xfrm>
        </p:spPr>
        <p:txBody>
          <a:bodyPr>
            <a:normAutofit/>
          </a:bodyPr>
          <a:lstStyle/>
          <a:p>
            <a:r>
              <a:rPr lang="en-US" sz="2400" dirty="0" smtClean="0"/>
              <a:t>Pilot involves 30 tobacco control coalitions </a:t>
            </a:r>
          </a:p>
          <a:p>
            <a:r>
              <a:rPr lang="en-US" sz="2400" dirty="0" smtClean="0"/>
              <a:t>NC Department of Health and Human Services provided funding for coalitions to work on POS tobacco marketing</a:t>
            </a:r>
          </a:p>
          <a:p>
            <a:r>
              <a:rPr lang="en-US" sz="2400" dirty="0" smtClean="0"/>
              <a:t>NC DHHS contracted with Counter Tools to provide implementation support</a:t>
            </a:r>
          </a:p>
          <a:p>
            <a:r>
              <a:rPr lang="en-US" sz="2400" dirty="0" smtClean="0"/>
              <a:t>Outcomes include:</a:t>
            </a:r>
          </a:p>
          <a:p>
            <a:pPr lvl="1"/>
            <a:r>
              <a:rPr lang="en-US" sz="2400" dirty="0"/>
              <a:t>C</a:t>
            </a:r>
            <a:r>
              <a:rPr lang="en-US" sz="2400" dirty="0" smtClean="0"/>
              <a:t>hanges in individual capacity (survey) </a:t>
            </a:r>
          </a:p>
          <a:p>
            <a:pPr lvl="1"/>
            <a:r>
              <a:rPr lang="en-US" sz="2400" dirty="0" smtClean="0"/>
              <a:t>Coalition completion of integration components (interviews) 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33141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1429230"/>
            <a:ext cx="9144000" cy="542877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83" y="304800"/>
            <a:ext cx="9071634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13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63" y="-1524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4CNC Contributions to Cross Center Workgroups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384" y="1628899"/>
            <a:ext cx="8538359" cy="43434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FQHC Signature Project</a:t>
            </a:r>
          </a:p>
          <a:p>
            <a:r>
              <a:rPr lang="en-US" dirty="0" smtClean="0"/>
              <a:t>Dr. Rohweder co-leads, Dr. Leeman member  </a:t>
            </a:r>
          </a:p>
          <a:p>
            <a:pPr marL="0" indent="0">
              <a:buNone/>
            </a:pPr>
            <a:r>
              <a:rPr lang="en-US" b="1" dirty="0" smtClean="0"/>
              <a:t>Community Implementation Workgroup (focus on implementation support)</a:t>
            </a:r>
          </a:p>
          <a:p>
            <a:r>
              <a:rPr lang="en-US" dirty="0" smtClean="0"/>
              <a:t>Dr. Leeman co-leads, Dr. Rohweder member </a:t>
            </a:r>
          </a:p>
          <a:p>
            <a:pPr marL="0" indent="0">
              <a:buNone/>
            </a:pPr>
            <a:r>
              <a:rPr lang="en-US" b="1" dirty="0" smtClean="0"/>
              <a:t>EBI Modeling Workgroup</a:t>
            </a:r>
          </a:p>
          <a:p>
            <a:r>
              <a:rPr lang="en-US" dirty="0" smtClean="0"/>
              <a:t>Dr. Wheeler leads </a:t>
            </a:r>
          </a:p>
          <a:p>
            <a:pPr marL="0" indent="0">
              <a:buNone/>
            </a:pPr>
            <a:r>
              <a:rPr lang="en-US" b="1" dirty="0" smtClean="0"/>
              <a:t>Cervical Cancer Screening Workgroup</a:t>
            </a:r>
          </a:p>
          <a:p>
            <a:r>
              <a:rPr lang="en-US" dirty="0" smtClean="0"/>
              <a:t>Dr. Brewer member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59909303"/>
      </p:ext>
    </p:extLst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084" y="-3810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Plans for Year 3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7084" y="1715729"/>
            <a:ext cx="7467600" cy="4343400"/>
          </a:xfrm>
        </p:spPr>
        <p:txBody>
          <a:bodyPr/>
          <a:lstStyle/>
          <a:p>
            <a:r>
              <a:rPr lang="en-US" dirty="0" smtClean="0"/>
              <a:t>Add two new co-investigators (Dr. Daniel Reuland and Dr. Alison Brenner)</a:t>
            </a:r>
          </a:p>
          <a:p>
            <a:r>
              <a:rPr lang="en-US" dirty="0" smtClean="0"/>
              <a:t>Integrate work from Rohweder (CRC </a:t>
            </a:r>
            <a:r>
              <a:rPr lang="en-US" dirty="0"/>
              <a:t>s</a:t>
            </a:r>
            <a:r>
              <a:rPr lang="en-US" dirty="0" smtClean="0"/>
              <a:t>creening in FQHCs), Leeman (implementation support), and Wheeler (decision support for CRC screening)</a:t>
            </a:r>
          </a:p>
          <a:p>
            <a:r>
              <a:rPr lang="en-US" dirty="0" smtClean="0"/>
              <a:t>Adapt CPRCN Curriculum for CRC screening in FQHCs in partnership with American Cancer Society </a:t>
            </a:r>
          </a:p>
          <a:p>
            <a:r>
              <a:rPr lang="en-US" dirty="0" smtClean="0"/>
              <a:t>Develop and pilot technical assistance and tools to support implementation of multi-level CRC screening interventions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41031"/>
      </p:ext>
    </p:extLst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-3048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4CNC Publications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533400" y="1447800"/>
            <a:ext cx="7772400" cy="4917447"/>
          </a:xfrm>
        </p:spPr>
        <p:txBody>
          <a:bodyPr/>
          <a:lstStyle/>
          <a:p>
            <a:pPr marL="0" indent="0">
              <a:buNone/>
            </a:pPr>
            <a:endParaRPr lang="en-US" sz="2000" dirty="0"/>
          </a:p>
          <a:p>
            <a:r>
              <a:rPr lang="en-US" dirty="0" smtClean="0"/>
              <a:t>Twelve peer-review publications in Years 1 and 2, nine of which have 4CNC investigators as lead authors</a:t>
            </a:r>
          </a:p>
          <a:p>
            <a:r>
              <a:rPr lang="en-US" dirty="0" smtClean="0"/>
              <a:t>Journals include Implementation Science, Tobacco Control, Public Health Reports, Gynecologic Oncology, Health Communication, and Preventing Chronic Disease: Public Health Research, Practice, and Policy</a:t>
            </a:r>
          </a:p>
          <a:p>
            <a:r>
              <a:rPr lang="en-US" dirty="0" smtClean="0"/>
              <a:t>Refer to 4CNC bibliography for full citations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5266142"/>
      </p:ext>
    </p:extLst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685800" y="304800"/>
            <a:ext cx="7772400" cy="8794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b">
            <a:noAutofit/>
          </a:bodyPr>
          <a:lstStyle>
            <a:lvl1pPr algn="ctr" defTabSz="457200">
              <a:lnSpc>
                <a:spcPct val="90000"/>
              </a:lnSpc>
              <a:defRPr sz="2800" b="1">
                <a:solidFill>
                  <a:srgbClr val="618328"/>
                </a:solidFill>
                <a:latin typeface="+mn-lt"/>
                <a:ea typeface="+mn-ea"/>
                <a:cs typeface="+mn-cs"/>
                <a:sym typeface="Helvetica"/>
              </a:defRPr>
            </a:lvl1pPr>
            <a:lvl2pPr algn="ctr" defTabSz="342900">
              <a:lnSpc>
                <a:spcPct val="90000"/>
              </a:lnSpc>
              <a:defRPr sz="2100" b="1">
                <a:solidFill>
                  <a:srgbClr val="618328"/>
                </a:solidFill>
                <a:latin typeface="+mn-lt"/>
                <a:ea typeface="+mn-ea"/>
                <a:cs typeface="+mn-cs"/>
                <a:sym typeface="Helvetica"/>
              </a:defRPr>
            </a:lvl2pPr>
            <a:lvl3pPr algn="ctr" defTabSz="342900">
              <a:lnSpc>
                <a:spcPct val="90000"/>
              </a:lnSpc>
              <a:defRPr sz="2100" b="1">
                <a:solidFill>
                  <a:srgbClr val="618328"/>
                </a:solidFill>
                <a:latin typeface="+mn-lt"/>
                <a:ea typeface="+mn-ea"/>
                <a:cs typeface="+mn-cs"/>
                <a:sym typeface="Helvetica"/>
              </a:defRPr>
            </a:lvl3pPr>
            <a:lvl4pPr algn="ctr" defTabSz="342900">
              <a:lnSpc>
                <a:spcPct val="90000"/>
              </a:lnSpc>
              <a:defRPr sz="2100" b="1">
                <a:solidFill>
                  <a:srgbClr val="618328"/>
                </a:solidFill>
                <a:latin typeface="+mn-lt"/>
                <a:ea typeface="+mn-ea"/>
                <a:cs typeface="+mn-cs"/>
                <a:sym typeface="Helvetica"/>
              </a:defRPr>
            </a:lvl4pPr>
            <a:lvl5pPr algn="ctr" defTabSz="342900">
              <a:lnSpc>
                <a:spcPct val="90000"/>
              </a:lnSpc>
              <a:defRPr sz="2100" b="1">
                <a:solidFill>
                  <a:srgbClr val="618328"/>
                </a:solidFill>
                <a:latin typeface="+mn-lt"/>
                <a:ea typeface="+mn-ea"/>
                <a:cs typeface="+mn-cs"/>
                <a:sym typeface="Helvetica"/>
              </a:defRPr>
            </a:lvl5pPr>
            <a:lvl6pPr algn="ctr" defTabSz="342900">
              <a:lnSpc>
                <a:spcPct val="90000"/>
              </a:lnSpc>
              <a:defRPr sz="2100" b="1">
                <a:solidFill>
                  <a:srgbClr val="618328"/>
                </a:solidFill>
                <a:latin typeface="+mn-lt"/>
                <a:ea typeface="+mn-ea"/>
                <a:cs typeface="+mn-cs"/>
                <a:sym typeface="Helvetica"/>
              </a:defRPr>
            </a:lvl6pPr>
            <a:lvl7pPr algn="ctr" defTabSz="342900">
              <a:lnSpc>
                <a:spcPct val="90000"/>
              </a:lnSpc>
              <a:defRPr sz="2100" b="1">
                <a:solidFill>
                  <a:srgbClr val="618328"/>
                </a:solidFill>
                <a:latin typeface="+mn-lt"/>
                <a:ea typeface="+mn-ea"/>
                <a:cs typeface="+mn-cs"/>
                <a:sym typeface="Helvetica"/>
              </a:defRPr>
            </a:lvl7pPr>
            <a:lvl8pPr algn="ctr" defTabSz="342900">
              <a:lnSpc>
                <a:spcPct val="90000"/>
              </a:lnSpc>
              <a:defRPr sz="2100" b="1">
                <a:solidFill>
                  <a:srgbClr val="618328"/>
                </a:solidFill>
                <a:latin typeface="+mn-lt"/>
                <a:ea typeface="+mn-ea"/>
                <a:cs typeface="+mn-cs"/>
                <a:sym typeface="Helvetica"/>
              </a:defRPr>
            </a:lvl8pPr>
            <a:lvl9pPr algn="ctr" defTabSz="342900">
              <a:lnSpc>
                <a:spcPct val="90000"/>
              </a:lnSpc>
              <a:defRPr sz="2100" b="1">
                <a:solidFill>
                  <a:srgbClr val="618328"/>
                </a:solidFill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r>
              <a:rPr lang="en-US" sz="3600" smtClean="0"/>
              <a:t>FQHC Signature Project:</a:t>
            </a:r>
            <a:br>
              <a:rPr lang="en-US" sz="3600" smtClean="0"/>
            </a:br>
            <a:r>
              <a:rPr lang="en-US" sz="3600" smtClean="0"/>
              <a:t>A Co-Chair’s Perspective</a:t>
            </a:r>
            <a:endParaRPr lang="en-US" sz="3600" dirty="0"/>
          </a:p>
        </p:txBody>
      </p:sp>
      <p:pic>
        <p:nvPicPr>
          <p:cNvPr id="9" name="Content Placeholder 7"/>
          <p:cNvPicPr>
            <a:picLocks noGrp="1"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503564"/>
            <a:ext cx="3092333" cy="405903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1295401"/>
            <a:ext cx="2362200" cy="23570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599" y="3652404"/>
            <a:ext cx="2514601" cy="183399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9056" y="5881889"/>
            <a:ext cx="3962400" cy="52321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indent="0" algn="ctr">
              <a:buNone/>
              <a:defRPr sz="1800">
                <a:solidFill>
                  <a:srgbClr val="000000"/>
                </a:solidFill>
              </a:defRPr>
            </a:pPr>
            <a:r>
              <a:rPr lang="en-US" sz="2800" b="1" dirty="0" smtClean="0">
                <a:solidFill>
                  <a:srgbClr val="6699CC"/>
                </a:solidFill>
              </a:rPr>
              <a:t>Co-I: Catherine Rohweder</a:t>
            </a:r>
            <a:endParaRPr lang="en-US" sz="2800" b="1" dirty="0">
              <a:solidFill>
                <a:srgbClr val="6699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8248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286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Study Aims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828800"/>
            <a:ext cx="7848600" cy="4917447"/>
          </a:xfrm>
        </p:spPr>
        <p:txBody>
          <a:bodyPr/>
          <a:lstStyle/>
          <a:p>
            <a:r>
              <a:rPr lang="en-US" dirty="0"/>
              <a:t>Aim 1. Identify the evidence-based interventions FQHCs are currently using to increase CRC screening rates</a:t>
            </a:r>
          </a:p>
          <a:p>
            <a:r>
              <a:rPr lang="en-US" dirty="0" smtClean="0"/>
              <a:t>Aim </a:t>
            </a:r>
            <a:r>
              <a:rPr lang="en-US" dirty="0"/>
              <a:t>2. Identify the evidence-informed implementation strategies that FQHCs are currently using to put CRC screening interventions into practice</a:t>
            </a:r>
          </a:p>
          <a:p>
            <a:r>
              <a:rPr lang="en-US" dirty="0" smtClean="0"/>
              <a:t>Aim </a:t>
            </a:r>
            <a:r>
              <a:rPr lang="en-US" dirty="0"/>
              <a:t>3: Identify the type of implementation supports that FQHCs are currently accessing and examine their experience with those supports  </a:t>
            </a:r>
          </a:p>
          <a:p>
            <a:r>
              <a:rPr lang="en-US" dirty="0" smtClean="0"/>
              <a:t>Aim </a:t>
            </a:r>
            <a:r>
              <a:rPr lang="en-US" dirty="0"/>
              <a:t>4: Investigate the readiness of FQHCs to implement and evaluate multi-level interventions to increase CRC screening rates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982455"/>
      </p:ext>
    </p:extLst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-2286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Progress to Date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6725" y="1752600"/>
            <a:ext cx="7880974" cy="4917447"/>
          </a:xfrm>
        </p:spPr>
        <p:txBody>
          <a:bodyPr/>
          <a:lstStyle/>
          <a:p>
            <a:r>
              <a:rPr lang="en-US" dirty="0" smtClean="0"/>
              <a:t>7/8 CPCRN sites are participating</a:t>
            </a:r>
          </a:p>
          <a:p>
            <a:r>
              <a:rPr lang="en-US" dirty="0" smtClean="0"/>
              <a:t>Bi-monthly calls have been held since November 2014 (N=34)</a:t>
            </a:r>
          </a:p>
          <a:p>
            <a:r>
              <a:rPr lang="en-US" dirty="0" smtClean="0"/>
              <a:t>Evidence-based, multi-level CRC interventions and implementation strategies were presented at the 80 by 2018 Forum</a:t>
            </a:r>
          </a:p>
          <a:p>
            <a:r>
              <a:rPr lang="en-US" dirty="0" smtClean="0"/>
              <a:t>Manuscript is being submitted to Clinical and Translational Science</a:t>
            </a:r>
          </a:p>
          <a:p>
            <a:r>
              <a:rPr lang="en-US" dirty="0"/>
              <a:t>5 sub-committees have been formed</a:t>
            </a:r>
          </a:p>
          <a:p>
            <a:r>
              <a:rPr lang="en-US" dirty="0" smtClean="0"/>
              <a:t>Survey instrument has been created, sampling frame has been specified, IRB application is in process</a:t>
            </a:r>
          </a:p>
          <a:p>
            <a:r>
              <a:rPr lang="en-US" dirty="0" smtClean="0"/>
              <a:t>Goal is for survey to be completed by August, 2016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372333"/>
      </p:ext>
    </p:extLst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04800"/>
            <a:ext cx="8229600" cy="1300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Facilitators for Success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3900" y="1524000"/>
            <a:ext cx="7696200" cy="4917447"/>
          </a:xfrm>
        </p:spPr>
        <p:txBody>
          <a:bodyPr/>
          <a:lstStyle/>
          <a:p>
            <a:r>
              <a:rPr lang="en-US" i="1" dirty="0" smtClean="0"/>
              <a:t>Two co-chair team</a:t>
            </a:r>
            <a:r>
              <a:rPr lang="en-US" dirty="0" smtClean="0"/>
              <a:t> is ideal, especially for such a large workgroup (50+ members)</a:t>
            </a:r>
          </a:p>
          <a:p>
            <a:r>
              <a:rPr lang="en-US" dirty="0" smtClean="0"/>
              <a:t>Anticipate uneven contributions from sites and </a:t>
            </a:r>
            <a:r>
              <a:rPr lang="en-US" i="1" dirty="0" smtClean="0"/>
              <a:t>shift resources </a:t>
            </a:r>
            <a:r>
              <a:rPr lang="en-US" dirty="0" smtClean="0"/>
              <a:t>accordingly</a:t>
            </a:r>
          </a:p>
          <a:p>
            <a:r>
              <a:rPr lang="en-US" dirty="0" smtClean="0"/>
              <a:t>Co-investigators benefit from a </a:t>
            </a:r>
            <a:r>
              <a:rPr lang="en-US" i="1" dirty="0" smtClean="0"/>
              <a:t>supportive PI</a:t>
            </a:r>
            <a:r>
              <a:rPr lang="en-US" dirty="0" smtClean="0"/>
              <a:t> who is very active in contributing scientific expertise</a:t>
            </a:r>
          </a:p>
          <a:p>
            <a:r>
              <a:rPr lang="en-US" i="1" dirty="0" smtClean="0"/>
              <a:t>Sub-committee</a:t>
            </a:r>
            <a:r>
              <a:rPr lang="en-US" dirty="0" smtClean="0"/>
              <a:t> structure promotes decision-making and productivity; calls mostly serve as updates</a:t>
            </a:r>
          </a:p>
          <a:p>
            <a:r>
              <a:rPr lang="en-US" dirty="0" smtClean="0"/>
              <a:t>Access to </a:t>
            </a:r>
            <a:r>
              <a:rPr lang="en-US" i="1" dirty="0" smtClean="0"/>
              <a:t>content experts </a:t>
            </a:r>
            <a:r>
              <a:rPr lang="en-US" dirty="0" smtClean="0"/>
              <a:t>is extremely helpful </a:t>
            </a:r>
          </a:p>
          <a:p>
            <a:r>
              <a:rPr lang="en-US" i="1" dirty="0" smtClean="0"/>
              <a:t>Affiliates</a:t>
            </a:r>
            <a:r>
              <a:rPr lang="en-US" dirty="0" smtClean="0"/>
              <a:t> can play an important role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087165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4F81BD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F81BD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4F81BD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F81BD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5676</TotalTime>
  <Words>2014</Words>
  <Application>Microsoft Office PowerPoint</Application>
  <PresentationFormat>On-screen Show (4:3)</PresentationFormat>
  <Paragraphs>323</Paragraphs>
  <Slides>41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Arial</vt:lpstr>
      <vt:lpstr>Avenir Roman</vt:lpstr>
      <vt:lpstr>Calibri</vt:lpstr>
      <vt:lpstr>Georgia</vt:lpstr>
      <vt:lpstr>Helvetica</vt:lpstr>
      <vt:lpstr>Times</vt:lpstr>
      <vt:lpstr>Times New Roman</vt:lpstr>
      <vt:lpstr>ヒラギノ角ゴ Pro W3</vt:lpstr>
      <vt:lpstr>Default</vt:lpstr>
      <vt:lpstr>Cancer Prevention and Control Research Network Coordinating Center</vt:lpstr>
      <vt:lpstr>CPCRN Network Center Map</vt:lpstr>
      <vt:lpstr>CPCRN Collaborating Centers</vt:lpstr>
      <vt:lpstr>CPCRN Multi-Center Projects</vt:lpstr>
      <vt:lpstr>HPV Vaccination Signature Project</vt:lpstr>
      <vt:lpstr>FQHC Signature Project</vt:lpstr>
      <vt:lpstr>Tobacco and Lung Cancer Screening Workgroup</vt:lpstr>
      <vt:lpstr>Community Implementation Workgroup</vt:lpstr>
      <vt:lpstr>Cervical Cancer Screening Workgroup</vt:lpstr>
      <vt:lpstr>CDC Cancer Screening Programs Workgroup</vt:lpstr>
      <vt:lpstr>EBI Modeling Workgroup</vt:lpstr>
      <vt:lpstr>Strengths and Challenges</vt:lpstr>
      <vt:lpstr>Accomplishments Past and Present</vt:lpstr>
      <vt:lpstr>Success Story: Can We Do It Again?</vt:lpstr>
      <vt:lpstr>Lessons Learned:  Fostering Multi-Center Collaboration </vt:lpstr>
      <vt:lpstr>Comprehensive Cancer Control Collaborative of North Carolina</vt:lpstr>
      <vt:lpstr>4CNC Team</vt:lpstr>
      <vt:lpstr>4CNC’s Research Model for Implementation and Dissemination</vt:lpstr>
      <vt:lpstr>4CNC’s Research Questions</vt:lpstr>
      <vt:lpstr>4CNC’s Core Project</vt:lpstr>
      <vt:lpstr>PowerPoint Presentation</vt:lpstr>
      <vt:lpstr>PowerPoint Presentation</vt:lpstr>
      <vt:lpstr>PowerPoint Presentation</vt:lpstr>
      <vt:lpstr>4CNC’s Training Partners in  North Carolina  </vt:lpstr>
      <vt:lpstr>Trainings Delivered on Evidence-Based Public Health</vt:lpstr>
      <vt:lpstr>Training: Necessary but Not Sufficient</vt:lpstr>
      <vt:lpstr>Implementation Support Includes: </vt:lpstr>
      <vt:lpstr>Technical Assistance: Piloting a  Webinar-Based Approach  </vt:lpstr>
      <vt:lpstr>Technical Assistance</vt:lpstr>
      <vt:lpstr>Tools</vt:lpstr>
      <vt:lpstr>Developing Measures of Implementation Support Effectiveness</vt:lpstr>
      <vt:lpstr>Implementation Support to Counter Point of Sale (POS) Tobacco Marketing </vt:lpstr>
      <vt:lpstr>Pilot Study to Measure Implementation Support Effectiveness </vt:lpstr>
      <vt:lpstr>PowerPoint Presentation</vt:lpstr>
      <vt:lpstr>4CNC Contributions to Cross Center Workgroups</vt:lpstr>
      <vt:lpstr>Plans for Year 3</vt:lpstr>
      <vt:lpstr>4CNC Publications</vt:lpstr>
      <vt:lpstr>PowerPoint Presentation</vt:lpstr>
      <vt:lpstr>Study Aims</vt:lpstr>
      <vt:lpstr>Progress to Date</vt:lpstr>
      <vt:lpstr>Facilitators for Success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30TH PRC ANNIVERSARY: Building Healthier Communities Together</dc:title>
  <dc:creator>Sutton, Sonya F</dc:creator>
  <cp:lastModifiedBy>Weiner, Bryan J</cp:lastModifiedBy>
  <cp:revision>70</cp:revision>
  <dcterms:modified xsi:type="dcterms:W3CDTF">2016-04-13T18:30:49Z</dcterms:modified>
</cp:coreProperties>
</file>