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  <p:sldMasterId id="2147483668" r:id="rId2"/>
    <p:sldMasterId id="2147483681" r:id="rId3"/>
  </p:sldMasterIdLst>
  <p:notesMasterIdLst>
    <p:notesMasterId r:id="rId12"/>
  </p:notesMasterIdLst>
  <p:sldIdLst>
    <p:sldId id="480" r:id="rId4"/>
    <p:sldId id="271" r:id="rId5"/>
    <p:sldId id="274" r:id="rId6"/>
    <p:sldId id="269" r:id="rId7"/>
    <p:sldId id="276" r:id="rId8"/>
    <p:sldId id="286" r:id="rId9"/>
    <p:sldId id="481" r:id="rId10"/>
    <p:sldId id="48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E67"/>
    <a:srgbClr val="CBDE67"/>
    <a:srgbClr val="479BD4"/>
    <a:srgbClr val="0782C1"/>
    <a:srgbClr val="485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44"/>
    <p:restoredTop sz="95872"/>
  </p:normalViewPr>
  <p:slideViewPr>
    <p:cSldViewPr snapToGrid="0" snapToObjects="1">
      <p:cViewPr varScale="1">
        <p:scale>
          <a:sx n="104" d="100"/>
          <a:sy n="104" d="100"/>
        </p:scale>
        <p:origin x="138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e, Becky" userId="850c0cb8-13f4-4cbd-bca7-7af128dc212e" providerId="ADAL" clId="{1AE22BDA-68D5-5A4A-8C37-CDC8207B5B39}"/>
    <pc:docChg chg="undo custSel addSld delSld modSld sldOrd">
      <pc:chgData name="Lee, Becky" userId="850c0cb8-13f4-4cbd-bca7-7af128dc212e" providerId="ADAL" clId="{1AE22BDA-68D5-5A4A-8C37-CDC8207B5B39}" dt="2020-09-24T14:57:35.354" v="261" actId="1076"/>
      <pc:docMkLst>
        <pc:docMk/>
      </pc:docMkLst>
      <pc:sldChg chg="addSp delSp modSp mod">
        <pc:chgData name="Lee, Becky" userId="850c0cb8-13f4-4cbd-bca7-7af128dc212e" providerId="ADAL" clId="{1AE22BDA-68D5-5A4A-8C37-CDC8207B5B39}" dt="2020-09-24T14:53:01.287" v="217" actId="108"/>
        <pc:sldMkLst>
          <pc:docMk/>
          <pc:sldMk cId="760367228" sldId="256"/>
        </pc:sldMkLst>
        <pc:spChg chg="add mod">
          <ac:chgData name="Lee, Becky" userId="850c0cb8-13f4-4cbd-bca7-7af128dc212e" providerId="ADAL" clId="{1AE22BDA-68D5-5A4A-8C37-CDC8207B5B39}" dt="2020-09-24T14:40:52.220" v="149" actId="1076"/>
          <ac:spMkLst>
            <pc:docMk/>
            <pc:sldMk cId="760367228" sldId="256"/>
            <ac:spMk id="2" creationId="{8120602C-A416-4449-992F-BB62B3A81933}"/>
          </ac:spMkLst>
        </pc:spChg>
        <pc:spChg chg="mod">
          <ac:chgData name="Lee, Becky" userId="850c0cb8-13f4-4cbd-bca7-7af128dc212e" providerId="ADAL" clId="{1AE22BDA-68D5-5A4A-8C37-CDC8207B5B39}" dt="2020-09-24T14:35:14.908" v="42" actId="27636"/>
          <ac:spMkLst>
            <pc:docMk/>
            <pc:sldMk cId="760367228" sldId="256"/>
            <ac:spMk id="11" creationId="{D59CB896-B3DF-CF4C-9DEF-85F51C27CAE7}"/>
          </ac:spMkLst>
        </pc:spChg>
        <pc:spChg chg="mod">
          <ac:chgData name="Lee, Becky" userId="850c0cb8-13f4-4cbd-bca7-7af128dc212e" providerId="ADAL" clId="{1AE22BDA-68D5-5A4A-8C37-CDC8207B5B39}" dt="2020-09-24T14:35:38.137" v="48" actId="20577"/>
          <ac:spMkLst>
            <pc:docMk/>
            <pc:sldMk cId="760367228" sldId="256"/>
            <ac:spMk id="12" creationId="{FF3C7062-9C97-104B-8AD7-CDC054C8A31F}"/>
          </ac:spMkLst>
        </pc:spChg>
        <pc:spChg chg="mod">
          <ac:chgData name="Lee, Becky" userId="850c0cb8-13f4-4cbd-bca7-7af128dc212e" providerId="ADAL" clId="{1AE22BDA-68D5-5A4A-8C37-CDC8207B5B39}" dt="2020-09-24T14:53:01.287" v="217" actId="108"/>
          <ac:spMkLst>
            <pc:docMk/>
            <pc:sldMk cId="760367228" sldId="256"/>
            <ac:spMk id="14" creationId="{A6714B56-4280-9E46-8F74-8A938056AEBA}"/>
          </ac:spMkLst>
        </pc:spChg>
        <pc:spChg chg="del mod">
          <ac:chgData name="Lee, Becky" userId="850c0cb8-13f4-4cbd-bca7-7af128dc212e" providerId="ADAL" clId="{1AE22BDA-68D5-5A4A-8C37-CDC8207B5B39}" dt="2020-09-24T14:40:22.850" v="147" actId="478"/>
          <ac:spMkLst>
            <pc:docMk/>
            <pc:sldMk cId="760367228" sldId="256"/>
            <ac:spMk id="16" creationId="{1EC3B099-1EEF-D84D-AE3A-4CBC866683BA}"/>
          </ac:spMkLst>
        </pc:spChg>
        <pc:picChg chg="add mod">
          <ac:chgData name="Lee, Becky" userId="850c0cb8-13f4-4cbd-bca7-7af128dc212e" providerId="ADAL" clId="{1AE22BDA-68D5-5A4A-8C37-CDC8207B5B39}" dt="2020-09-24T14:36:43.601" v="54" actId="1076"/>
          <ac:picMkLst>
            <pc:docMk/>
            <pc:sldMk cId="760367228" sldId="256"/>
            <ac:picMk id="8" creationId="{88C2ED78-1BC9-9A4A-9D0F-E828723CA06B}"/>
          </ac:picMkLst>
        </pc:picChg>
        <pc:picChg chg="del">
          <ac:chgData name="Lee, Becky" userId="850c0cb8-13f4-4cbd-bca7-7af128dc212e" providerId="ADAL" clId="{1AE22BDA-68D5-5A4A-8C37-CDC8207B5B39}" dt="2020-09-24T14:36:04.488" v="52" actId="478"/>
          <ac:picMkLst>
            <pc:docMk/>
            <pc:sldMk cId="760367228" sldId="256"/>
            <ac:picMk id="18" creationId="{508747C6-C4E0-2049-866A-437FCCA8848B}"/>
          </ac:picMkLst>
        </pc:picChg>
      </pc:sldChg>
      <pc:sldChg chg="add del setBg">
        <pc:chgData name="Lee, Becky" userId="850c0cb8-13f4-4cbd-bca7-7af128dc212e" providerId="ADAL" clId="{1AE22BDA-68D5-5A4A-8C37-CDC8207B5B39}" dt="2020-09-24T14:32:23.164" v="20" actId="2696"/>
        <pc:sldMkLst>
          <pc:docMk/>
          <pc:sldMk cId="2158938638" sldId="320"/>
        </pc:sldMkLst>
      </pc:sldChg>
      <pc:sldChg chg="delSp add del mod">
        <pc:chgData name="Lee, Becky" userId="850c0cb8-13f4-4cbd-bca7-7af128dc212e" providerId="ADAL" clId="{1AE22BDA-68D5-5A4A-8C37-CDC8207B5B39}" dt="2020-09-24T14:33:07.769" v="29" actId="2696"/>
        <pc:sldMkLst>
          <pc:docMk/>
          <pc:sldMk cId="2714397293" sldId="465"/>
        </pc:sldMkLst>
        <pc:picChg chg="del">
          <ac:chgData name="Lee, Becky" userId="850c0cb8-13f4-4cbd-bca7-7af128dc212e" providerId="ADAL" clId="{1AE22BDA-68D5-5A4A-8C37-CDC8207B5B39}" dt="2020-09-24T14:30:09.438" v="10" actId="478"/>
          <ac:picMkLst>
            <pc:docMk/>
            <pc:sldMk cId="2714397293" sldId="465"/>
            <ac:picMk id="5" creationId="{1AA139D5-E201-A842-9E92-80750E26C551}"/>
          </ac:picMkLst>
        </pc:picChg>
      </pc:sldChg>
      <pc:sldChg chg="delSp add del mod">
        <pc:chgData name="Lee, Becky" userId="850c0cb8-13f4-4cbd-bca7-7af128dc212e" providerId="ADAL" clId="{1AE22BDA-68D5-5A4A-8C37-CDC8207B5B39}" dt="2020-09-24T14:33:41.535" v="31" actId="2696"/>
        <pc:sldMkLst>
          <pc:docMk/>
          <pc:sldMk cId="3362717949" sldId="466"/>
        </pc:sldMkLst>
        <pc:picChg chg="del">
          <ac:chgData name="Lee, Becky" userId="850c0cb8-13f4-4cbd-bca7-7af128dc212e" providerId="ADAL" clId="{1AE22BDA-68D5-5A4A-8C37-CDC8207B5B39}" dt="2020-09-24T14:30:14.664" v="11" actId="478"/>
          <ac:picMkLst>
            <pc:docMk/>
            <pc:sldMk cId="3362717949" sldId="466"/>
            <ac:picMk id="5" creationId="{1AA139D5-E201-A842-9E92-80750E26C551}"/>
          </ac:picMkLst>
        </pc:picChg>
      </pc:sldChg>
      <pc:sldChg chg="delSp modSp mod">
        <pc:chgData name="Lee, Becky" userId="850c0cb8-13f4-4cbd-bca7-7af128dc212e" providerId="ADAL" clId="{1AE22BDA-68D5-5A4A-8C37-CDC8207B5B39}" dt="2020-09-24T14:51:16.370" v="201" actId="1076"/>
        <pc:sldMkLst>
          <pc:docMk/>
          <pc:sldMk cId="2089350490" sldId="467"/>
        </pc:sldMkLst>
        <pc:spChg chg="del">
          <ac:chgData name="Lee, Becky" userId="850c0cb8-13f4-4cbd-bca7-7af128dc212e" providerId="ADAL" clId="{1AE22BDA-68D5-5A4A-8C37-CDC8207B5B39}" dt="2020-09-24T14:45:39.139" v="170" actId="478"/>
          <ac:spMkLst>
            <pc:docMk/>
            <pc:sldMk cId="2089350490" sldId="467"/>
            <ac:spMk id="2" creationId="{2567AC20-EB8D-3543-A7E5-FE30F43FE29D}"/>
          </ac:spMkLst>
        </pc:spChg>
        <pc:spChg chg="mod">
          <ac:chgData name="Lee, Becky" userId="850c0cb8-13f4-4cbd-bca7-7af128dc212e" providerId="ADAL" clId="{1AE22BDA-68D5-5A4A-8C37-CDC8207B5B39}" dt="2020-09-24T14:50:05.056" v="198" actId="20577"/>
          <ac:spMkLst>
            <pc:docMk/>
            <pc:sldMk cId="2089350490" sldId="467"/>
            <ac:spMk id="4" creationId="{4502C06A-3199-AB4C-A9FD-53F801E0E33A}"/>
          </ac:spMkLst>
        </pc:spChg>
        <pc:spChg chg="mod">
          <ac:chgData name="Lee, Becky" userId="850c0cb8-13f4-4cbd-bca7-7af128dc212e" providerId="ADAL" clId="{1AE22BDA-68D5-5A4A-8C37-CDC8207B5B39}" dt="2020-09-24T14:48:59.412" v="185" actId="1076"/>
          <ac:spMkLst>
            <pc:docMk/>
            <pc:sldMk cId="2089350490" sldId="467"/>
            <ac:spMk id="5" creationId="{06245536-F8DC-3245-9A14-5765AB940078}"/>
          </ac:spMkLst>
        </pc:spChg>
        <pc:spChg chg="mod">
          <ac:chgData name="Lee, Becky" userId="850c0cb8-13f4-4cbd-bca7-7af128dc212e" providerId="ADAL" clId="{1AE22BDA-68D5-5A4A-8C37-CDC8207B5B39}" dt="2020-09-24T14:51:16.370" v="201" actId="1076"/>
          <ac:spMkLst>
            <pc:docMk/>
            <pc:sldMk cId="2089350490" sldId="467"/>
            <ac:spMk id="6" creationId="{BF57BC81-E469-D840-AC1C-3D70D8716B3C}"/>
          </ac:spMkLst>
        </pc:spChg>
        <pc:spChg chg="mod">
          <ac:chgData name="Lee, Becky" userId="850c0cb8-13f4-4cbd-bca7-7af128dc212e" providerId="ADAL" clId="{1AE22BDA-68D5-5A4A-8C37-CDC8207B5B39}" dt="2020-09-24T14:51:05.438" v="200" actId="1076"/>
          <ac:spMkLst>
            <pc:docMk/>
            <pc:sldMk cId="2089350490" sldId="467"/>
            <ac:spMk id="7" creationId="{71E12568-7F99-9F41-BA2C-42FB29569110}"/>
          </ac:spMkLst>
        </pc:spChg>
      </pc:sldChg>
      <pc:sldChg chg="modSp del mod">
        <pc:chgData name="Lee, Becky" userId="850c0cb8-13f4-4cbd-bca7-7af128dc212e" providerId="ADAL" clId="{1AE22BDA-68D5-5A4A-8C37-CDC8207B5B39}" dt="2020-09-24T14:29:57.892" v="8" actId="2696"/>
        <pc:sldMkLst>
          <pc:docMk/>
          <pc:sldMk cId="399426517" sldId="468"/>
        </pc:sldMkLst>
        <pc:picChg chg="mod">
          <ac:chgData name="Lee, Becky" userId="850c0cb8-13f4-4cbd-bca7-7af128dc212e" providerId="ADAL" clId="{1AE22BDA-68D5-5A4A-8C37-CDC8207B5B39}" dt="2020-09-24T14:17:40.505" v="3" actId="1076"/>
          <ac:picMkLst>
            <pc:docMk/>
            <pc:sldMk cId="399426517" sldId="468"/>
            <ac:picMk id="2" creationId="{D704D361-779B-EC4A-A8CB-42ECD6FF9A9D}"/>
          </ac:picMkLst>
        </pc:picChg>
      </pc:sldChg>
      <pc:sldChg chg="del">
        <pc:chgData name="Lee, Becky" userId="850c0cb8-13f4-4cbd-bca7-7af128dc212e" providerId="ADAL" clId="{1AE22BDA-68D5-5A4A-8C37-CDC8207B5B39}" dt="2020-09-24T14:29:55.395" v="7" actId="2696"/>
        <pc:sldMkLst>
          <pc:docMk/>
          <pc:sldMk cId="3060470189" sldId="469"/>
        </pc:sldMkLst>
      </pc:sldChg>
      <pc:sldChg chg="del">
        <pc:chgData name="Lee, Becky" userId="850c0cb8-13f4-4cbd-bca7-7af128dc212e" providerId="ADAL" clId="{1AE22BDA-68D5-5A4A-8C37-CDC8207B5B39}" dt="2020-09-24T14:30:04.701" v="9" actId="2696"/>
        <pc:sldMkLst>
          <pc:docMk/>
          <pc:sldMk cId="3601186016" sldId="472"/>
        </pc:sldMkLst>
      </pc:sldChg>
      <pc:sldChg chg="addSp modSp add">
        <pc:chgData name="Lee, Becky" userId="850c0cb8-13f4-4cbd-bca7-7af128dc212e" providerId="ADAL" clId="{1AE22BDA-68D5-5A4A-8C37-CDC8207B5B39}" dt="2020-09-24T14:33:34.838" v="30"/>
        <pc:sldMkLst>
          <pc:docMk/>
          <pc:sldMk cId="3170251217" sldId="474"/>
        </pc:sldMkLst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2" creationId="{75ED5115-CE7C-7C4D-AB40-DADD1E4C535A}"/>
          </ac:spMkLst>
        </pc:spChg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3" creationId="{1BD47C49-756C-B24B-BF20-69A4713819EF}"/>
          </ac:spMkLst>
        </pc:spChg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4" creationId="{2D2955EC-386C-5945-BC6B-8E94B19B0E4F}"/>
          </ac:spMkLst>
        </pc:spChg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5" creationId="{AC77F445-7EF6-C346-9737-FE2324595545}"/>
          </ac:spMkLst>
        </pc:spChg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6" creationId="{13FBBBDF-21F5-9E46-B464-709A38BB77F0}"/>
          </ac:spMkLst>
        </pc:spChg>
        <pc:spChg chg="add mod">
          <ac:chgData name="Lee, Becky" userId="850c0cb8-13f4-4cbd-bca7-7af128dc212e" providerId="ADAL" clId="{1AE22BDA-68D5-5A4A-8C37-CDC8207B5B39}" dt="2020-09-24T14:33:34.838" v="30"/>
          <ac:spMkLst>
            <pc:docMk/>
            <pc:sldMk cId="3170251217" sldId="474"/>
            <ac:spMk id="7" creationId="{5F3157FD-41DC-4246-A4B4-A9666079FC77}"/>
          </ac:spMkLst>
        </pc:spChg>
        <pc:picChg chg="add mod">
          <ac:chgData name="Lee, Becky" userId="850c0cb8-13f4-4cbd-bca7-7af128dc212e" providerId="ADAL" clId="{1AE22BDA-68D5-5A4A-8C37-CDC8207B5B39}" dt="2020-09-24T14:33:34.838" v="30"/>
          <ac:picMkLst>
            <pc:docMk/>
            <pc:sldMk cId="3170251217" sldId="474"/>
            <ac:picMk id="8" creationId="{0E173363-A5E5-C445-9CC3-CC5901916F79}"/>
          </ac:picMkLst>
        </pc:picChg>
        <pc:picChg chg="add mod">
          <ac:chgData name="Lee, Becky" userId="850c0cb8-13f4-4cbd-bca7-7af128dc212e" providerId="ADAL" clId="{1AE22BDA-68D5-5A4A-8C37-CDC8207B5B39}" dt="2020-09-24T14:33:34.838" v="30"/>
          <ac:picMkLst>
            <pc:docMk/>
            <pc:sldMk cId="3170251217" sldId="474"/>
            <ac:picMk id="9" creationId="{0106B3D3-D37E-8944-B9D2-896BD5A33667}"/>
          </ac:picMkLst>
        </pc:picChg>
        <pc:picChg chg="add mod">
          <ac:chgData name="Lee, Becky" userId="850c0cb8-13f4-4cbd-bca7-7af128dc212e" providerId="ADAL" clId="{1AE22BDA-68D5-5A4A-8C37-CDC8207B5B39}" dt="2020-09-24T14:33:34.838" v="30"/>
          <ac:picMkLst>
            <pc:docMk/>
            <pc:sldMk cId="3170251217" sldId="474"/>
            <ac:picMk id="10" creationId="{700920CE-CE35-EE4A-9187-9790D2168856}"/>
          </ac:picMkLst>
        </pc:picChg>
        <pc:picChg chg="add mod">
          <ac:chgData name="Lee, Becky" userId="850c0cb8-13f4-4cbd-bca7-7af128dc212e" providerId="ADAL" clId="{1AE22BDA-68D5-5A4A-8C37-CDC8207B5B39}" dt="2020-09-24T14:33:34.838" v="30"/>
          <ac:picMkLst>
            <pc:docMk/>
            <pc:sldMk cId="3170251217" sldId="474"/>
            <ac:picMk id="11" creationId="{DB9A0DFF-5DEC-2A4C-AA9D-FF036567D71E}"/>
          </ac:picMkLst>
        </pc:picChg>
      </pc:sldChg>
      <pc:sldChg chg="add del">
        <pc:chgData name="Lee, Becky" userId="850c0cb8-13f4-4cbd-bca7-7af128dc212e" providerId="ADAL" clId="{1AE22BDA-68D5-5A4A-8C37-CDC8207B5B39}" dt="2020-09-24T14:32:47.134" v="25" actId="2696"/>
        <pc:sldMkLst>
          <pc:docMk/>
          <pc:sldMk cId="3181683956" sldId="475"/>
        </pc:sldMkLst>
      </pc:sldChg>
      <pc:sldChg chg="addSp modSp add del">
        <pc:chgData name="Lee, Becky" userId="850c0cb8-13f4-4cbd-bca7-7af128dc212e" providerId="ADAL" clId="{1AE22BDA-68D5-5A4A-8C37-CDC8207B5B39}" dt="2020-09-24T14:32:24.941" v="21" actId="2696"/>
        <pc:sldMkLst>
          <pc:docMk/>
          <pc:sldMk cId="1793102061" sldId="476"/>
        </pc:sldMkLst>
        <pc:spChg chg="add mod">
          <ac:chgData name="Lee, Becky" userId="850c0cb8-13f4-4cbd-bca7-7af128dc212e" providerId="ADAL" clId="{1AE22BDA-68D5-5A4A-8C37-CDC8207B5B39}" dt="2020-09-24T14:31:28.866" v="16"/>
          <ac:spMkLst>
            <pc:docMk/>
            <pc:sldMk cId="1793102061" sldId="476"/>
            <ac:spMk id="5" creationId="{EDAF6BC6-7A6C-AC48-8A5A-C4CF1A2B3E72}"/>
          </ac:spMkLst>
        </pc:spChg>
        <pc:picChg chg="add mod">
          <ac:chgData name="Lee, Becky" userId="850c0cb8-13f4-4cbd-bca7-7af128dc212e" providerId="ADAL" clId="{1AE22BDA-68D5-5A4A-8C37-CDC8207B5B39}" dt="2020-09-24T14:31:14.220" v="15"/>
          <ac:picMkLst>
            <pc:docMk/>
            <pc:sldMk cId="1793102061" sldId="476"/>
            <ac:picMk id="4" creationId="{573BD327-8113-194B-9AED-B4DEA4E6A37A}"/>
          </ac:picMkLst>
        </pc:picChg>
        <pc:picChg chg="add mod">
          <ac:chgData name="Lee, Becky" userId="850c0cb8-13f4-4cbd-bca7-7af128dc212e" providerId="ADAL" clId="{1AE22BDA-68D5-5A4A-8C37-CDC8207B5B39}" dt="2020-09-24T14:31:28.866" v="16"/>
          <ac:picMkLst>
            <pc:docMk/>
            <pc:sldMk cId="1793102061" sldId="476"/>
            <ac:picMk id="6" creationId="{5F97705E-4828-2440-910A-B2ED36966CEF}"/>
          </ac:picMkLst>
        </pc:picChg>
      </pc:sldChg>
      <pc:sldChg chg="addSp delSp modSp add mod ord">
        <pc:chgData name="Lee, Becky" userId="850c0cb8-13f4-4cbd-bca7-7af128dc212e" providerId="ADAL" clId="{1AE22BDA-68D5-5A4A-8C37-CDC8207B5B39}" dt="2020-09-24T14:52:45.834" v="215" actId="2711"/>
        <pc:sldMkLst>
          <pc:docMk/>
          <pc:sldMk cId="3371385364" sldId="477"/>
        </pc:sldMkLst>
        <pc:spChg chg="del mod">
          <ac:chgData name="Lee, Becky" userId="850c0cb8-13f4-4cbd-bca7-7af128dc212e" providerId="ADAL" clId="{1AE22BDA-68D5-5A4A-8C37-CDC8207B5B39}" dt="2020-09-24T14:51:50.043" v="206" actId="478"/>
          <ac:spMkLst>
            <pc:docMk/>
            <pc:sldMk cId="3371385364" sldId="477"/>
            <ac:spMk id="2" creationId="{AA0CAAA5-6FE1-6347-9583-1A50FC03110E}"/>
          </ac:spMkLst>
        </pc:spChg>
        <pc:spChg chg="del">
          <ac:chgData name="Lee, Becky" userId="850c0cb8-13f4-4cbd-bca7-7af128dc212e" providerId="ADAL" clId="{1AE22BDA-68D5-5A4A-8C37-CDC8207B5B39}" dt="2020-09-24T14:52:01.561" v="210" actId="478"/>
          <ac:spMkLst>
            <pc:docMk/>
            <pc:sldMk cId="3371385364" sldId="477"/>
            <ac:spMk id="3" creationId="{AE1443E6-3D80-3849-8B31-F66637215E00}"/>
          </ac:spMkLst>
        </pc:spChg>
        <pc:spChg chg="add mod">
          <ac:chgData name="Lee, Becky" userId="850c0cb8-13f4-4cbd-bca7-7af128dc212e" providerId="ADAL" clId="{1AE22BDA-68D5-5A4A-8C37-CDC8207B5B39}" dt="2020-09-24T14:52:45.834" v="215" actId="2711"/>
          <ac:spMkLst>
            <pc:docMk/>
            <pc:sldMk cId="3371385364" sldId="477"/>
            <ac:spMk id="5" creationId="{64B1914E-CF1E-414A-85C0-B325F403B277}"/>
          </ac:spMkLst>
        </pc:spChg>
        <pc:picChg chg="add del mod">
          <ac:chgData name="Lee, Becky" userId="850c0cb8-13f4-4cbd-bca7-7af128dc212e" providerId="ADAL" clId="{1AE22BDA-68D5-5A4A-8C37-CDC8207B5B39}" dt="2020-09-24T14:52:32.208" v="213" actId="1076"/>
          <ac:picMkLst>
            <pc:docMk/>
            <pc:sldMk cId="3371385364" sldId="477"/>
            <ac:picMk id="4" creationId="{3F2465EF-C252-4643-8B0B-EED6B8F15848}"/>
          </ac:picMkLst>
        </pc:picChg>
        <pc:picChg chg="add del mod">
          <ac:chgData name="Lee, Becky" userId="850c0cb8-13f4-4cbd-bca7-7af128dc212e" providerId="ADAL" clId="{1AE22BDA-68D5-5A4A-8C37-CDC8207B5B39}" dt="2020-09-24T14:52:37.598" v="214" actId="478"/>
          <ac:picMkLst>
            <pc:docMk/>
            <pc:sldMk cId="3371385364" sldId="477"/>
            <ac:picMk id="6" creationId="{C61CB109-F3A4-E948-8BAD-84FAB2A3474B}"/>
          </ac:picMkLst>
        </pc:picChg>
      </pc:sldChg>
      <pc:sldChg chg="add del">
        <pc:chgData name="Lee, Becky" userId="850c0cb8-13f4-4cbd-bca7-7af128dc212e" providerId="ADAL" clId="{1AE22BDA-68D5-5A4A-8C37-CDC8207B5B39}" dt="2020-09-24T14:32:41.652" v="24" actId="2696"/>
        <pc:sldMkLst>
          <pc:docMk/>
          <pc:sldMk cId="2418466935" sldId="478"/>
        </pc:sldMkLst>
      </pc:sldChg>
      <pc:sldChg chg="addSp delSp modSp add mod">
        <pc:chgData name="Lee, Becky" userId="850c0cb8-13f4-4cbd-bca7-7af128dc212e" providerId="ADAL" clId="{1AE22BDA-68D5-5A4A-8C37-CDC8207B5B39}" dt="2020-09-24T14:57:35.354" v="261" actId="1076"/>
        <pc:sldMkLst>
          <pc:docMk/>
          <pc:sldMk cId="3879673526" sldId="479"/>
        </pc:sldMkLst>
        <pc:spChg chg="del">
          <ac:chgData name="Lee, Becky" userId="850c0cb8-13f4-4cbd-bca7-7af128dc212e" providerId="ADAL" clId="{1AE22BDA-68D5-5A4A-8C37-CDC8207B5B39}" dt="2020-09-24T14:53:15.010" v="218" actId="478"/>
          <ac:spMkLst>
            <pc:docMk/>
            <pc:sldMk cId="3879673526" sldId="479"/>
            <ac:spMk id="2" creationId="{1F5845E1-F3A4-0941-AC81-885E73A73504}"/>
          </ac:spMkLst>
        </pc:spChg>
        <pc:spChg chg="del">
          <ac:chgData name="Lee, Becky" userId="850c0cb8-13f4-4cbd-bca7-7af128dc212e" providerId="ADAL" clId="{1AE22BDA-68D5-5A4A-8C37-CDC8207B5B39}" dt="2020-09-24T14:53:21.028" v="221" actId="478"/>
          <ac:spMkLst>
            <pc:docMk/>
            <pc:sldMk cId="3879673526" sldId="479"/>
            <ac:spMk id="3" creationId="{F2AAE64E-F52B-394F-A6A1-7277635A7D95}"/>
          </ac:spMkLst>
        </pc:spChg>
        <pc:spChg chg="add mod">
          <ac:chgData name="Lee, Becky" userId="850c0cb8-13f4-4cbd-bca7-7af128dc212e" providerId="ADAL" clId="{1AE22BDA-68D5-5A4A-8C37-CDC8207B5B39}" dt="2020-09-24T14:53:28.281" v="222" actId="2711"/>
          <ac:spMkLst>
            <pc:docMk/>
            <pc:sldMk cId="3879673526" sldId="479"/>
            <ac:spMk id="4" creationId="{BDCF197B-FEC0-B643-8EDA-07BE61BEB92D}"/>
          </ac:spMkLst>
        </pc:spChg>
        <pc:spChg chg="add del mod">
          <ac:chgData name="Lee, Becky" userId="850c0cb8-13f4-4cbd-bca7-7af128dc212e" providerId="ADAL" clId="{1AE22BDA-68D5-5A4A-8C37-CDC8207B5B39}" dt="2020-09-24T14:53:19.572" v="220" actId="478"/>
          <ac:spMkLst>
            <pc:docMk/>
            <pc:sldMk cId="3879673526" sldId="479"/>
            <ac:spMk id="5" creationId="{E44EAC3B-2FB7-B04C-AAE5-B93D2525D07F}"/>
          </ac:spMkLst>
        </pc:spChg>
        <pc:spChg chg="add mod">
          <ac:chgData name="Lee, Becky" userId="850c0cb8-13f4-4cbd-bca7-7af128dc212e" providerId="ADAL" clId="{1AE22BDA-68D5-5A4A-8C37-CDC8207B5B39}" dt="2020-09-24T14:57:33.457" v="254" actId="1076"/>
          <ac:spMkLst>
            <pc:docMk/>
            <pc:sldMk cId="3879673526" sldId="479"/>
            <ac:spMk id="7" creationId="{DF84D9FC-BD63-8A45-BC15-80ED961447D5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18" creationId="{6975CB9C-6A4A-D849-8DD9-0F6AB3056898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0" creationId="{2431EB90-7D53-5747-BAD2-441A78D28C59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1" creationId="{59F1B313-6D00-B445-B492-72DC1BB86AD9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2" creationId="{E90E0231-9713-C946-8EF3-907A227335E1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3" creationId="{7EFDB6E3-53A1-C54A-9329-70EAB365D26B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4" creationId="{7390B22E-87A3-2242-9566-032A13B83804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5" creationId="{47962726-C185-E34A-8E96-F06664957350}"/>
          </ac:spMkLst>
        </pc:spChg>
        <pc:spChg chg="add mod">
          <ac:chgData name="Lee, Becky" userId="850c0cb8-13f4-4cbd-bca7-7af128dc212e" providerId="ADAL" clId="{1AE22BDA-68D5-5A4A-8C37-CDC8207B5B39}" dt="2020-09-24T14:57:31.919" v="252" actId="1076"/>
          <ac:spMkLst>
            <pc:docMk/>
            <pc:sldMk cId="3879673526" sldId="479"/>
            <ac:spMk id="26" creationId="{40FF1AD2-5C9F-3641-9081-5ABB7584BF25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7" creationId="{DAD7D107-99EF-664B-852C-6C0A1108B7F4}"/>
          </ac:spMkLst>
        </pc:spChg>
        <pc:spChg chg="add mod">
          <ac:chgData name="Lee, Becky" userId="850c0cb8-13f4-4cbd-bca7-7af128dc212e" providerId="ADAL" clId="{1AE22BDA-68D5-5A4A-8C37-CDC8207B5B39}" dt="2020-09-24T14:57:34.041" v="255" actId="1076"/>
          <ac:spMkLst>
            <pc:docMk/>
            <pc:sldMk cId="3879673526" sldId="479"/>
            <ac:spMk id="28" creationId="{C610DEED-B1C9-E741-A56C-316B17D89254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29" creationId="{75346763-9FDC-574B-8064-013B6483BB53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30" creationId="{42240941-D3E4-0343-B5DE-622936DAE9AC}"/>
          </ac:spMkLst>
        </pc:spChg>
        <pc:spChg chg="add mod">
          <ac:chgData name="Lee, Becky" userId="850c0cb8-13f4-4cbd-bca7-7af128dc212e" providerId="ADAL" clId="{1AE22BDA-68D5-5A4A-8C37-CDC8207B5B39}" dt="2020-09-24T14:54:11.815" v="225" actId="1076"/>
          <ac:spMkLst>
            <pc:docMk/>
            <pc:sldMk cId="3879673526" sldId="479"/>
            <ac:spMk id="32" creationId="{9E63EC7A-3B93-284A-81BB-4CC7D831A575}"/>
          </ac:spMkLst>
        </pc:spChg>
        <pc:picChg chg="add del mod">
          <ac:chgData name="Lee, Becky" userId="850c0cb8-13f4-4cbd-bca7-7af128dc212e" providerId="ADAL" clId="{1AE22BDA-68D5-5A4A-8C37-CDC8207B5B39}" dt="2020-09-24T14:33:02.137" v="28" actId="478"/>
          <ac:picMkLst>
            <pc:docMk/>
            <pc:sldMk cId="3879673526" sldId="479"/>
            <ac:picMk id="6" creationId="{5C14A718-574A-F64B-884E-B7022EE56785}"/>
          </ac:picMkLst>
        </pc:picChg>
        <pc:picChg chg="add mod">
          <ac:chgData name="Lee, Becky" userId="850c0cb8-13f4-4cbd-bca7-7af128dc212e" providerId="ADAL" clId="{1AE22BDA-68D5-5A4A-8C37-CDC8207B5B39}" dt="2020-09-24T14:57:34.763" v="258" actId="1076"/>
          <ac:picMkLst>
            <pc:docMk/>
            <pc:sldMk cId="3879673526" sldId="479"/>
            <ac:picMk id="8" creationId="{6FD4FF30-BE63-674B-B7DE-4807344227F7}"/>
          </ac:picMkLst>
        </pc:picChg>
        <pc:picChg chg="add mod">
          <ac:chgData name="Lee, Becky" userId="850c0cb8-13f4-4cbd-bca7-7af128dc212e" providerId="ADAL" clId="{1AE22BDA-68D5-5A4A-8C37-CDC8207B5B39}" dt="2020-09-24T14:57:35.199" v="260" actId="1076"/>
          <ac:picMkLst>
            <pc:docMk/>
            <pc:sldMk cId="3879673526" sldId="479"/>
            <ac:picMk id="9" creationId="{68C20456-3082-A44E-8970-9182FB009637}"/>
          </ac:picMkLst>
        </pc:picChg>
        <pc:picChg chg="add mod">
          <ac:chgData name="Lee, Becky" userId="850c0cb8-13f4-4cbd-bca7-7af128dc212e" providerId="ADAL" clId="{1AE22BDA-68D5-5A4A-8C37-CDC8207B5B39}" dt="2020-09-24T14:57:35.354" v="261" actId="1076"/>
          <ac:picMkLst>
            <pc:docMk/>
            <pc:sldMk cId="3879673526" sldId="479"/>
            <ac:picMk id="10" creationId="{1C676959-3997-DC40-AD9D-FD6CFCB95BE0}"/>
          </ac:picMkLst>
        </pc:picChg>
        <pc:picChg chg="add mod">
          <ac:chgData name="Lee, Becky" userId="850c0cb8-13f4-4cbd-bca7-7af128dc212e" providerId="ADAL" clId="{1AE22BDA-68D5-5A4A-8C37-CDC8207B5B39}" dt="2020-09-24T14:57:34.603" v="257" actId="1076"/>
          <ac:picMkLst>
            <pc:docMk/>
            <pc:sldMk cId="3879673526" sldId="479"/>
            <ac:picMk id="11" creationId="{9BE033E0-8A96-2843-8176-15CF5AD4B3C3}"/>
          </ac:picMkLst>
        </pc:picChg>
        <pc:picChg chg="add mod">
          <ac:chgData name="Lee, Becky" userId="850c0cb8-13f4-4cbd-bca7-7af128dc212e" providerId="ADAL" clId="{1AE22BDA-68D5-5A4A-8C37-CDC8207B5B39}" dt="2020-09-24T14:56:35.559" v="241" actId="1076"/>
          <ac:picMkLst>
            <pc:docMk/>
            <pc:sldMk cId="3879673526" sldId="479"/>
            <ac:picMk id="12" creationId="{ECE36448-36A1-3248-9D3A-A86448029602}"/>
          </ac:picMkLst>
        </pc:picChg>
        <pc:picChg chg="add mod">
          <ac:chgData name="Lee, Becky" userId="850c0cb8-13f4-4cbd-bca7-7af128dc212e" providerId="ADAL" clId="{1AE22BDA-68D5-5A4A-8C37-CDC8207B5B39}" dt="2020-09-24T14:56:33.813" v="240" actId="1076"/>
          <ac:picMkLst>
            <pc:docMk/>
            <pc:sldMk cId="3879673526" sldId="479"/>
            <ac:picMk id="13" creationId="{919ED02B-E753-4E45-98CB-B8E1F49BCD36}"/>
          </ac:picMkLst>
        </pc:picChg>
        <pc:picChg chg="add mod">
          <ac:chgData name="Lee, Becky" userId="850c0cb8-13f4-4cbd-bca7-7af128dc212e" providerId="ADAL" clId="{1AE22BDA-68D5-5A4A-8C37-CDC8207B5B39}" dt="2020-09-24T14:55:39.886" v="234" actId="1076"/>
          <ac:picMkLst>
            <pc:docMk/>
            <pc:sldMk cId="3879673526" sldId="479"/>
            <ac:picMk id="14" creationId="{04FEA72F-3F60-FC41-AD91-A84B2DB8B5A5}"/>
          </ac:picMkLst>
        </pc:picChg>
        <pc:picChg chg="add mod">
          <ac:chgData name="Lee, Becky" userId="850c0cb8-13f4-4cbd-bca7-7af128dc212e" providerId="ADAL" clId="{1AE22BDA-68D5-5A4A-8C37-CDC8207B5B39}" dt="2020-09-24T14:56:25.077" v="238" actId="1076"/>
          <ac:picMkLst>
            <pc:docMk/>
            <pc:sldMk cId="3879673526" sldId="479"/>
            <ac:picMk id="15" creationId="{B48769F6-CE3C-D645-83B4-A92E387C2746}"/>
          </ac:picMkLst>
        </pc:picChg>
        <pc:picChg chg="add mod">
          <ac:chgData name="Lee, Becky" userId="850c0cb8-13f4-4cbd-bca7-7af128dc212e" providerId="ADAL" clId="{1AE22BDA-68D5-5A4A-8C37-CDC8207B5B39}" dt="2020-09-24T14:56:19.310" v="237" actId="1076"/>
          <ac:picMkLst>
            <pc:docMk/>
            <pc:sldMk cId="3879673526" sldId="479"/>
            <ac:picMk id="16" creationId="{2C7B2C9F-8367-A947-8CC4-0BDDF2AF305A}"/>
          </ac:picMkLst>
        </pc:picChg>
        <pc:picChg chg="add mod">
          <ac:chgData name="Lee, Becky" userId="850c0cb8-13f4-4cbd-bca7-7af128dc212e" providerId="ADAL" clId="{1AE22BDA-68D5-5A4A-8C37-CDC8207B5B39}" dt="2020-09-24T14:57:35.049" v="259" actId="1076"/>
          <ac:picMkLst>
            <pc:docMk/>
            <pc:sldMk cId="3879673526" sldId="479"/>
            <ac:picMk id="17" creationId="{62C75D84-E307-DB43-9BAD-C3626721141F}"/>
          </ac:picMkLst>
        </pc:picChg>
        <pc:picChg chg="add mod">
          <ac:chgData name="Lee, Becky" userId="850c0cb8-13f4-4cbd-bca7-7af128dc212e" providerId="ADAL" clId="{1AE22BDA-68D5-5A4A-8C37-CDC8207B5B39}" dt="2020-09-24T14:56:28.887" v="239" actId="1076"/>
          <ac:picMkLst>
            <pc:docMk/>
            <pc:sldMk cId="3879673526" sldId="479"/>
            <ac:picMk id="19" creationId="{56737D2E-2A03-9E4E-B0B6-3A12E079F75B}"/>
          </ac:picMkLst>
        </pc:picChg>
        <pc:picChg chg="add mod">
          <ac:chgData name="Lee, Becky" userId="850c0cb8-13f4-4cbd-bca7-7af128dc212e" providerId="ADAL" clId="{1AE22BDA-68D5-5A4A-8C37-CDC8207B5B39}" dt="2020-09-24T14:57:34.421" v="256" actId="1076"/>
          <ac:picMkLst>
            <pc:docMk/>
            <pc:sldMk cId="3879673526" sldId="479"/>
            <ac:picMk id="31" creationId="{261C1BBF-0187-5F45-AD98-F66ECD752A0D}"/>
          </ac:picMkLst>
        </pc:picChg>
      </pc:sldChg>
      <pc:sldMasterChg chg="delSldLayout">
        <pc:chgData name="Lee, Becky" userId="850c0cb8-13f4-4cbd-bca7-7af128dc212e" providerId="ADAL" clId="{1AE22BDA-68D5-5A4A-8C37-CDC8207B5B39}" dt="2020-09-24T14:33:41.538" v="32" actId="2696"/>
        <pc:sldMasterMkLst>
          <pc:docMk/>
          <pc:sldMasterMk cId="76914611" sldId="2147483658"/>
        </pc:sldMasterMkLst>
        <pc:sldLayoutChg chg="del">
          <pc:chgData name="Lee, Becky" userId="850c0cb8-13f4-4cbd-bca7-7af128dc212e" providerId="ADAL" clId="{1AE22BDA-68D5-5A4A-8C37-CDC8207B5B39}" dt="2020-09-24T14:33:41.538" v="32" actId="2696"/>
          <pc:sldLayoutMkLst>
            <pc:docMk/>
            <pc:sldMasterMk cId="76914611" sldId="2147483658"/>
            <pc:sldLayoutMk cId="2501650132" sldId="2147483668"/>
          </pc:sldLayoutMkLst>
        </pc:sldLayoutChg>
      </pc:sldMasterChg>
    </pc:docChg>
  </pc:docChgLst>
  <pc:docChgLst>
    <pc:chgData name="Alexa Young" userId="815509d26f8a0be7" providerId="LiveId" clId="{EC9E5512-D6C6-3F46-B368-44B122CD77B8}"/>
    <pc:docChg chg="custSel modSld">
      <pc:chgData name="Alexa Young" userId="815509d26f8a0be7" providerId="LiveId" clId="{EC9E5512-D6C6-3F46-B368-44B122CD77B8}" dt="2020-10-06T17:31:45.028" v="54" actId="255"/>
      <pc:docMkLst>
        <pc:docMk/>
      </pc:docMkLst>
      <pc:sldChg chg="modSp mod">
        <pc:chgData name="Alexa Young" userId="815509d26f8a0be7" providerId="LiveId" clId="{EC9E5512-D6C6-3F46-B368-44B122CD77B8}" dt="2020-10-06T17:31:45.028" v="54" actId="255"/>
        <pc:sldMkLst>
          <pc:docMk/>
          <pc:sldMk cId="3981595506" sldId="480"/>
        </pc:sldMkLst>
        <pc:spChg chg="mod">
          <ac:chgData name="Alexa Young" userId="815509d26f8a0be7" providerId="LiveId" clId="{EC9E5512-D6C6-3F46-B368-44B122CD77B8}" dt="2020-10-06T17:31:45.028" v="54" actId="255"/>
          <ac:spMkLst>
            <pc:docMk/>
            <pc:sldMk cId="3981595506" sldId="480"/>
            <ac:spMk id="2" creationId="{E3580E2E-E46D-0148-9023-13D0837214D2}"/>
          </ac:spMkLst>
        </pc:spChg>
      </pc:sldChg>
      <pc:sldChg chg="addSp delSp modSp mod">
        <pc:chgData name="Alexa Young" userId="815509d26f8a0be7" providerId="LiveId" clId="{EC9E5512-D6C6-3F46-B368-44B122CD77B8}" dt="2020-10-01T13:25:25.360" v="51" actId="1035"/>
        <pc:sldMkLst>
          <pc:docMk/>
          <pc:sldMk cId="3633188934" sldId="482"/>
        </pc:sldMkLst>
        <pc:spChg chg="mod">
          <ac:chgData name="Alexa Young" userId="815509d26f8a0be7" providerId="LiveId" clId="{EC9E5512-D6C6-3F46-B368-44B122CD77B8}" dt="2020-10-01T13:25:19.424" v="44" actId="1036"/>
          <ac:spMkLst>
            <pc:docMk/>
            <pc:sldMk cId="3633188934" sldId="482"/>
            <ac:spMk id="5" creationId="{AF9D6C1B-1DB7-914A-BFF2-1FAA56241FD7}"/>
          </ac:spMkLst>
        </pc:spChg>
        <pc:spChg chg="mod">
          <ac:chgData name="Alexa Young" userId="815509d26f8a0be7" providerId="LiveId" clId="{EC9E5512-D6C6-3F46-B368-44B122CD77B8}" dt="2020-10-01T13:25:19.424" v="44" actId="1036"/>
          <ac:spMkLst>
            <pc:docMk/>
            <pc:sldMk cId="3633188934" sldId="482"/>
            <ac:spMk id="6" creationId="{59315B02-8351-1F4F-833F-B4F9015FDD54}"/>
          </ac:spMkLst>
        </pc:spChg>
        <pc:spChg chg="mod">
          <ac:chgData name="Alexa Young" userId="815509d26f8a0be7" providerId="LiveId" clId="{EC9E5512-D6C6-3F46-B368-44B122CD77B8}" dt="2020-10-01T13:25:02.617" v="36" actId="1076"/>
          <ac:spMkLst>
            <pc:docMk/>
            <pc:sldMk cId="3633188934" sldId="482"/>
            <ac:spMk id="8" creationId="{FE18F45F-8BD5-4141-A7D0-87D595FD421A}"/>
          </ac:spMkLst>
        </pc:spChg>
        <pc:spChg chg="mod">
          <ac:chgData name="Alexa Young" userId="815509d26f8a0be7" providerId="LiveId" clId="{EC9E5512-D6C6-3F46-B368-44B122CD77B8}" dt="2020-10-01T13:25:02.617" v="36" actId="1076"/>
          <ac:spMkLst>
            <pc:docMk/>
            <pc:sldMk cId="3633188934" sldId="482"/>
            <ac:spMk id="9" creationId="{86EC0CD8-833A-9A47-82B7-E3FFC587260D}"/>
          </ac:spMkLst>
        </pc:spChg>
        <pc:spChg chg="mod">
          <ac:chgData name="Alexa Young" userId="815509d26f8a0be7" providerId="LiveId" clId="{EC9E5512-D6C6-3F46-B368-44B122CD77B8}" dt="2020-10-01T13:25:02.617" v="36" actId="1076"/>
          <ac:spMkLst>
            <pc:docMk/>
            <pc:sldMk cId="3633188934" sldId="482"/>
            <ac:spMk id="19" creationId="{38C2EAEB-ECEB-7748-A734-5CB5708455AE}"/>
          </ac:spMkLst>
        </pc:spChg>
        <pc:picChg chg="add del">
          <ac:chgData name="Alexa Young" userId="815509d26f8a0be7" providerId="LiveId" clId="{EC9E5512-D6C6-3F46-B368-44B122CD77B8}" dt="2020-10-01T13:11:18.621" v="4" actId="478"/>
          <ac:picMkLst>
            <pc:docMk/>
            <pc:sldMk cId="3633188934" sldId="482"/>
            <ac:picMk id="2" creationId="{3B4777CB-B629-AE4F-B265-FFC61AF3FA06}"/>
          </ac:picMkLst>
        </pc:picChg>
        <pc:picChg chg="add mod">
          <ac:chgData name="Alexa Young" userId="815509d26f8a0be7" providerId="LiveId" clId="{EC9E5512-D6C6-3F46-B368-44B122CD77B8}" dt="2020-10-01T13:25:02.617" v="36" actId="1076"/>
          <ac:picMkLst>
            <pc:docMk/>
            <pc:sldMk cId="3633188934" sldId="482"/>
            <ac:picMk id="3" creationId="{33D58341-148A-1B41-82A6-79A95FBB275B}"/>
          </ac:picMkLst>
        </pc:picChg>
        <pc:picChg chg="mod">
          <ac:chgData name="Alexa Young" userId="815509d26f8a0be7" providerId="LiveId" clId="{EC9E5512-D6C6-3F46-B368-44B122CD77B8}" dt="2020-10-01T13:25:02.617" v="36" actId="1076"/>
          <ac:picMkLst>
            <pc:docMk/>
            <pc:sldMk cId="3633188934" sldId="482"/>
            <ac:picMk id="10" creationId="{BFEFB4DE-2D04-C743-B053-801D7DE562DD}"/>
          </ac:picMkLst>
        </pc:picChg>
        <pc:picChg chg="mod">
          <ac:chgData name="Alexa Young" userId="815509d26f8a0be7" providerId="LiveId" clId="{EC9E5512-D6C6-3F46-B368-44B122CD77B8}" dt="2020-10-01T13:25:25.360" v="51" actId="1035"/>
          <ac:picMkLst>
            <pc:docMk/>
            <pc:sldMk cId="3633188934" sldId="482"/>
            <ac:picMk id="11" creationId="{9E00F0D3-E17C-5949-86FB-C1835F603C0D}"/>
          </ac:picMkLst>
        </pc:picChg>
        <pc:picChg chg="mod">
          <ac:chgData name="Alexa Young" userId="815509d26f8a0be7" providerId="LiveId" clId="{EC9E5512-D6C6-3F46-B368-44B122CD77B8}" dt="2020-10-01T13:25:02.617" v="36" actId="1076"/>
          <ac:picMkLst>
            <pc:docMk/>
            <pc:sldMk cId="3633188934" sldId="482"/>
            <ac:picMk id="12" creationId="{6FD85DFC-6E2E-8048-81C8-4CE5C79B71BA}"/>
          </ac:picMkLst>
        </pc:picChg>
        <pc:picChg chg="add del mod">
          <ac:chgData name="Alexa Young" userId="815509d26f8a0be7" providerId="LiveId" clId="{EC9E5512-D6C6-3F46-B368-44B122CD77B8}" dt="2020-10-01T13:09:39.704" v="2" actId="478"/>
          <ac:picMkLst>
            <pc:docMk/>
            <pc:sldMk cId="3633188934" sldId="482"/>
            <ac:picMk id="1026" creationId="{C8406C5C-53D5-0C40-96AF-6F1759F73F64}"/>
          </ac:picMkLst>
        </pc:picChg>
      </pc:sldChg>
    </pc:docChg>
  </pc:docChgLst>
  <pc:docChgLst>
    <pc:chgData name="Alexa Young" userId="815509d26f8a0be7" providerId="LiveId" clId="{F4706985-3722-984B-936C-EDC3622147D9}"/>
    <pc:docChg chg="undo custSel addSld delSld modSld">
      <pc:chgData name="Alexa Young" userId="815509d26f8a0be7" providerId="LiveId" clId="{F4706985-3722-984B-936C-EDC3622147D9}" dt="2020-10-01T12:35:20.126" v="493" actId="1038"/>
      <pc:docMkLst>
        <pc:docMk/>
      </pc:docMkLst>
      <pc:sldChg chg="addSp delSp modSp mod">
        <pc:chgData name="Alexa Young" userId="815509d26f8a0be7" providerId="LiveId" clId="{F4706985-3722-984B-936C-EDC3622147D9}" dt="2020-10-01T12:21:01.004" v="271" actId="478"/>
        <pc:sldMkLst>
          <pc:docMk/>
          <pc:sldMk cId="151292970" sldId="286"/>
        </pc:sldMkLst>
        <pc:spChg chg="add del mod">
          <ac:chgData name="Alexa Young" userId="815509d26f8a0be7" providerId="LiveId" clId="{F4706985-3722-984B-936C-EDC3622147D9}" dt="2020-10-01T12:21:01.004" v="271" actId="478"/>
          <ac:spMkLst>
            <pc:docMk/>
            <pc:sldMk cId="151292970" sldId="286"/>
            <ac:spMk id="2" creationId="{82F5FC97-6B65-FB46-9EB0-5CD6D81ECF1D}"/>
          </ac:spMkLst>
        </pc:spChg>
        <pc:spChg chg="del">
          <ac:chgData name="Alexa Young" userId="815509d26f8a0be7" providerId="LiveId" clId="{F4706985-3722-984B-936C-EDC3622147D9}" dt="2020-10-01T12:05:24.072" v="0" actId="478"/>
          <ac:spMkLst>
            <pc:docMk/>
            <pc:sldMk cId="151292970" sldId="286"/>
            <ac:spMk id="18" creationId="{7D3FAA92-D959-684C-8B2C-DF49E5D00586}"/>
          </ac:spMkLst>
        </pc:spChg>
        <pc:spChg chg="mod">
          <ac:chgData name="Alexa Young" userId="815509d26f8a0be7" providerId="LiveId" clId="{F4706985-3722-984B-936C-EDC3622147D9}" dt="2020-10-01T12:20:28.711" v="265" actId="1076"/>
          <ac:spMkLst>
            <pc:docMk/>
            <pc:sldMk cId="151292970" sldId="286"/>
            <ac:spMk id="19" creationId="{C84A8930-75FB-4F4B-AE32-BBDFB2003F4D}"/>
          </ac:spMkLst>
        </pc:spChg>
        <pc:spChg chg="mod">
          <ac:chgData name="Alexa Young" userId="815509d26f8a0be7" providerId="LiveId" clId="{F4706985-3722-984B-936C-EDC3622147D9}" dt="2020-10-01T12:20:55.578" v="270" actId="1035"/>
          <ac:spMkLst>
            <pc:docMk/>
            <pc:sldMk cId="151292970" sldId="286"/>
            <ac:spMk id="20" creationId="{FAA9E2B6-5BAC-D046-B0D5-2E9B9FCD1897}"/>
          </ac:spMkLst>
        </pc:spChg>
        <pc:spChg chg="mod">
          <ac:chgData name="Alexa Young" userId="815509d26f8a0be7" providerId="LiveId" clId="{F4706985-3722-984B-936C-EDC3622147D9}" dt="2020-10-01T12:20:55.578" v="270" actId="1035"/>
          <ac:spMkLst>
            <pc:docMk/>
            <pc:sldMk cId="151292970" sldId="286"/>
            <ac:spMk id="21" creationId="{B6A5CFF3-7CAC-B94B-AEAB-399CECE8D3A6}"/>
          </ac:spMkLst>
        </pc:spChg>
        <pc:spChg chg="mod">
          <ac:chgData name="Alexa Young" userId="815509d26f8a0be7" providerId="LiveId" clId="{F4706985-3722-984B-936C-EDC3622147D9}" dt="2020-10-01T12:20:55.578" v="270" actId="1035"/>
          <ac:spMkLst>
            <pc:docMk/>
            <pc:sldMk cId="151292970" sldId="286"/>
            <ac:spMk id="22" creationId="{8E25AE8C-508E-E24C-8ABE-D97654D0E7E3}"/>
          </ac:spMkLst>
        </pc:spChg>
        <pc:spChg chg="mod">
          <ac:chgData name="Alexa Young" userId="815509d26f8a0be7" providerId="LiveId" clId="{F4706985-3722-984B-936C-EDC3622147D9}" dt="2020-10-01T12:20:55.578" v="270" actId="1035"/>
          <ac:spMkLst>
            <pc:docMk/>
            <pc:sldMk cId="151292970" sldId="286"/>
            <ac:spMk id="23" creationId="{ED7B66AC-D6C7-3C46-A03A-585568833196}"/>
          </ac:spMkLst>
        </pc:spChg>
        <pc:spChg chg="mod">
          <ac:chgData name="Alexa Young" userId="815509d26f8a0be7" providerId="LiveId" clId="{F4706985-3722-984B-936C-EDC3622147D9}" dt="2020-10-01T12:19:19.029" v="225" actId="1076"/>
          <ac:spMkLst>
            <pc:docMk/>
            <pc:sldMk cId="151292970" sldId="286"/>
            <ac:spMk id="24" creationId="{13B71077-5499-4345-BD05-CDEFA5A679F4}"/>
          </ac:spMkLst>
        </pc:spChg>
        <pc:spChg chg="mod">
          <ac:chgData name="Alexa Young" userId="815509d26f8a0be7" providerId="LiveId" clId="{F4706985-3722-984B-936C-EDC3622147D9}" dt="2020-10-01T12:17:18.177" v="206" actId="1076"/>
          <ac:spMkLst>
            <pc:docMk/>
            <pc:sldMk cId="151292970" sldId="286"/>
            <ac:spMk id="25" creationId="{FC7C2BB4-B6AA-4647-A57D-22DF3B34E507}"/>
          </ac:spMkLst>
        </pc:spChg>
        <pc:spChg chg="mod">
          <ac:chgData name="Alexa Young" userId="815509d26f8a0be7" providerId="LiveId" clId="{F4706985-3722-984B-936C-EDC3622147D9}" dt="2020-10-01T12:17:37.863" v="210" actId="1035"/>
          <ac:spMkLst>
            <pc:docMk/>
            <pc:sldMk cId="151292970" sldId="286"/>
            <ac:spMk id="26" creationId="{634284D5-6F6F-3E42-A830-7701D09A9FE2}"/>
          </ac:spMkLst>
        </pc:spChg>
        <pc:spChg chg="mod">
          <ac:chgData name="Alexa Young" userId="815509d26f8a0be7" providerId="LiveId" clId="{F4706985-3722-984B-936C-EDC3622147D9}" dt="2020-10-01T12:17:40.027" v="212" actId="1035"/>
          <ac:spMkLst>
            <pc:docMk/>
            <pc:sldMk cId="151292970" sldId="286"/>
            <ac:spMk id="27" creationId="{6CBA913A-798D-C648-A64B-631CF71F757C}"/>
          </ac:spMkLst>
        </pc:spChg>
        <pc:spChg chg="mod">
          <ac:chgData name="Alexa Young" userId="815509d26f8a0be7" providerId="LiveId" clId="{F4706985-3722-984B-936C-EDC3622147D9}" dt="2020-10-01T12:16:33.662" v="204" actId="1076"/>
          <ac:spMkLst>
            <pc:docMk/>
            <pc:sldMk cId="151292970" sldId="286"/>
            <ac:spMk id="28" creationId="{44E4AABF-F20E-5A4E-8A17-014202C6EBA8}"/>
          </ac:spMkLst>
        </pc:spChg>
        <pc:spChg chg="mod">
          <ac:chgData name="Alexa Young" userId="815509d26f8a0be7" providerId="LiveId" clId="{F4706985-3722-984B-936C-EDC3622147D9}" dt="2020-10-01T12:17:28.251" v="207" actId="1076"/>
          <ac:spMkLst>
            <pc:docMk/>
            <pc:sldMk cId="151292970" sldId="286"/>
            <ac:spMk id="29" creationId="{F31C3DCC-C863-4A4D-8AF3-350627A3845F}"/>
          </ac:spMkLst>
        </pc:spChg>
        <pc:spChg chg="mod">
          <ac:chgData name="Alexa Young" userId="815509d26f8a0be7" providerId="LiveId" clId="{F4706985-3722-984B-936C-EDC3622147D9}" dt="2020-10-01T12:16:51.376" v="205" actId="1076"/>
          <ac:spMkLst>
            <pc:docMk/>
            <pc:sldMk cId="151292970" sldId="286"/>
            <ac:spMk id="30" creationId="{8DDC104D-479D-2843-BC95-00A1AC5440C5}"/>
          </ac:spMkLst>
        </pc:spChg>
        <pc:spChg chg="add mod">
          <ac:chgData name="Alexa Young" userId="815509d26f8a0be7" providerId="LiveId" clId="{F4706985-3722-984B-936C-EDC3622147D9}" dt="2020-10-01T12:20:36.528" v="267" actId="1038"/>
          <ac:spMkLst>
            <pc:docMk/>
            <pc:sldMk cId="151292970" sldId="286"/>
            <ac:spMk id="31" creationId="{2088FEFE-0372-E44D-874F-812AADF6A2C9}"/>
          </ac:spMkLst>
        </pc:spChg>
        <pc:spChg chg="del">
          <ac:chgData name="Alexa Young" userId="815509d26f8a0be7" providerId="LiveId" clId="{F4706985-3722-984B-936C-EDC3622147D9}" dt="2020-10-01T12:06:40.639" v="44" actId="478"/>
          <ac:spMkLst>
            <pc:docMk/>
            <pc:sldMk cId="151292970" sldId="286"/>
            <ac:spMk id="32" creationId="{FAD0564E-0B3C-3345-A40A-43CFDCB5574D}"/>
          </ac:spMkLst>
        </pc:spChg>
        <pc:spChg chg="mod">
          <ac:chgData name="Alexa Young" userId="815509d26f8a0be7" providerId="LiveId" clId="{F4706985-3722-984B-936C-EDC3622147D9}" dt="2020-10-01T12:17:18.177" v="206" actId="1076"/>
          <ac:spMkLst>
            <pc:docMk/>
            <pc:sldMk cId="151292970" sldId="286"/>
            <ac:spMk id="33" creationId="{AEF663E1-5F73-DE4F-86A6-AC9638540E51}"/>
          </ac:spMkLst>
        </pc:spChg>
        <pc:spChg chg="mod">
          <ac:chgData name="Alexa Young" userId="815509d26f8a0be7" providerId="LiveId" clId="{F4706985-3722-984B-936C-EDC3622147D9}" dt="2020-10-01T12:16:33.662" v="204" actId="1076"/>
          <ac:spMkLst>
            <pc:docMk/>
            <pc:sldMk cId="151292970" sldId="286"/>
            <ac:spMk id="34" creationId="{64DAE348-E085-5D4B-BE25-4037FC739CA9}"/>
          </ac:spMkLst>
        </pc:spChg>
        <pc:spChg chg="mod">
          <ac:chgData name="Alexa Young" userId="815509d26f8a0be7" providerId="LiveId" clId="{F4706985-3722-984B-936C-EDC3622147D9}" dt="2020-10-01T12:20:38.626" v="269" actId="1038"/>
          <ac:spMkLst>
            <pc:docMk/>
            <pc:sldMk cId="151292970" sldId="286"/>
            <ac:spMk id="36" creationId="{F7D79EFE-1343-3146-A1C1-6C5535FE4CED}"/>
          </ac:spMkLst>
        </pc:spChg>
        <pc:spChg chg="del">
          <ac:chgData name="Alexa Young" userId="815509d26f8a0be7" providerId="LiveId" clId="{F4706985-3722-984B-936C-EDC3622147D9}" dt="2020-10-01T12:05:49.393" v="27" actId="478"/>
          <ac:spMkLst>
            <pc:docMk/>
            <pc:sldMk cId="151292970" sldId="286"/>
            <ac:spMk id="37" creationId="{23A1B5BF-CAD8-1145-B387-41DB4EF60DA3}"/>
          </ac:spMkLst>
        </pc:spChg>
        <pc:spChg chg="add mod">
          <ac:chgData name="Alexa Young" userId="815509d26f8a0be7" providerId="LiveId" clId="{F4706985-3722-984B-936C-EDC3622147D9}" dt="2020-10-01T12:19:52.648" v="257" actId="1076"/>
          <ac:spMkLst>
            <pc:docMk/>
            <pc:sldMk cId="151292970" sldId="286"/>
            <ac:spMk id="38" creationId="{F6ACC007-C46E-A24A-A9E5-F6A3C35A14E5}"/>
          </ac:spMkLst>
        </pc:spChg>
      </pc:sldChg>
      <pc:sldChg chg="addSp delSp modSp del mod">
        <pc:chgData name="Alexa Young" userId="815509d26f8a0be7" providerId="LiveId" clId="{F4706985-3722-984B-936C-EDC3622147D9}" dt="2020-10-01T12:22:59.376" v="342" actId="2696"/>
        <pc:sldMkLst>
          <pc:docMk/>
          <pc:sldMk cId="2085275636" sldId="473"/>
        </pc:sldMkLst>
        <pc:spChg chg="del">
          <ac:chgData name="Alexa Young" userId="815509d26f8a0be7" providerId="LiveId" clId="{F4706985-3722-984B-936C-EDC3622147D9}" dt="2020-10-01T12:22:48.572" v="340" actId="478"/>
          <ac:spMkLst>
            <pc:docMk/>
            <pc:sldMk cId="2085275636" sldId="473"/>
            <ac:spMk id="3" creationId="{322A23BA-0657-834C-9D97-4C616ACCE1DA}"/>
          </ac:spMkLst>
        </pc:spChg>
        <pc:spChg chg="add mod">
          <ac:chgData name="Alexa Young" userId="815509d26f8a0be7" providerId="LiveId" clId="{F4706985-3722-984B-936C-EDC3622147D9}" dt="2020-10-01T12:22:05.222" v="303" actId="20577"/>
          <ac:spMkLst>
            <pc:docMk/>
            <pc:sldMk cId="2085275636" sldId="473"/>
            <ac:spMk id="6" creationId="{AA6447D6-3004-924E-8065-3981108DD624}"/>
          </ac:spMkLst>
        </pc:spChg>
      </pc:sldChg>
      <pc:sldChg chg="del">
        <pc:chgData name="Alexa Young" userId="815509d26f8a0be7" providerId="LiveId" clId="{F4706985-3722-984B-936C-EDC3622147D9}" dt="2020-10-01T12:26:39" v="395" actId="2696"/>
        <pc:sldMkLst>
          <pc:docMk/>
          <pc:sldMk cId="3170251217" sldId="474"/>
        </pc:sldMkLst>
      </pc:sldChg>
      <pc:sldChg chg="addSp delSp modSp add del mod">
        <pc:chgData name="Alexa Young" userId="815509d26f8a0be7" providerId="LiveId" clId="{F4706985-3722-984B-936C-EDC3622147D9}" dt="2020-10-01T12:32:04.671" v="438" actId="1076"/>
        <pc:sldMkLst>
          <pc:docMk/>
          <pc:sldMk cId="2583767113" sldId="481"/>
        </pc:sldMkLst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14" creationId="{028EFA83-1A2A-5042-92A0-E5C535F0253C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19" creationId="{C84A8930-75FB-4F4B-AE32-BBDFB2003F4D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0" creationId="{FAA9E2B6-5BAC-D046-B0D5-2E9B9FCD1897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1" creationId="{B6A5CFF3-7CAC-B94B-AEAB-399CECE8D3A6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2" creationId="{8E25AE8C-508E-E24C-8ABE-D97654D0E7E3}"/>
          </ac:spMkLst>
        </pc:spChg>
        <pc:spChg chg="del">
          <ac:chgData name="Alexa Young" userId="815509d26f8a0be7" providerId="LiveId" clId="{F4706985-3722-984B-936C-EDC3622147D9}" dt="2020-10-01T12:22:16.480" v="306" actId="478"/>
          <ac:spMkLst>
            <pc:docMk/>
            <pc:sldMk cId="2583767113" sldId="481"/>
            <ac:spMk id="23" creationId="{ED7B66AC-D6C7-3C46-A03A-585568833196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4" creationId="{13B71077-5499-4345-BD05-CDEFA5A679F4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5" creationId="{FC7C2BB4-B6AA-4647-A57D-22DF3B34E507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6" creationId="{634284D5-6F6F-3E42-A830-7701D09A9FE2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7" creationId="{6CBA913A-798D-C648-A64B-631CF71F757C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8" creationId="{44E4AABF-F20E-5A4E-8A17-014202C6EBA8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29" creationId="{F31C3DCC-C863-4A4D-8AF3-350627A3845F}"/>
          </ac:spMkLst>
        </pc:spChg>
        <pc:spChg chg="del">
          <ac:chgData name="Alexa Young" userId="815509d26f8a0be7" providerId="LiveId" clId="{F4706985-3722-984B-936C-EDC3622147D9}" dt="2020-10-01T12:22:16.480" v="306" actId="478"/>
          <ac:spMkLst>
            <pc:docMk/>
            <pc:sldMk cId="2583767113" sldId="481"/>
            <ac:spMk id="30" creationId="{8DDC104D-479D-2843-BC95-00A1AC5440C5}"/>
          </ac:spMkLst>
        </pc:spChg>
        <pc:spChg chg="del">
          <ac:chgData name="Alexa Young" userId="815509d26f8a0be7" providerId="LiveId" clId="{F4706985-3722-984B-936C-EDC3622147D9}" dt="2020-10-01T12:22:16.480" v="306" actId="478"/>
          <ac:spMkLst>
            <pc:docMk/>
            <pc:sldMk cId="2583767113" sldId="481"/>
            <ac:spMk id="31" creationId="{2088FEFE-0372-E44D-874F-812AADF6A2C9}"/>
          </ac:spMkLst>
        </pc:spChg>
        <pc:spChg chg="add mod">
          <ac:chgData name="Alexa Young" userId="815509d26f8a0be7" providerId="LiveId" clId="{F4706985-3722-984B-936C-EDC3622147D9}" dt="2020-10-01T12:32:02.100" v="437" actId="1076"/>
          <ac:spMkLst>
            <pc:docMk/>
            <pc:sldMk cId="2583767113" sldId="481"/>
            <ac:spMk id="32" creationId="{210FE9DE-3A75-4545-9B37-55C73CB0A666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33" creationId="{AEF663E1-5F73-DE4F-86A6-AC9638540E51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34" creationId="{64DAE348-E085-5D4B-BE25-4037FC739CA9}"/>
          </ac:spMkLst>
        </pc:spChg>
        <pc:spChg chg="mod">
          <ac:chgData name="Alexa Young" userId="815509d26f8a0be7" providerId="LiveId" clId="{F4706985-3722-984B-936C-EDC3622147D9}" dt="2020-10-01T12:22:22.112" v="337" actId="20577"/>
          <ac:spMkLst>
            <pc:docMk/>
            <pc:sldMk cId="2583767113" sldId="481"/>
            <ac:spMk id="35" creationId="{8E4BD2A8-200A-1E4E-A6C7-5A2BCBD422E2}"/>
          </ac:spMkLst>
        </pc:spChg>
        <pc:spChg chg="del">
          <ac:chgData name="Alexa Young" userId="815509d26f8a0be7" providerId="LiveId" clId="{F4706985-3722-984B-936C-EDC3622147D9}" dt="2020-10-01T12:22:14.716" v="305" actId="478"/>
          <ac:spMkLst>
            <pc:docMk/>
            <pc:sldMk cId="2583767113" sldId="481"/>
            <ac:spMk id="36" creationId="{F7D79EFE-1343-3146-A1C1-6C5535FE4CED}"/>
          </ac:spMkLst>
        </pc:spChg>
        <pc:spChg chg="add mod">
          <ac:chgData name="Alexa Young" userId="815509d26f8a0be7" providerId="LiveId" clId="{F4706985-3722-984B-936C-EDC3622147D9}" dt="2020-10-01T12:32:04.671" v="438" actId="1076"/>
          <ac:spMkLst>
            <pc:docMk/>
            <pc:sldMk cId="2583767113" sldId="481"/>
            <ac:spMk id="37" creationId="{984D955F-3AD8-7243-9AFE-891439492C09}"/>
          </ac:spMkLst>
        </pc:spChg>
        <pc:spChg chg="del">
          <ac:chgData name="Alexa Young" userId="815509d26f8a0be7" providerId="LiveId" clId="{F4706985-3722-984B-936C-EDC3622147D9}" dt="2020-10-01T12:22:16.480" v="306" actId="478"/>
          <ac:spMkLst>
            <pc:docMk/>
            <pc:sldMk cId="2583767113" sldId="481"/>
            <ac:spMk id="38" creationId="{F6ACC007-C46E-A24A-A9E5-F6A3C35A14E5}"/>
          </ac:spMkLst>
        </pc:spChg>
      </pc:sldChg>
      <pc:sldChg chg="addSp delSp modSp add mod">
        <pc:chgData name="Alexa Young" userId="815509d26f8a0be7" providerId="LiveId" clId="{F4706985-3722-984B-936C-EDC3622147D9}" dt="2020-10-01T12:35:20.126" v="493" actId="1038"/>
        <pc:sldMkLst>
          <pc:docMk/>
          <pc:sldMk cId="3633188934" sldId="482"/>
        </pc:sldMkLst>
        <pc:spChg chg="add mod">
          <ac:chgData name="Alexa Young" userId="815509d26f8a0be7" providerId="LiveId" clId="{F4706985-3722-984B-936C-EDC3622147D9}" dt="2020-10-01T12:26:35.519" v="394"/>
          <ac:spMkLst>
            <pc:docMk/>
            <pc:sldMk cId="3633188934" sldId="482"/>
            <ac:spMk id="5" creationId="{AF9D6C1B-1DB7-914A-BFF2-1FAA56241FD7}"/>
          </ac:spMkLst>
        </pc:spChg>
        <pc:spChg chg="add mod">
          <ac:chgData name="Alexa Young" userId="815509d26f8a0be7" providerId="LiveId" clId="{F4706985-3722-984B-936C-EDC3622147D9}" dt="2020-10-01T12:26:35.519" v="394"/>
          <ac:spMkLst>
            <pc:docMk/>
            <pc:sldMk cId="3633188934" sldId="482"/>
            <ac:spMk id="6" creationId="{59315B02-8351-1F4F-833F-B4F9015FDD54}"/>
          </ac:spMkLst>
        </pc:spChg>
        <pc:spChg chg="add del mod">
          <ac:chgData name="Alexa Young" userId="815509d26f8a0be7" providerId="LiveId" clId="{F4706985-3722-984B-936C-EDC3622147D9}" dt="2020-10-01T12:33:03.887" v="446" actId="478"/>
          <ac:spMkLst>
            <pc:docMk/>
            <pc:sldMk cId="3633188934" sldId="482"/>
            <ac:spMk id="7" creationId="{69E88F7D-3BD9-BA48-AD88-DB1DA4E29D75}"/>
          </ac:spMkLst>
        </pc:spChg>
        <pc:spChg chg="add mod">
          <ac:chgData name="Alexa Young" userId="815509d26f8a0be7" providerId="LiveId" clId="{F4706985-3722-984B-936C-EDC3622147D9}" dt="2020-10-01T12:34:58.171" v="486" actId="20577"/>
          <ac:spMkLst>
            <pc:docMk/>
            <pc:sldMk cId="3633188934" sldId="482"/>
            <ac:spMk id="8" creationId="{FE18F45F-8BD5-4141-A7D0-87D595FD421A}"/>
          </ac:spMkLst>
        </pc:spChg>
        <pc:spChg chg="add mod">
          <ac:chgData name="Alexa Young" userId="815509d26f8a0be7" providerId="LiveId" clId="{F4706985-3722-984B-936C-EDC3622147D9}" dt="2020-10-01T12:33:46.655" v="456"/>
          <ac:spMkLst>
            <pc:docMk/>
            <pc:sldMk cId="3633188934" sldId="482"/>
            <ac:spMk id="9" creationId="{86EC0CD8-833A-9A47-82B7-E3FFC587260D}"/>
          </ac:spMkLst>
        </pc:spChg>
        <pc:spChg chg="add del mod">
          <ac:chgData name="Alexa Young" userId="815509d26f8a0be7" providerId="LiveId" clId="{F4706985-3722-984B-936C-EDC3622147D9}" dt="2020-10-01T12:32:52.423" v="441"/>
          <ac:spMkLst>
            <pc:docMk/>
            <pc:sldMk cId="3633188934" sldId="482"/>
            <ac:spMk id="14" creationId="{E79C7D34-221F-F045-954A-4CEB8AE7BD81}"/>
          </ac:spMkLst>
        </pc:spChg>
        <pc:spChg chg="add del mod">
          <ac:chgData name="Alexa Young" userId="815509d26f8a0be7" providerId="LiveId" clId="{F4706985-3722-984B-936C-EDC3622147D9}" dt="2020-10-01T12:32:52.423" v="441"/>
          <ac:spMkLst>
            <pc:docMk/>
            <pc:sldMk cId="3633188934" sldId="482"/>
            <ac:spMk id="15" creationId="{613F6634-4D39-244F-B8EE-FE1DE7D2E5F6}"/>
          </ac:spMkLst>
        </pc:spChg>
        <pc:spChg chg="add del mod">
          <ac:chgData name="Alexa Young" userId="815509d26f8a0be7" providerId="LiveId" clId="{F4706985-3722-984B-936C-EDC3622147D9}" dt="2020-10-01T12:32:52.423" v="441"/>
          <ac:spMkLst>
            <pc:docMk/>
            <pc:sldMk cId="3633188934" sldId="482"/>
            <ac:spMk id="16" creationId="{CE881D9A-6A1F-D44F-8F2F-08078DACC3EE}"/>
          </ac:spMkLst>
        </pc:spChg>
        <pc:spChg chg="add del mod">
          <ac:chgData name="Alexa Young" userId="815509d26f8a0be7" providerId="LiveId" clId="{F4706985-3722-984B-936C-EDC3622147D9}" dt="2020-10-01T12:33:20.595" v="451" actId="478"/>
          <ac:spMkLst>
            <pc:docMk/>
            <pc:sldMk cId="3633188934" sldId="482"/>
            <ac:spMk id="18" creationId="{D21AE2AA-ADB3-1249-BA4C-C884319E20CA}"/>
          </ac:spMkLst>
        </pc:spChg>
        <pc:spChg chg="add mod">
          <ac:chgData name="Alexa Young" userId="815509d26f8a0be7" providerId="LiveId" clId="{F4706985-3722-984B-936C-EDC3622147D9}" dt="2020-10-01T12:33:39.461" v="455" actId="20577"/>
          <ac:spMkLst>
            <pc:docMk/>
            <pc:sldMk cId="3633188934" sldId="482"/>
            <ac:spMk id="19" creationId="{38C2EAEB-ECEB-7748-A734-5CB5708455AE}"/>
          </ac:spMkLst>
        </pc:spChg>
        <pc:spChg chg="del">
          <ac:chgData name="Alexa Young" userId="815509d26f8a0be7" providerId="LiveId" clId="{F4706985-3722-984B-936C-EDC3622147D9}" dt="2020-10-01T12:26:34.898" v="393" actId="478"/>
          <ac:spMkLst>
            <pc:docMk/>
            <pc:sldMk cId="3633188934" sldId="482"/>
            <ac:spMk id="32" creationId="{210FE9DE-3A75-4545-9B37-55C73CB0A666}"/>
          </ac:spMkLst>
        </pc:spChg>
        <pc:spChg chg="mod">
          <ac:chgData name="Alexa Young" userId="815509d26f8a0be7" providerId="LiveId" clId="{F4706985-3722-984B-936C-EDC3622147D9}" dt="2020-10-01T12:26:23.940" v="391" actId="20577"/>
          <ac:spMkLst>
            <pc:docMk/>
            <pc:sldMk cId="3633188934" sldId="482"/>
            <ac:spMk id="35" creationId="{8E4BD2A8-200A-1E4E-A6C7-5A2BCBD422E2}"/>
          </ac:spMkLst>
        </pc:spChg>
        <pc:spChg chg="del">
          <ac:chgData name="Alexa Young" userId="815509d26f8a0be7" providerId="LiveId" clId="{F4706985-3722-984B-936C-EDC3622147D9}" dt="2020-10-01T12:26:33.515" v="392" actId="478"/>
          <ac:spMkLst>
            <pc:docMk/>
            <pc:sldMk cId="3633188934" sldId="482"/>
            <ac:spMk id="37" creationId="{984D955F-3AD8-7243-9AFE-891439492C09}"/>
          </ac:spMkLst>
        </pc:spChg>
        <pc:picChg chg="add del">
          <ac:chgData name="Alexa Young" userId="815509d26f8a0be7" providerId="LiveId" clId="{F4706985-3722-984B-936C-EDC3622147D9}" dt="2020-10-01T12:32:54.922" v="443"/>
          <ac:picMkLst>
            <pc:docMk/>
            <pc:sldMk cId="3633188934" sldId="482"/>
            <ac:picMk id="2" creationId="{50B60703-BFC4-7A45-B79E-44277DD2D48D}"/>
          </ac:picMkLst>
        </pc:picChg>
        <pc:picChg chg="add mod">
          <ac:chgData name="Alexa Young" userId="815509d26f8a0be7" providerId="LiveId" clId="{F4706985-3722-984B-936C-EDC3622147D9}" dt="2020-10-01T12:35:18.336" v="491" actId="1038"/>
          <ac:picMkLst>
            <pc:docMk/>
            <pc:sldMk cId="3633188934" sldId="482"/>
            <ac:picMk id="10" creationId="{BFEFB4DE-2D04-C743-B053-801D7DE562DD}"/>
          </ac:picMkLst>
        </pc:picChg>
        <pc:picChg chg="add mod">
          <ac:chgData name="Alexa Young" userId="815509d26f8a0be7" providerId="LiveId" clId="{F4706985-3722-984B-936C-EDC3622147D9}" dt="2020-10-01T12:26:35.519" v="394"/>
          <ac:picMkLst>
            <pc:docMk/>
            <pc:sldMk cId="3633188934" sldId="482"/>
            <ac:picMk id="11" creationId="{9E00F0D3-E17C-5949-86FB-C1835F603C0D}"/>
          </ac:picMkLst>
        </pc:picChg>
        <pc:picChg chg="add mod">
          <ac:chgData name="Alexa Young" userId="815509d26f8a0be7" providerId="LiveId" clId="{F4706985-3722-984B-936C-EDC3622147D9}" dt="2020-10-01T12:35:20.126" v="493" actId="1038"/>
          <ac:picMkLst>
            <pc:docMk/>
            <pc:sldMk cId="3633188934" sldId="482"/>
            <ac:picMk id="12" creationId="{6FD85DFC-6E2E-8048-81C8-4CE5C79B71BA}"/>
          </ac:picMkLst>
        </pc:picChg>
        <pc:picChg chg="add del mod">
          <ac:chgData name="Alexa Young" userId="815509d26f8a0be7" providerId="LiveId" clId="{F4706985-3722-984B-936C-EDC3622147D9}" dt="2020-10-01T12:33:04.975" v="447" actId="478"/>
          <ac:picMkLst>
            <pc:docMk/>
            <pc:sldMk cId="3633188934" sldId="482"/>
            <ac:picMk id="13" creationId="{62ACBC54-29B9-D546-922C-381EE5722C1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BCBF4D-A853-BA45-87EC-100B59234410}" type="datetimeFigureOut">
              <a:rPr lang="en-US" smtClean="0"/>
              <a:t>10/6/20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068A5-8C81-1946-A3F2-2DAC8D58D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8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D9DDFA-EA4D-2441-878A-4CE106B2EF16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14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3D9C5B-CBF9-49EE-9985-E1805271A8A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62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028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3D9C5B-CBF9-49EE-9985-E1805271A8A0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722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713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012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70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81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32749"/>
            <a:ext cx="6858000" cy="22772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6700" y="230133"/>
            <a:ext cx="2320544" cy="611239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 flipH="1">
            <a:off x="2599944" y="794574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30"/>
            <a:ext cx="7886700" cy="3833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112843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992568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3798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09600"/>
            <a:ext cx="7886700" cy="10810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118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2" name="Straight Connector 11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7" name="Straight Connector 6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7429"/>
            <a:ext cx="2949178" cy="106997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6728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87400"/>
            <a:ext cx="2949178" cy="12700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87400"/>
            <a:ext cx="4629150" cy="487285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56971" y="5924701"/>
            <a:ext cx="2320544" cy="611239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 flipH="1">
            <a:off x="292100" y="6514542"/>
            <a:ext cx="6239473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057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178" y="1143000"/>
            <a:ext cx="7772400" cy="12192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41178" y="3048000"/>
            <a:ext cx="7772400" cy="17526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74512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560127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448FB-B11B-3149-A424-B52AB73E4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789726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5530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1506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1584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02184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383334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6607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322095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1769693"/>
          </a:xfrm>
          <a:prstGeom prst="rect">
            <a:avLst/>
          </a:prstGeom>
        </p:spPr>
        <p:txBody>
          <a:bodyPr anchor="b"/>
          <a:lstStyle>
            <a:lvl1pPr algn="ctr">
              <a:defRPr sz="6000" baseline="0">
                <a:solidFill>
                  <a:srgbClr val="263E6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168502"/>
            <a:ext cx="6858000" cy="208929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72528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28762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848501"/>
            <a:ext cx="7886700" cy="1735211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2583713"/>
            <a:ext cx="7886700" cy="35059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0990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12343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48047"/>
            <a:ext cx="3867150" cy="452891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8047"/>
            <a:ext cx="3867150" cy="40616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39582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2046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02247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682419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9462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25248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61864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6"/>
            <a:ext cx="4629150" cy="459466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352259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77255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286540"/>
            <a:ext cx="7886700" cy="433808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027752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376456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3764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35116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75AA1-0924-6749-90AE-984E5144E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9671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448FB-B11B-3149-A424-B52AB73E4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7748219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32DA64-374B-F346-A992-83F0B25A691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396223" y="6154707"/>
            <a:ext cx="1348486" cy="416294"/>
          </a:xfrm>
          <a:prstGeom prst="rect">
            <a:avLst/>
          </a:prstGeom>
          <a:ln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7624254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095804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90179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239810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993676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583901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904589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0407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3.xml"/><Relationship Id="rId21" Type="http://schemas.openxmlformats.org/officeDocument/2006/relationships/slideLayout" Target="../slideLayouts/slideLayout41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image" Target="../media/image1.emf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629594"/>
            <a:ext cx="7886700" cy="1061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80" r:id="rId10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478465" y="372096"/>
            <a:ext cx="2320544" cy="611239"/>
          </a:xfrm>
          <a:prstGeom prst="rect">
            <a:avLst/>
          </a:prstGeom>
        </p:spPr>
      </p:pic>
      <p:cxnSp>
        <p:nvCxnSpPr>
          <p:cNvPr id="3" name="Straight Connector 2"/>
          <p:cNvCxnSpPr/>
          <p:nvPr userDrawn="1"/>
        </p:nvCxnSpPr>
        <p:spPr>
          <a:xfrm flipH="1">
            <a:off x="2830908" y="961937"/>
            <a:ext cx="5835139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269394" y="5842596"/>
            <a:ext cx="1241719" cy="57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39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3921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6302971" y="5746901"/>
            <a:ext cx="2320544" cy="611239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H="1">
            <a:off x="467833" y="6336742"/>
            <a:ext cx="5835139" cy="0"/>
          </a:xfrm>
          <a:prstGeom prst="line">
            <a:avLst/>
          </a:prstGeom>
          <a:ln w="38100">
            <a:solidFill>
              <a:srgbClr val="263E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9310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rgbClr val="263E6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 baseline="0">
          <a:solidFill>
            <a:srgbClr val="263E67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 baseline="0">
          <a:solidFill>
            <a:srgbClr val="263E67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 baseline="0">
          <a:solidFill>
            <a:srgbClr val="263E67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 baseline="0">
          <a:solidFill>
            <a:srgbClr val="263E67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 baseline="0">
          <a:solidFill>
            <a:srgbClr val="263E6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pcrn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jpg"/><Relationship Id="rId4" Type="http://schemas.openxmlformats.org/officeDocument/2006/relationships/image" Target="../media/image10.png"/><Relationship Id="rId9" Type="http://schemas.openxmlformats.org/officeDocument/2006/relationships/image" Target="../media/image15.jpg"/><Relationship Id="rId14" Type="http://schemas.openxmlformats.org/officeDocument/2006/relationships/image" Target="../media/image2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pcrn.org/project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pcrn.org/member-resources?open_col=5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3.png"/><Relationship Id="rId4" Type="http://schemas.openxmlformats.org/officeDocument/2006/relationships/image" Target="../media/image2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359984" y="1219640"/>
            <a:ext cx="836407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263E67"/>
                </a:solidFill>
                <a:latin typeface="Rockwell" panose="02060603020205020403" pitchFamily="18" charset="77"/>
              </a:rPr>
              <a:t>The Cancer Prevention and Control Research Network (CPCRN)</a:t>
            </a:r>
          </a:p>
          <a:p>
            <a:pPr algn="ctr"/>
            <a:endParaRPr lang="en-US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pPr algn="ctr"/>
            <a:r>
              <a:rPr lang="en-US" sz="3200" dirty="0">
                <a:solidFill>
                  <a:srgbClr val="263E67"/>
                </a:solidFill>
                <a:latin typeface="Rockwell" panose="02060603020205020403" pitchFamily="18" charset="77"/>
              </a:rPr>
              <a:t> </a:t>
            </a:r>
            <a:r>
              <a:rPr lang="en-US" sz="2400" i="1" dirty="0">
                <a:solidFill>
                  <a:srgbClr val="263E67"/>
                </a:solidFill>
                <a:latin typeface="Rockwell" panose="02060603020205020403" pitchFamily="18" charset="77"/>
              </a:rPr>
              <a:t>Implementation Science Consortium in Cancer (ISCC) 2020</a:t>
            </a:r>
          </a:p>
          <a:p>
            <a:pPr algn="ctr"/>
            <a:r>
              <a:rPr lang="en-US" sz="2400" i="1" dirty="0">
                <a:solidFill>
                  <a:srgbClr val="263E67"/>
                </a:solidFill>
                <a:latin typeface="Rockwell" panose="02060603020205020403" pitchFamily="18" charset="77"/>
              </a:rPr>
              <a:t>September 22, 2020</a:t>
            </a:r>
          </a:p>
          <a:p>
            <a:pPr algn="ctr"/>
            <a:endParaRPr lang="en-US" sz="800" i="1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r>
              <a:rPr lang="en-US" dirty="0">
                <a:latin typeface="Rockwell" panose="02060603020205020403" pitchFamily="18" charset="77"/>
              </a:rPr>
              <a:t>		</a:t>
            </a:r>
            <a:endParaRPr lang="en-US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		Stephanie B. Wheeler, PhD MPH</a:t>
            </a:r>
          </a:p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		University of North Carolina at Chapel Hill</a:t>
            </a:r>
            <a:endParaRPr lang="en-US" sz="1200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		Principal Investigator, CPCRN Coordinating Center</a:t>
            </a:r>
          </a:p>
          <a:p>
            <a:endParaRPr lang="en-US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		@CPCRNcancer			</a:t>
            </a:r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  <a:hlinkClick r:id="rId3"/>
              </a:rPr>
              <a:t>www.cpcrn.org</a:t>
            </a:r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 </a:t>
            </a:r>
          </a:p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		@StephWheelerUNC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580E2E-E46D-0148-9023-13D0837214D2}"/>
              </a:ext>
            </a:extLst>
          </p:cNvPr>
          <p:cNvSpPr txBox="1"/>
          <p:nvPr/>
        </p:nvSpPr>
        <p:spPr>
          <a:xfrm>
            <a:off x="359984" y="5802085"/>
            <a:ext cx="68681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Rockwell" panose="02060603020205020403" pitchFamily="18" charset="77"/>
              </a:rPr>
              <a:t>This presentation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4CA5A-62F9-442B-BE56-43D3467430F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72" t="12339" r="25357" b="12493"/>
          <a:stretch/>
        </p:blipFill>
        <p:spPr>
          <a:xfrm>
            <a:off x="1618039" y="4931621"/>
            <a:ext cx="534359" cy="5365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65676E-E48B-724C-BDA9-4EC839B36C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-7568"/>
          <a:stretch/>
        </p:blipFill>
        <p:spPr>
          <a:xfrm>
            <a:off x="0" y="229307"/>
            <a:ext cx="9144000" cy="8389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1BD693-32C7-494C-9C26-06251AB2EF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0064" y="5710668"/>
            <a:ext cx="1413952" cy="811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595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5CDFE41-E2D0-2347-A4E3-F474C1BEBAD7}"/>
              </a:ext>
            </a:extLst>
          </p:cNvPr>
          <p:cNvSpPr/>
          <p:nvPr/>
        </p:nvSpPr>
        <p:spPr>
          <a:xfrm>
            <a:off x="493776" y="1314823"/>
            <a:ext cx="3695183" cy="4238317"/>
          </a:xfrm>
          <a:prstGeom prst="roundRect">
            <a:avLst/>
          </a:prstGeom>
          <a:solidFill>
            <a:srgbClr val="263E67"/>
          </a:solidFill>
          <a:ln w="12700" cap="flat" cmpd="sng" algn="ctr">
            <a:solidFill>
              <a:srgbClr val="1B2E49"/>
            </a:solidFill>
            <a:prstDash val="solid"/>
            <a:miter lim="800000"/>
          </a:ln>
          <a:effectLst/>
        </p:spPr>
        <p:txBody>
          <a:bodyPr lIns="0" tIns="0" rIns="0" bIns="0" rtlCol="0" anchor="t" anchorCtr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CPCRN Mission</a:t>
            </a:r>
          </a:p>
          <a:p>
            <a:pPr marL="257175" marR="0" lvl="0" indent="-2571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Accelerate the adoption and implementation of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evidence-based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cancer prevention and control strategies in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communities</a:t>
            </a:r>
          </a:p>
          <a:p>
            <a:pPr marL="257175" marR="0" lvl="0" indent="-2571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Enhance large-scale efforts to reach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underserved populations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and reduce their burden of cancer</a:t>
            </a:r>
          </a:p>
          <a:p>
            <a:pPr marL="257175" marR="0" lvl="0" indent="-2571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Deepen our understanding of the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predictable processes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that achieve those goals</a:t>
            </a:r>
          </a:p>
          <a:p>
            <a:pPr marL="257175" marR="0" lvl="0" indent="-257175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Develop the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D&amp;I workforce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in cancer prevention and control</a:t>
            </a:r>
            <a:endParaRPr kumimoji="0" lang="en-US" sz="1600" b="0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ckwell" panose="02060603020205020403" pitchFamily="18" charset="77"/>
              <a:ea typeface="+mn-ea"/>
              <a:cs typeface="+mn-cs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6A61C90-869E-3D4B-BC79-CB13C66D6E4C}"/>
              </a:ext>
            </a:extLst>
          </p:cNvPr>
          <p:cNvSpPr/>
          <p:nvPr/>
        </p:nvSpPr>
        <p:spPr>
          <a:xfrm>
            <a:off x="4455887" y="1314823"/>
            <a:ext cx="4194337" cy="1110887"/>
          </a:xfrm>
          <a:prstGeom prst="roundRect">
            <a:avLst/>
          </a:prstGeom>
          <a:solidFill>
            <a:srgbClr val="489BD5"/>
          </a:solidFill>
          <a:ln w="12700" cap="flat" cmpd="sng" algn="ctr">
            <a:solidFill>
              <a:srgbClr val="1B2E49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CPCRN Vision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ckwell" panose="02060603020205020403" pitchFamily="18" charset="77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Reduce the burden of cancer in U.S. populations and eliminate cancer disparities</a:t>
            </a:r>
            <a:endParaRPr kumimoji="0" lang="en-US" sz="1600" b="0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ckwell" panose="02060603020205020403" pitchFamily="18" charset="77"/>
              <a:ea typeface="+mn-ea"/>
              <a:cs typeface="+mn-cs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C2742CA-0455-814C-8796-4711C2A3BD44}"/>
              </a:ext>
            </a:extLst>
          </p:cNvPr>
          <p:cNvSpPr/>
          <p:nvPr/>
        </p:nvSpPr>
        <p:spPr>
          <a:xfrm>
            <a:off x="4455890" y="2635206"/>
            <a:ext cx="4194334" cy="2214320"/>
          </a:xfrm>
          <a:prstGeom prst="roundRect">
            <a:avLst/>
          </a:prstGeom>
          <a:solidFill>
            <a:srgbClr val="485C7E"/>
          </a:solidFill>
          <a:ln w="12700" cap="flat" cmpd="sng" algn="ctr">
            <a:solidFill>
              <a:srgbClr val="263E6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Quick Facts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Initiated in 2002, CPCRN is the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largest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and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oldest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 thematic research network of the CDC-funded Prevention Research Centers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Collaboration with federal agency partners at the CDC and NCI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175 current Network members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B88A5F3-0975-FA42-9840-9C5F95B0E787}"/>
              </a:ext>
            </a:extLst>
          </p:cNvPr>
          <p:cNvSpPr txBox="1">
            <a:spLocks/>
          </p:cNvSpPr>
          <p:nvPr/>
        </p:nvSpPr>
        <p:spPr>
          <a:xfrm>
            <a:off x="493776" y="4155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Overview of CPCRN</a:t>
            </a:r>
          </a:p>
        </p:txBody>
      </p:sp>
    </p:spTree>
    <p:extLst>
      <p:ext uri="{BB962C8B-B14F-4D97-AF65-F5344CB8AC3E}">
        <p14:creationId xmlns:p14="http://schemas.microsoft.com/office/powerpoint/2010/main" val="2151482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B29958-EDE0-8644-98F6-4EE082AE46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103" t="11755" r="15542" b="35317"/>
          <a:stretch/>
        </p:blipFill>
        <p:spPr>
          <a:xfrm>
            <a:off x="914400" y="929597"/>
            <a:ext cx="7315200" cy="46489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4237" y="221711"/>
            <a:ext cx="86923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</a:rPr>
              <a:t>Network Geographic Map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CB7C3E7-F536-2445-B138-54FD48828ACB}"/>
              </a:ext>
            </a:extLst>
          </p:cNvPr>
          <p:cNvSpPr txBox="1">
            <a:spLocks/>
          </p:cNvSpPr>
          <p:nvPr/>
        </p:nvSpPr>
        <p:spPr>
          <a:xfrm>
            <a:off x="493776" y="4155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Funded CPCRN Centers (2019-2024)</a:t>
            </a:r>
          </a:p>
        </p:txBody>
      </p:sp>
    </p:spTree>
    <p:extLst>
      <p:ext uri="{BB962C8B-B14F-4D97-AF65-F5344CB8AC3E}">
        <p14:creationId xmlns:p14="http://schemas.microsoft.com/office/powerpoint/2010/main" val="3069204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7647DF4-4247-CC49-AC36-1F9792C51B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30"/>
          <a:stretch/>
        </p:blipFill>
        <p:spPr>
          <a:xfrm>
            <a:off x="5045148" y="1991814"/>
            <a:ext cx="1332629" cy="14292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BB3178-6A5E-5341-8FEA-C96BEDABC23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7" r="1230" b="396"/>
          <a:stretch/>
        </p:blipFill>
        <p:spPr>
          <a:xfrm>
            <a:off x="7180240" y="3848498"/>
            <a:ext cx="1332629" cy="14202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3868E7-5D87-7244-AF27-BE90320C57D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37" r="1230"/>
          <a:stretch/>
        </p:blipFill>
        <p:spPr>
          <a:xfrm>
            <a:off x="5045148" y="3848498"/>
            <a:ext cx="1332629" cy="14258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2A6E54-00C4-2B40-91DE-F17B5F33BCE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862"/>
          <a:stretch/>
        </p:blipFill>
        <p:spPr>
          <a:xfrm>
            <a:off x="2915249" y="1996344"/>
            <a:ext cx="1332629" cy="14239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0401EB-47AD-2046-B420-E460324A6BD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230" b="632"/>
          <a:stretch/>
        </p:blipFill>
        <p:spPr>
          <a:xfrm>
            <a:off x="2915249" y="3851327"/>
            <a:ext cx="1332629" cy="14202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7B0EB6-A685-EA4F-9075-8D9E66955B7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439" r="1230" b="191"/>
          <a:stretch/>
        </p:blipFill>
        <p:spPr>
          <a:xfrm>
            <a:off x="785551" y="3843963"/>
            <a:ext cx="1332629" cy="14202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D61B35E-4454-AA41-B468-E749B8DE756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556" t="5776" r="7913" b="20388"/>
          <a:stretch/>
        </p:blipFill>
        <p:spPr>
          <a:xfrm>
            <a:off x="5057770" y="168515"/>
            <a:ext cx="1332428" cy="14239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AA8885C-C2F8-9643-B7CE-9A2F2DF88EB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0109" r="17544" b="22776"/>
          <a:stretch/>
        </p:blipFill>
        <p:spPr>
          <a:xfrm>
            <a:off x="782448" y="170240"/>
            <a:ext cx="1332428" cy="142224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478CA65-6D69-9F41-B389-2EEC3F7F70C0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543" r="1230"/>
          <a:stretch/>
        </p:blipFill>
        <p:spPr>
          <a:xfrm>
            <a:off x="7174846" y="1996344"/>
            <a:ext cx="1332629" cy="1421502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12B059E-BC9D-1B42-8868-312C10074A43}"/>
              </a:ext>
            </a:extLst>
          </p:cNvPr>
          <p:cNvSpPr txBox="1"/>
          <p:nvPr/>
        </p:nvSpPr>
        <p:spPr>
          <a:xfrm>
            <a:off x="8678022" y="3433687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621576E4-EEBD-564B-81FF-7EDA1865D95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9690" r="2669"/>
          <a:stretch/>
        </p:blipFill>
        <p:spPr>
          <a:xfrm>
            <a:off x="7174846" y="168514"/>
            <a:ext cx="1332428" cy="1423969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8B1697D8-D17F-9C4A-98AB-3F9D91A0A19E}"/>
              </a:ext>
            </a:extLst>
          </p:cNvPr>
          <p:cNvSpPr txBox="1"/>
          <p:nvPr/>
        </p:nvSpPr>
        <p:spPr>
          <a:xfrm>
            <a:off x="2254212" y="3383163"/>
            <a:ext cx="2609210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Daniela Friedman,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South Carolina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E6BA6D3-9932-8C4C-AC9E-0E972F2D8FE5}"/>
              </a:ext>
            </a:extLst>
          </p:cNvPr>
          <p:cNvSpPr txBox="1"/>
          <p:nvPr/>
        </p:nvSpPr>
        <p:spPr>
          <a:xfrm>
            <a:off x="4562735" y="5271555"/>
            <a:ext cx="2316111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Jennifer Leeman, DrPH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North Carolina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DEEF350-20A6-CE45-AC64-936C53115236}"/>
              </a:ext>
            </a:extLst>
          </p:cNvPr>
          <p:cNvSpPr txBox="1"/>
          <p:nvPr/>
        </p:nvSpPr>
        <p:spPr>
          <a:xfrm>
            <a:off x="4325410" y="1550204"/>
            <a:ext cx="2796096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Betsy Risendal,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Colorado School of Public Health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0DEE84C-D55E-F24B-B7BD-0F986674D6A5}"/>
              </a:ext>
            </a:extLst>
          </p:cNvPr>
          <p:cNvSpPr txBox="1"/>
          <p:nvPr/>
        </p:nvSpPr>
        <p:spPr>
          <a:xfrm>
            <a:off x="6787145" y="3373580"/>
            <a:ext cx="2114484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Linda Ko,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Washington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6624BB0-3062-6C41-9368-80DBA51A4D94}"/>
              </a:ext>
            </a:extLst>
          </p:cNvPr>
          <p:cNvSpPr txBox="1"/>
          <p:nvPr/>
        </p:nvSpPr>
        <p:spPr>
          <a:xfrm>
            <a:off x="6678203" y="5264191"/>
            <a:ext cx="2326813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Alison Brenner,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North Carolina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DAE6AE9-3658-5C45-9FF6-30BD3F8630EF}"/>
              </a:ext>
            </a:extLst>
          </p:cNvPr>
          <p:cNvSpPr txBox="1"/>
          <p:nvPr/>
        </p:nvSpPr>
        <p:spPr>
          <a:xfrm>
            <a:off x="4552077" y="3373580"/>
            <a:ext cx="2337426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Peggy Hannon,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Washington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5456C2B-82DF-2845-9210-9F8B8F598BED}"/>
              </a:ext>
            </a:extLst>
          </p:cNvPr>
          <p:cNvSpPr txBox="1"/>
          <p:nvPr/>
        </p:nvSpPr>
        <p:spPr>
          <a:xfrm>
            <a:off x="288153" y="3394831"/>
            <a:ext cx="2325952" cy="411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James R. Hébert, ScD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South Carolina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1F53A36-38E7-9B47-AA69-18260B6D7B30}"/>
              </a:ext>
            </a:extLst>
          </p:cNvPr>
          <p:cNvSpPr txBox="1"/>
          <p:nvPr/>
        </p:nvSpPr>
        <p:spPr>
          <a:xfrm>
            <a:off x="2257134" y="5264458"/>
            <a:ext cx="2330900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Stephanie Wheeler,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North Carolina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8509140F-04A2-0040-B4AC-0598B14238E0}"/>
              </a:ext>
            </a:extLst>
          </p:cNvPr>
          <p:cNvSpPr txBox="1"/>
          <p:nvPr/>
        </p:nvSpPr>
        <p:spPr>
          <a:xfrm>
            <a:off x="372544" y="1554208"/>
            <a:ext cx="2157169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Chau Trinh-Shevrin, DrPH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New York University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5816D34-87D5-B444-91AA-F6EFF0F7A915}"/>
              </a:ext>
            </a:extLst>
          </p:cNvPr>
          <p:cNvSpPr txBox="1"/>
          <p:nvPr/>
        </p:nvSpPr>
        <p:spPr>
          <a:xfrm>
            <a:off x="2629219" y="1557288"/>
            <a:ext cx="1902120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Cyndi Thomson,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Arizona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94BDEB9-453B-DC4E-AFFF-D57CEA92C1C9}"/>
              </a:ext>
            </a:extLst>
          </p:cNvPr>
          <p:cNvSpPr txBox="1"/>
          <p:nvPr/>
        </p:nvSpPr>
        <p:spPr>
          <a:xfrm>
            <a:off x="6757246" y="1557288"/>
            <a:ext cx="2105507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Cam Escoffery,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Emory University</a:t>
            </a:r>
          </a:p>
        </p:txBody>
      </p:sp>
      <p:pic>
        <p:nvPicPr>
          <p:cNvPr id="30" name="Picture 29" descr="../Media/Headshots/Cropped-FINAL/Hebert%20James%20FINAL.jpg">
            <a:extLst>
              <a:ext uri="{FF2B5EF4-FFF2-40B4-BE49-F238E27FC236}">
                <a16:creationId xmlns:a16="http://schemas.microsoft.com/office/drawing/2014/main" id="{C778E8D5-7E41-1A42-807A-474BA26ED4A9}"/>
              </a:ext>
            </a:extLst>
          </p:cNvPr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"/>
          <a:stretch/>
        </p:blipFill>
        <p:spPr bwMode="auto">
          <a:xfrm>
            <a:off x="785551" y="1996344"/>
            <a:ext cx="1332629" cy="1420204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A94E716B-7771-754F-8FA7-CB75D934E73A}"/>
              </a:ext>
            </a:extLst>
          </p:cNvPr>
          <p:cNvSpPr txBox="1"/>
          <p:nvPr/>
        </p:nvSpPr>
        <p:spPr>
          <a:xfrm>
            <a:off x="430761" y="5271555"/>
            <a:ext cx="2041805" cy="425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Natoshia Askelson, PhD</a:t>
            </a:r>
          </a:p>
          <a:p>
            <a:pPr marL="0" marR="0" lvl="0" indent="0" algn="ctr" defTabSz="914400" rtl="0" eaLnBrk="1" fontAlgn="auto" latinLnBrk="0" hangingPunct="1">
              <a:lnSpc>
                <a:spcPts val="12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77"/>
                <a:ea typeface="+mn-ea"/>
                <a:cs typeface="+mn-cs"/>
              </a:rPr>
              <a:t>University of Iowa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E94B083-805A-D545-A24B-F3F3D99C5789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/>
          <a:stretch/>
        </p:blipFill>
        <p:spPr>
          <a:xfrm>
            <a:off x="2915349" y="164551"/>
            <a:ext cx="1332428" cy="1419156"/>
          </a:xfrm>
          <a:prstGeom prst="rect">
            <a:avLst/>
          </a:prstGeom>
        </p:spPr>
      </p:pic>
      <p:sp>
        <p:nvSpPr>
          <p:cNvPr id="45" name="Title 1">
            <a:extLst>
              <a:ext uri="{FF2B5EF4-FFF2-40B4-BE49-F238E27FC236}">
                <a16:creationId xmlns:a16="http://schemas.microsoft.com/office/drawing/2014/main" id="{A01E9AD1-48FD-D140-AC84-23EA6472602A}"/>
              </a:ext>
            </a:extLst>
          </p:cNvPr>
          <p:cNvSpPr txBox="1">
            <a:spLocks/>
          </p:cNvSpPr>
          <p:nvPr/>
        </p:nvSpPr>
        <p:spPr>
          <a:xfrm>
            <a:off x="372544" y="5897394"/>
            <a:ext cx="5433688" cy="4231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</a:rPr>
              <a:t>CPCRN Principal Investigators</a:t>
            </a:r>
          </a:p>
        </p:txBody>
      </p:sp>
    </p:spTree>
    <p:extLst>
      <p:ext uri="{BB962C8B-B14F-4D97-AF65-F5344CB8AC3E}">
        <p14:creationId xmlns:p14="http://schemas.microsoft.com/office/powerpoint/2010/main" val="1724197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91533738-0B50-E143-82BA-D8ED5DD3A89A}"/>
              </a:ext>
            </a:extLst>
          </p:cNvPr>
          <p:cNvSpPr/>
          <p:nvPr/>
        </p:nvSpPr>
        <p:spPr>
          <a:xfrm>
            <a:off x="5520102" y="1506804"/>
            <a:ext cx="1454515" cy="139226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en-US" sz="1425" kern="0" dirty="0">
                <a:latin typeface="Rockwell" panose="02060603020205020403" pitchFamily="18" charset="77"/>
              </a:rPr>
              <a:t>Organizational Theory for Implementation Science</a:t>
            </a:r>
            <a:endParaRPr lang="en-US" sz="1425" dirty="0">
              <a:latin typeface="Rockwell" panose="02060603020205020403" pitchFamily="18" charset="77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386B5ED-E1A6-8840-9A03-176EA80271E2}"/>
              </a:ext>
            </a:extLst>
          </p:cNvPr>
          <p:cNvSpPr/>
          <p:nvPr/>
        </p:nvSpPr>
        <p:spPr>
          <a:xfrm>
            <a:off x="2171050" y="1509184"/>
            <a:ext cx="1453896" cy="138988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Rural Cancer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0784718-AD00-1540-9B41-B087525D2476}"/>
              </a:ext>
            </a:extLst>
          </p:cNvPr>
          <p:cNvSpPr/>
          <p:nvPr/>
        </p:nvSpPr>
        <p:spPr>
          <a:xfrm>
            <a:off x="3845052" y="1509184"/>
            <a:ext cx="1453896" cy="138988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kern="0" dirty="0">
                <a:latin typeface="Rockwell" panose="02060603020205020403" pitchFamily="18" charset="77"/>
              </a:rPr>
              <a:t>iCollab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D6AD121-A3EC-A74E-A2E0-BC814FE22034}"/>
              </a:ext>
            </a:extLst>
          </p:cNvPr>
          <p:cNvSpPr/>
          <p:nvPr/>
        </p:nvSpPr>
        <p:spPr>
          <a:xfrm>
            <a:off x="1320171" y="3086109"/>
            <a:ext cx="1453896" cy="1389888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Cancer &amp; COVID-19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870C234-82D0-3743-9D92-C193D6744085}"/>
              </a:ext>
            </a:extLst>
          </p:cNvPr>
          <p:cNvSpPr/>
          <p:nvPr/>
        </p:nvSpPr>
        <p:spPr>
          <a:xfrm>
            <a:off x="493776" y="1509184"/>
            <a:ext cx="1453896" cy="138988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kern="0" dirty="0">
                <a:latin typeface="Rockwell" panose="02060603020205020403" pitchFamily="18" charset="77"/>
              </a:rPr>
              <a:t>Survivorship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ADBC7458-4D2D-0F44-8F9A-DA5245001C68}"/>
              </a:ext>
            </a:extLst>
          </p:cNvPr>
          <p:cNvSpPr/>
          <p:nvPr/>
        </p:nvSpPr>
        <p:spPr>
          <a:xfrm>
            <a:off x="4674719" y="3086109"/>
            <a:ext cx="1453896" cy="1389888"/>
          </a:xfrm>
          <a:prstGeom prst="roundRect">
            <a:avLst/>
          </a:prstGeom>
          <a:solidFill>
            <a:srgbClr val="CBDE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Modeling Evidence-Based</a:t>
            </a:r>
          </a:p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Intervention Impact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CC0A079F-A8EF-2A4F-9E70-7BEF0ABEBB08}"/>
              </a:ext>
            </a:extLst>
          </p:cNvPr>
          <p:cNvSpPr/>
          <p:nvPr/>
        </p:nvSpPr>
        <p:spPr>
          <a:xfrm>
            <a:off x="6351993" y="3086109"/>
            <a:ext cx="1453896" cy="1389888"/>
          </a:xfrm>
          <a:prstGeom prst="roundRect">
            <a:avLst/>
          </a:prstGeom>
          <a:solidFill>
            <a:srgbClr val="CBDE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Multiple Cancer Prevention and Control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10809D6B-201B-A246-A716-8DFF1427E75A}"/>
              </a:ext>
            </a:extLst>
          </p:cNvPr>
          <p:cNvSpPr/>
          <p:nvPr/>
        </p:nvSpPr>
        <p:spPr>
          <a:xfrm>
            <a:off x="2997445" y="3086109"/>
            <a:ext cx="1453896" cy="1389888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Health Behaviors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8C7AAC07-8F78-F24A-922E-12A1CFCBB5DC}"/>
              </a:ext>
            </a:extLst>
          </p:cNvPr>
          <p:cNvSpPr/>
          <p:nvPr/>
        </p:nvSpPr>
        <p:spPr>
          <a:xfrm>
            <a:off x="7194104" y="1509184"/>
            <a:ext cx="1453896" cy="138988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kern="0" dirty="0">
                <a:latin typeface="Rockwell" panose="02060603020205020403" pitchFamily="18" charset="77"/>
              </a:rPr>
              <a:t>CPCRN Scholars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C0C6F7A-C379-6B43-B27D-00A963BA0EE0}"/>
              </a:ext>
            </a:extLst>
          </p:cNvPr>
          <p:cNvSpPr/>
          <p:nvPr/>
        </p:nvSpPr>
        <p:spPr>
          <a:xfrm>
            <a:off x="397972" y="5852303"/>
            <a:ext cx="2782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263E67"/>
                </a:solidFill>
                <a:latin typeface="Rockwell" panose="02060603020205020403" pitchFamily="18" charset="77"/>
                <a:hlinkClick r:id="rId3"/>
              </a:rPr>
              <a:t>www.cpcrn.org/projects</a:t>
            </a:r>
            <a:endParaRPr lang="en-US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577D872C-75BE-4542-A4F1-E4977E4FCDAC}"/>
              </a:ext>
            </a:extLst>
          </p:cNvPr>
          <p:cNvSpPr txBox="1">
            <a:spLocks/>
          </p:cNvSpPr>
          <p:nvPr/>
        </p:nvSpPr>
        <p:spPr>
          <a:xfrm>
            <a:off x="493776" y="4155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Overview of Current Cross-Center Projects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3561ABB-9FAC-9B4D-A2AB-823D4E596443}"/>
              </a:ext>
            </a:extLst>
          </p:cNvPr>
          <p:cNvSpPr/>
          <p:nvPr/>
        </p:nvSpPr>
        <p:spPr>
          <a:xfrm>
            <a:off x="3180657" y="5002435"/>
            <a:ext cx="2782685" cy="1219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061CF830-31BF-924D-BFFA-4AC5ADCD3EA0}"/>
              </a:ext>
            </a:extLst>
          </p:cNvPr>
          <p:cNvSpPr/>
          <p:nvPr/>
        </p:nvSpPr>
        <p:spPr>
          <a:xfrm>
            <a:off x="3321632" y="5071578"/>
            <a:ext cx="793741" cy="306852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822285BE-EE53-0947-AC3A-79C4CAD6591A}"/>
              </a:ext>
            </a:extLst>
          </p:cNvPr>
          <p:cNvSpPr/>
          <p:nvPr/>
        </p:nvSpPr>
        <p:spPr>
          <a:xfrm>
            <a:off x="3321634" y="5447572"/>
            <a:ext cx="793741" cy="306852"/>
          </a:xfrm>
          <a:prstGeom prst="roundRect">
            <a:avLst/>
          </a:prstGeom>
          <a:solidFill>
            <a:srgbClr val="47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7F1D1D68-4765-D24A-8E2D-1E9068D5A388}"/>
              </a:ext>
            </a:extLst>
          </p:cNvPr>
          <p:cNvSpPr/>
          <p:nvPr/>
        </p:nvSpPr>
        <p:spPr>
          <a:xfrm>
            <a:off x="3321633" y="5834603"/>
            <a:ext cx="793741" cy="306852"/>
          </a:xfrm>
          <a:prstGeom prst="roundRect">
            <a:avLst/>
          </a:prstGeom>
          <a:solidFill>
            <a:srgbClr val="CBD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A30B94-D979-8642-9A68-75331B0D422A}"/>
              </a:ext>
            </a:extLst>
          </p:cNvPr>
          <p:cNvSpPr txBox="1"/>
          <p:nvPr/>
        </p:nvSpPr>
        <p:spPr>
          <a:xfrm>
            <a:off x="4117804" y="5057903"/>
            <a:ext cx="13797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Rockwell" panose="02060603020205020403" pitchFamily="18" charset="77"/>
              </a:rPr>
              <a:t>Workgroups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92C0FD1-203B-284B-B293-C32F2E62296B}"/>
              </a:ext>
            </a:extLst>
          </p:cNvPr>
          <p:cNvSpPr txBox="1"/>
          <p:nvPr/>
        </p:nvSpPr>
        <p:spPr>
          <a:xfrm>
            <a:off x="4122762" y="5444934"/>
            <a:ext cx="154524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Rockwell" panose="02060603020205020403" pitchFamily="18" charset="77"/>
              </a:rPr>
              <a:t>Interest Groups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F3B0CC0-7286-C644-A9DB-8E90A1EC5623}"/>
              </a:ext>
            </a:extLst>
          </p:cNvPr>
          <p:cNvSpPr txBox="1"/>
          <p:nvPr/>
        </p:nvSpPr>
        <p:spPr>
          <a:xfrm>
            <a:off x="4115373" y="5812139"/>
            <a:ext cx="172300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Rockwell" panose="02060603020205020403" pitchFamily="18" charset="77"/>
              </a:rPr>
              <a:t>Previous Projects</a:t>
            </a:r>
          </a:p>
        </p:txBody>
      </p:sp>
    </p:spTree>
    <p:extLst>
      <p:ext uri="{BB962C8B-B14F-4D97-AF65-F5344CB8AC3E}">
        <p14:creationId xmlns:p14="http://schemas.microsoft.com/office/powerpoint/2010/main" val="2907535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028EFA83-1A2A-5042-92A0-E5C535F0253C}"/>
              </a:ext>
            </a:extLst>
          </p:cNvPr>
          <p:cNvSpPr txBox="1"/>
          <p:nvPr/>
        </p:nvSpPr>
        <p:spPr>
          <a:xfrm>
            <a:off x="2278382" y="22288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84A8930-75FB-4F4B-AE32-BBDFB2003F4D}"/>
              </a:ext>
            </a:extLst>
          </p:cNvPr>
          <p:cNvSpPr/>
          <p:nvPr/>
        </p:nvSpPr>
        <p:spPr>
          <a:xfrm>
            <a:off x="532062" y="1700589"/>
            <a:ext cx="1522352" cy="7504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3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1791</a:t>
            </a:r>
            <a:r>
              <a:rPr lang="en-US" altLang="en-US" sz="3600" kern="0" dirty="0">
                <a:solidFill>
                  <a:srgbClr val="263E67"/>
                </a:solidFill>
                <a:latin typeface="Rockwell" panose="02060603020205020403" pitchFamily="18" charset="77"/>
              </a:rPr>
              <a:t> </a:t>
            </a:r>
            <a:r>
              <a:rPr lang="en-US" altLang="en-US" sz="1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Publications</a:t>
            </a:r>
            <a:endParaRPr lang="en-US" sz="1600" b="1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FAA9E2B6-5BAC-D046-B0D5-2E9B9FCD1897}"/>
              </a:ext>
            </a:extLst>
          </p:cNvPr>
          <p:cNvSpPr/>
          <p:nvPr/>
        </p:nvSpPr>
        <p:spPr>
          <a:xfrm>
            <a:off x="4842026" y="3320461"/>
            <a:ext cx="1591910" cy="52953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Catalyzing Action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6A5CFF3-7CAC-B94B-AEAB-399CECE8D3A6}"/>
              </a:ext>
            </a:extLst>
          </p:cNvPr>
          <p:cNvSpPr/>
          <p:nvPr/>
        </p:nvSpPr>
        <p:spPr>
          <a:xfrm>
            <a:off x="2739112" y="3320461"/>
            <a:ext cx="1591910" cy="52953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Creating Awareness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E25AE8C-508E-E24C-8ABE-D97654D0E7E3}"/>
              </a:ext>
            </a:extLst>
          </p:cNvPr>
          <p:cNvSpPr/>
          <p:nvPr/>
        </p:nvSpPr>
        <p:spPr>
          <a:xfrm>
            <a:off x="666716" y="3323778"/>
            <a:ext cx="1591910" cy="52964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Disseminating Science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D7B66AC-D6C7-3C46-A03A-585568833196}"/>
              </a:ext>
            </a:extLst>
          </p:cNvPr>
          <p:cNvSpPr/>
          <p:nvPr/>
        </p:nvSpPr>
        <p:spPr>
          <a:xfrm>
            <a:off x="6886228" y="3320461"/>
            <a:ext cx="1591056" cy="529538"/>
          </a:xfrm>
          <a:prstGeom prst="roundRect">
            <a:avLst/>
          </a:prstGeom>
          <a:solidFill>
            <a:srgbClr val="263E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Effecting Change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B71077-5499-4345-BD05-CDEFA5A679F4}"/>
              </a:ext>
            </a:extLst>
          </p:cNvPr>
          <p:cNvSpPr txBox="1"/>
          <p:nvPr/>
        </p:nvSpPr>
        <p:spPr>
          <a:xfrm>
            <a:off x="642122" y="5828390"/>
            <a:ext cx="417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Ko, L. K., Jang, S. H., Friedman, D. B., Glanz, K., Leeman, J., Hannon, P. A., Shannon, J., Cole, A., Williams, R., &amp; Vu, T. (2019). An application of the Science Impact Framework to the Cancer Prevention and Control Research Network from 2014-2018. </a:t>
            </a:r>
            <a:r>
              <a:rPr lang="en-US" sz="800" i="1" dirty="0"/>
              <a:t>Preventive medicine</a:t>
            </a:r>
            <a:r>
              <a:rPr lang="en-US" sz="800" dirty="0"/>
              <a:t>, </a:t>
            </a:r>
            <a:r>
              <a:rPr lang="en-US" sz="800" i="1" dirty="0"/>
              <a:t>129S</a:t>
            </a:r>
            <a:r>
              <a:rPr lang="en-US" sz="800" dirty="0"/>
              <a:t>, 105821. </a:t>
            </a:r>
            <a:endParaRPr lang="en-US" dirty="0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C7C2BB4-B6AA-4647-A57D-22DF3B34E507}"/>
              </a:ext>
            </a:extLst>
          </p:cNvPr>
          <p:cNvSpPr/>
          <p:nvPr/>
        </p:nvSpPr>
        <p:spPr>
          <a:xfrm>
            <a:off x="2754150" y="3966411"/>
            <a:ext cx="1591910" cy="1261872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Putting Public Health Evidence Into Action Training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4284D5-6F6F-3E42-A830-7701D09A9FE2}"/>
              </a:ext>
            </a:extLst>
          </p:cNvPr>
          <p:cNvSpPr txBox="1"/>
          <p:nvPr/>
        </p:nvSpPr>
        <p:spPr>
          <a:xfrm>
            <a:off x="579598" y="1264691"/>
            <a:ext cx="2212465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000" b="1" u="sng" dirty="0">
                <a:solidFill>
                  <a:srgbClr val="263E67"/>
                </a:solidFill>
                <a:latin typeface="Rockwell" panose="02060603020205020403" pitchFamily="18" charset="77"/>
              </a:rPr>
              <a:t>By the Numbers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BA913A-798D-C648-A64B-631CF71F757C}"/>
              </a:ext>
            </a:extLst>
          </p:cNvPr>
          <p:cNvSpPr txBox="1"/>
          <p:nvPr/>
        </p:nvSpPr>
        <p:spPr>
          <a:xfrm>
            <a:off x="579598" y="2832295"/>
            <a:ext cx="2816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u="sng" dirty="0">
                <a:solidFill>
                  <a:srgbClr val="263E67"/>
                </a:solidFill>
                <a:latin typeface="Rockwell" panose="02060603020205020403" pitchFamily="18" charset="77"/>
              </a:rPr>
              <a:t>Beyond the Numbers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44E4AABF-F20E-5A4E-8A17-014202C6EBA8}"/>
              </a:ext>
            </a:extLst>
          </p:cNvPr>
          <p:cNvSpPr/>
          <p:nvPr/>
        </p:nvSpPr>
        <p:spPr>
          <a:xfrm>
            <a:off x="661670" y="3969824"/>
            <a:ext cx="1591910" cy="1261872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CPCRN Supplemental Issue of </a:t>
            </a:r>
            <a:r>
              <a:rPr lang="en-US" altLang="en-US" sz="1500" i="1" kern="0" dirty="0">
                <a:latin typeface="Rockwell" panose="02060603020205020403" pitchFamily="18" charset="77"/>
              </a:rPr>
              <a:t>Preventive Medicine</a:t>
            </a:r>
            <a:endParaRPr lang="en-US" sz="1500" i="1" dirty="0">
              <a:latin typeface="Rockwell" panose="02060603020205020403" pitchFamily="18" charset="77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F31C3DCC-C863-4A4D-8AF3-350627A3845F}"/>
              </a:ext>
            </a:extLst>
          </p:cNvPr>
          <p:cNvSpPr/>
          <p:nvPr/>
        </p:nvSpPr>
        <p:spPr>
          <a:xfrm>
            <a:off x="4842026" y="3966411"/>
            <a:ext cx="1591910" cy="1261872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kern="0" dirty="0">
                <a:latin typeface="Rockwell" panose="02060603020205020403" pitchFamily="18" charset="77"/>
              </a:rPr>
              <a:t>UW Local Project – Point of Care </a:t>
            </a:r>
            <a:br>
              <a:rPr lang="en-US" sz="1500" kern="0" dirty="0">
                <a:latin typeface="Rockwell" panose="02060603020205020403" pitchFamily="18" charset="77"/>
              </a:rPr>
            </a:br>
            <a:r>
              <a:rPr lang="en-US" sz="1500" kern="0" dirty="0">
                <a:latin typeface="Rockwell" panose="02060603020205020403" pitchFamily="18" charset="77"/>
              </a:rPr>
              <a:t>Changes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8DDC104D-479D-2843-BC95-00A1AC5440C5}"/>
              </a:ext>
            </a:extLst>
          </p:cNvPr>
          <p:cNvSpPr/>
          <p:nvPr/>
        </p:nvSpPr>
        <p:spPr>
          <a:xfrm>
            <a:off x="6886228" y="3970269"/>
            <a:ext cx="1591910" cy="1261858"/>
          </a:xfrm>
          <a:prstGeom prst="roundRect">
            <a:avLst/>
          </a:prstGeom>
          <a:solidFill>
            <a:srgbClr val="489B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1500" kern="0" dirty="0">
                <a:latin typeface="Rockwell" panose="02060603020205020403" pitchFamily="18" charset="77"/>
              </a:rPr>
              <a:t>Kentucky Senate Bill 101  Pharmacist-Administered HPV Vaccine </a:t>
            </a:r>
            <a:endParaRPr lang="en-US" sz="1500" dirty="0">
              <a:latin typeface="Rockwell" panose="02060603020205020403" pitchFamily="18" charset="77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F663E1-5F73-DE4F-86A6-AC9638540E51}"/>
              </a:ext>
            </a:extLst>
          </p:cNvPr>
          <p:cNvSpPr/>
          <p:nvPr/>
        </p:nvSpPr>
        <p:spPr>
          <a:xfrm>
            <a:off x="2739112" y="5209785"/>
            <a:ext cx="145219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latin typeface="Rockwell" panose="02060603020205020403" pitchFamily="18" charset="77"/>
              </a:rPr>
              <a:t>https://www.cpcrn.org/training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4DAE348-E085-5D4B-BE25-4037FC739CA9}"/>
              </a:ext>
            </a:extLst>
          </p:cNvPr>
          <p:cNvSpPr/>
          <p:nvPr/>
        </p:nvSpPr>
        <p:spPr>
          <a:xfrm>
            <a:off x="642122" y="5213212"/>
            <a:ext cx="16446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latin typeface="Rockwell" panose="02060603020205020403" pitchFamily="18" charset="77"/>
              </a:rPr>
              <a:t>https://</a:t>
            </a:r>
            <a:r>
              <a:rPr lang="en-US" sz="800" dirty="0" err="1">
                <a:latin typeface="Rockwell" panose="02060603020205020403" pitchFamily="18" charset="77"/>
              </a:rPr>
              <a:t>www.cpcrn.org</a:t>
            </a:r>
            <a:r>
              <a:rPr lang="en-US" sz="800" dirty="0">
                <a:latin typeface="Rockwell" panose="02060603020205020403" pitchFamily="18" charset="77"/>
              </a:rPr>
              <a:t>/</a:t>
            </a:r>
            <a:r>
              <a:rPr lang="en-US" sz="800" dirty="0" err="1">
                <a:latin typeface="Rockwell" panose="02060603020205020403" pitchFamily="18" charset="77"/>
              </a:rPr>
              <a:t>news?open_id</a:t>
            </a:r>
            <a:r>
              <a:rPr lang="en-US" sz="800" dirty="0">
                <a:latin typeface="Rockwell" panose="02060603020205020403" pitchFamily="18" charset="77"/>
              </a:rPr>
              <a:t>=73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8E4BD2A8-200A-1E4E-A6C7-5A2BCBD422E2}"/>
              </a:ext>
            </a:extLst>
          </p:cNvPr>
          <p:cNvSpPr txBox="1">
            <a:spLocks/>
          </p:cNvSpPr>
          <p:nvPr/>
        </p:nvSpPr>
        <p:spPr>
          <a:xfrm>
            <a:off x="646176" y="5679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Impact of the CPCRN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F7D79EFE-1343-3146-A1C1-6C5535FE4CED}"/>
              </a:ext>
            </a:extLst>
          </p:cNvPr>
          <p:cNvSpPr/>
          <p:nvPr/>
        </p:nvSpPr>
        <p:spPr>
          <a:xfrm>
            <a:off x="2178653" y="1700589"/>
            <a:ext cx="3093020" cy="7504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3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$669 million</a:t>
            </a:r>
            <a:r>
              <a:rPr lang="en-US" altLang="en-US" sz="3600" kern="0" dirty="0">
                <a:solidFill>
                  <a:srgbClr val="263E67"/>
                </a:solidFill>
                <a:latin typeface="Rockwell" panose="02060603020205020403" pitchFamily="18" charset="77"/>
              </a:rPr>
              <a:t> </a:t>
            </a:r>
            <a:r>
              <a:rPr lang="en-US" altLang="en-US" sz="1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in Funded Grants</a:t>
            </a:r>
            <a:endParaRPr lang="en-US" sz="1600" b="1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2088FEFE-0372-E44D-874F-812AADF6A2C9}"/>
              </a:ext>
            </a:extLst>
          </p:cNvPr>
          <p:cNvSpPr/>
          <p:nvPr/>
        </p:nvSpPr>
        <p:spPr>
          <a:xfrm>
            <a:off x="5414102" y="1700589"/>
            <a:ext cx="1700932" cy="7504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3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2000</a:t>
            </a:r>
          </a:p>
          <a:p>
            <a:r>
              <a:rPr lang="en-US" altLang="en-US" sz="1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Presentations</a:t>
            </a:r>
            <a:endParaRPr lang="en-US" sz="1600" b="1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F6ACC007-C46E-A24A-A9E5-F6A3C35A14E5}"/>
              </a:ext>
            </a:extLst>
          </p:cNvPr>
          <p:cNvSpPr/>
          <p:nvPr/>
        </p:nvSpPr>
        <p:spPr>
          <a:xfrm>
            <a:off x="7242474" y="1700589"/>
            <a:ext cx="1369464" cy="75049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sz="3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54</a:t>
            </a:r>
          </a:p>
          <a:p>
            <a:r>
              <a:rPr lang="en-US" altLang="en-US" sz="16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Trainings*</a:t>
            </a:r>
          </a:p>
          <a:p>
            <a:r>
              <a:rPr lang="en-US" sz="1200" b="1" kern="0" dirty="0">
                <a:solidFill>
                  <a:srgbClr val="263E67"/>
                </a:solidFill>
                <a:latin typeface="Rockwell" panose="02060603020205020403" pitchFamily="18" charset="77"/>
              </a:rPr>
              <a:t>(*past 3 years)</a:t>
            </a:r>
            <a:endParaRPr lang="en-US" sz="1200" b="1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1292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1">
            <a:extLst>
              <a:ext uri="{FF2B5EF4-FFF2-40B4-BE49-F238E27FC236}">
                <a16:creationId xmlns:a16="http://schemas.microsoft.com/office/drawing/2014/main" id="{8E4BD2A8-200A-1E4E-A6C7-5A2BCBD422E2}"/>
              </a:ext>
            </a:extLst>
          </p:cNvPr>
          <p:cNvSpPr txBox="1">
            <a:spLocks/>
          </p:cNvSpPr>
          <p:nvPr/>
        </p:nvSpPr>
        <p:spPr>
          <a:xfrm>
            <a:off x="646176" y="5679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Opportunities for Collaboration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210FE9DE-3A75-4545-9B37-55C73CB0A666}"/>
              </a:ext>
            </a:extLst>
          </p:cNvPr>
          <p:cNvSpPr/>
          <p:nvPr/>
        </p:nvSpPr>
        <p:spPr>
          <a:xfrm>
            <a:off x="646176" y="1350890"/>
            <a:ext cx="3715962" cy="4366081"/>
          </a:xfrm>
          <a:prstGeom prst="roundRect">
            <a:avLst/>
          </a:prstGeom>
          <a:solidFill>
            <a:srgbClr val="263E67"/>
          </a:solidFill>
        </p:spPr>
        <p:txBody>
          <a:bodyPr wrap="square">
            <a:spAutoFit/>
          </a:bodyPr>
          <a:lstStyle/>
          <a:p>
            <a:r>
              <a:rPr lang="en-US" sz="1700" b="1" dirty="0">
                <a:solidFill>
                  <a:schemeClr val="bg1"/>
                </a:solidFill>
                <a:latin typeface="Rockwell" panose="02060603020205020403" pitchFamily="18" charset="77"/>
              </a:rPr>
              <a:t>CPCRN Affiliate Membership </a:t>
            </a:r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is open to those with interest in and capability to contribute to the mission and goals of the CPCRN.</a:t>
            </a:r>
          </a:p>
          <a:p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  <a:p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To apply for membership, </a:t>
            </a:r>
          </a:p>
          <a:p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complete the application form at </a:t>
            </a:r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https://www.cpcrn.org/member-resources?open_col=51</a:t>
            </a:r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  <a:p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  <a:p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Send a completed application and CV to </a:t>
            </a:r>
            <a:r>
              <a:rPr lang="en-US" sz="1700" dirty="0" err="1">
                <a:solidFill>
                  <a:schemeClr val="bg1"/>
                </a:solidFill>
                <a:latin typeface="Rockwell" panose="02060603020205020403" pitchFamily="18" charset="77"/>
              </a:rPr>
              <a:t>stephanie_wheeler@unc.edu</a:t>
            </a:r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984D955F-3AD8-7243-9AFE-891439492C09}"/>
              </a:ext>
            </a:extLst>
          </p:cNvPr>
          <p:cNvSpPr/>
          <p:nvPr/>
        </p:nvSpPr>
        <p:spPr>
          <a:xfrm>
            <a:off x="4781862" y="1350890"/>
            <a:ext cx="3715962" cy="3831104"/>
          </a:xfrm>
          <a:prstGeom prst="roundRect">
            <a:avLst/>
          </a:prstGeom>
          <a:solidFill>
            <a:srgbClr val="489BD5"/>
          </a:solidFill>
        </p:spPr>
        <p:txBody>
          <a:bodyPr wrap="square">
            <a:spAutoFit/>
          </a:bodyPr>
          <a:lstStyle/>
          <a:p>
            <a:r>
              <a:rPr lang="en-US" sz="1700" b="1" dirty="0">
                <a:solidFill>
                  <a:schemeClr val="bg1"/>
                </a:solidFill>
                <a:latin typeface="Rockwell" panose="02060603020205020403" pitchFamily="18" charset="77"/>
              </a:rPr>
              <a:t>The CPCRN Scholars Program </a:t>
            </a:r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strives to educate students, postdoctoral fellows, junior faculty, practitioners, and other health professionals in dissemination and implementation (D&amp;I) science focused on cancer prevention and control and health equity.</a:t>
            </a:r>
          </a:p>
          <a:p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  <a:p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For further information, email </a:t>
            </a:r>
            <a:r>
              <a:rPr lang="en-US" sz="1700" dirty="0" err="1">
                <a:solidFill>
                  <a:schemeClr val="bg1"/>
                </a:solidFill>
                <a:latin typeface="Rockwell" panose="02060603020205020403" pitchFamily="18" charset="77"/>
              </a:rPr>
              <a:t>dfriedma@mailbox.sc.edu</a:t>
            </a:r>
            <a:r>
              <a:rPr lang="en-US" sz="1700" dirty="0">
                <a:solidFill>
                  <a:schemeClr val="bg1"/>
                </a:solidFill>
                <a:latin typeface="Rockwell" panose="02060603020205020403" pitchFamily="18" charset="77"/>
              </a:rPr>
              <a:t> and </a:t>
            </a:r>
            <a:r>
              <a:rPr lang="en-US" sz="1700" dirty="0" err="1">
                <a:solidFill>
                  <a:schemeClr val="bg1"/>
                </a:solidFill>
                <a:latin typeface="Rockwell" panose="02060603020205020403" pitchFamily="18" charset="77"/>
              </a:rPr>
              <a:t>cescoff@emory.edu</a:t>
            </a:r>
            <a:endParaRPr lang="en-US" sz="1700" dirty="0">
              <a:solidFill>
                <a:schemeClr val="bg1"/>
              </a:solidFill>
              <a:latin typeface="Rockwell" panose="02060603020205020403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837671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1">
            <a:extLst>
              <a:ext uri="{FF2B5EF4-FFF2-40B4-BE49-F238E27FC236}">
                <a16:creationId xmlns:a16="http://schemas.microsoft.com/office/drawing/2014/main" id="{8E4BD2A8-200A-1E4E-A6C7-5A2BCBD422E2}"/>
              </a:ext>
            </a:extLst>
          </p:cNvPr>
          <p:cNvSpPr txBox="1">
            <a:spLocks/>
          </p:cNvSpPr>
          <p:nvPr/>
        </p:nvSpPr>
        <p:spPr>
          <a:xfrm>
            <a:off x="646176" y="567945"/>
            <a:ext cx="8165592" cy="42319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 baseline="0">
                <a:solidFill>
                  <a:srgbClr val="123E57"/>
                </a:solidFill>
                <a:latin typeface="+mj-lt"/>
                <a:ea typeface="+mj-ea"/>
                <a:cs typeface="SapientSansBold"/>
              </a:defRPr>
            </a:lvl1pPr>
          </a:lstStyle>
          <a:p>
            <a:r>
              <a:rPr lang="en-US" sz="2800" dirty="0">
                <a:solidFill>
                  <a:srgbClr val="263E67"/>
                </a:solidFill>
                <a:latin typeface="Rockwell" panose="02060603020205020403" pitchFamily="18" charset="77"/>
              </a:rPr>
              <a:t>Connect with CPCRN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9D6C1B-1DB7-914A-BFF2-1FAA56241FD7}"/>
              </a:ext>
            </a:extLst>
          </p:cNvPr>
          <p:cNvSpPr/>
          <p:nvPr/>
        </p:nvSpPr>
        <p:spPr>
          <a:xfrm>
            <a:off x="4388306" y="1620143"/>
            <a:ext cx="420365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63E67"/>
                </a:solidFill>
                <a:latin typeface="Rockwell" panose="02060603020205020403" pitchFamily="18" charset="77"/>
              </a:rPr>
              <a:t>Stephanie B. Wheeler, PhD MPH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Principal Investigator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CPCRN Coordinating Center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919.966.7374</a:t>
            </a:r>
          </a:p>
          <a:p>
            <a:r>
              <a:rPr lang="en-US" sz="1600" dirty="0" err="1">
                <a:solidFill>
                  <a:srgbClr val="263E67"/>
                </a:solidFill>
                <a:latin typeface="Rockwell" panose="02060603020205020403" pitchFamily="18" charset="77"/>
              </a:rPr>
              <a:t>stephanie_wheeler@unc.edu</a:t>
            </a:r>
            <a:endParaRPr lang="en-US" sz="800" b="1" dirty="0">
              <a:solidFill>
                <a:srgbClr val="263E67"/>
              </a:solidFill>
              <a:latin typeface="Rockwell" panose="02060603020205020403" pitchFamily="18" charset="77"/>
            </a:endParaRPr>
          </a:p>
          <a:p>
            <a:r>
              <a:rPr lang="en-US" sz="1600" b="1" dirty="0">
                <a:solidFill>
                  <a:srgbClr val="263E67"/>
                </a:solidFill>
                <a:latin typeface="Rockwell" panose="02060603020205020403" pitchFamily="18" charset="77"/>
              </a:rPr>
              <a:t>      </a:t>
            </a:r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@</a:t>
            </a:r>
            <a:r>
              <a:rPr lang="en-US" sz="1600" dirty="0" err="1">
                <a:solidFill>
                  <a:srgbClr val="263E67"/>
                </a:solidFill>
                <a:latin typeface="Rockwell" panose="02060603020205020403" pitchFamily="18" charset="77"/>
              </a:rPr>
              <a:t>StephWheelerUNC</a:t>
            </a:r>
            <a:endParaRPr lang="en-US" sz="1600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315B02-8351-1F4F-833F-B4F9015FDD54}"/>
              </a:ext>
            </a:extLst>
          </p:cNvPr>
          <p:cNvSpPr/>
          <p:nvPr/>
        </p:nvSpPr>
        <p:spPr>
          <a:xfrm>
            <a:off x="4388306" y="3631518"/>
            <a:ext cx="420365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63E67"/>
                </a:solidFill>
                <a:latin typeface="Rockwell" panose="02060603020205020403" pitchFamily="18" charset="77"/>
              </a:rPr>
              <a:t>Becky Lee, MS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Project Director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CPCRN Coordinating Center</a:t>
            </a:r>
          </a:p>
          <a:p>
            <a:r>
              <a:rPr lang="en-US" sz="1600" dirty="0">
                <a:solidFill>
                  <a:srgbClr val="263E67"/>
                </a:solidFill>
                <a:latin typeface="Rockwell" panose="02060603020205020403" pitchFamily="18" charset="77"/>
              </a:rPr>
              <a:t>919.966.2812</a:t>
            </a:r>
          </a:p>
          <a:p>
            <a:r>
              <a:rPr lang="en-US" sz="1600" dirty="0" err="1">
                <a:solidFill>
                  <a:srgbClr val="263E67"/>
                </a:solidFill>
                <a:latin typeface="Rockwell" panose="02060603020205020403" pitchFamily="18" charset="77"/>
              </a:rPr>
              <a:t>beckylee@unc.edu</a:t>
            </a:r>
            <a:endParaRPr lang="en-US" sz="1400" dirty="0">
              <a:solidFill>
                <a:srgbClr val="263E67"/>
              </a:solidFill>
              <a:latin typeface="Rockwell" panose="02060603020205020403" pitchFamily="18" charset="77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E18F45F-8BD5-4141-A7D0-87D595FD421A}"/>
              </a:ext>
            </a:extLst>
          </p:cNvPr>
          <p:cNvSpPr/>
          <p:nvPr/>
        </p:nvSpPr>
        <p:spPr>
          <a:xfrm>
            <a:off x="646176" y="4075861"/>
            <a:ext cx="2962198" cy="824571"/>
          </a:xfrm>
          <a:prstGeom prst="roundRect">
            <a:avLst/>
          </a:prstGeom>
          <a:solidFill>
            <a:srgbClr val="485C7E"/>
          </a:solidFill>
          <a:ln>
            <a:solidFill>
              <a:srgbClr val="1B2E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</a:pPr>
            <a:r>
              <a:rPr lang="en-US" altLang="en-US" kern="0" dirty="0">
                <a:latin typeface="Rockwell" panose="02060603020205020403" pitchFamily="18" charset="77"/>
              </a:rPr>
              <a:t>Like us on Facebook                  </a:t>
            </a:r>
          </a:p>
          <a:p>
            <a:pPr>
              <a:lnSpc>
                <a:spcPct val="100000"/>
              </a:lnSpc>
            </a:pPr>
            <a:r>
              <a:rPr lang="en-US" altLang="en-US" kern="0" dirty="0">
                <a:latin typeface="Rockwell" panose="02060603020205020403" pitchFamily="18" charset="77"/>
              </a:rPr>
              <a:t>@CPCRN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6EC0CD8-833A-9A47-82B7-E3FFC587260D}"/>
              </a:ext>
            </a:extLst>
          </p:cNvPr>
          <p:cNvSpPr/>
          <p:nvPr/>
        </p:nvSpPr>
        <p:spPr>
          <a:xfrm>
            <a:off x="644655" y="2890194"/>
            <a:ext cx="2963719" cy="825708"/>
          </a:xfrm>
          <a:prstGeom prst="roundRect">
            <a:avLst/>
          </a:prstGeom>
          <a:solidFill>
            <a:srgbClr val="485C7E"/>
          </a:solidFill>
          <a:ln>
            <a:solidFill>
              <a:srgbClr val="1B2E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0000"/>
              </a:lnSpc>
            </a:pPr>
            <a:r>
              <a:rPr lang="en-US" altLang="en-US" kern="0" dirty="0">
                <a:latin typeface="Rockwell" panose="02060603020205020403" pitchFamily="18" charset="77"/>
              </a:rPr>
              <a:t>Follow us on Twitter @</a:t>
            </a:r>
            <a:r>
              <a:rPr lang="en-US" altLang="en-US" kern="0" dirty="0" err="1">
                <a:latin typeface="Rockwell" panose="02060603020205020403" pitchFamily="18" charset="77"/>
              </a:rPr>
              <a:t>CPCRNCancer</a:t>
            </a:r>
            <a:endParaRPr lang="en-US" altLang="en-US" kern="0" dirty="0">
              <a:latin typeface="Rockwell" panose="02060603020205020403" pitchFamily="18" charset="77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EFB4DE-2D04-C743-B053-801D7DE562D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11" t="6399" r="64536" b="4456"/>
          <a:stretch/>
        </p:blipFill>
        <p:spPr>
          <a:xfrm>
            <a:off x="3029297" y="4270998"/>
            <a:ext cx="444166" cy="4342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00F0D3-E17C-5949-86FB-C1835F603C0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690" t="10121" r="64375" b="17298"/>
          <a:stretch/>
        </p:blipFill>
        <p:spPr>
          <a:xfrm>
            <a:off x="4470757" y="2953578"/>
            <a:ext cx="276627" cy="2484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FD85DFC-6E2E-8048-81C8-4CE5C79B71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690" t="10121" r="64375" b="17298"/>
          <a:stretch/>
        </p:blipFill>
        <p:spPr>
          <a:xfrm>
            <a:off x="3027775" y="3114883"/>
            <a:ext cx="444165" cy="398950"/>
          </a:xfrm>
          <a:prstGeom prst="rect">
            <a:avLst/>
          </a:prstGeom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38C2EAEB-ECEB-7748-A734-5CB5708455AE}"/>
              </a:ext>
            </a:extLst>
          </p:cNvPr>
          <p:cNvSpPr/>
          <p:nvPr/>
        </p:nvSpPr>
        <p:spPr>
          <a:xfrm>
            <a:off x="644655" y="1704527"/>
            <a:ext cx="2963719" cy="825708"/>
          </a:xfrm>
          <a:prstGeom prst="roundRect">
            <a:avLst/>
          </a:prstGeom>
          <a:solidFill>
            <a:srgbClr val="485C7E"/>
          </a:solidFill>
          <a:ln>
            <a:solidFill>
              <a:srgbClr val="1B2E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kern="0" dirty="0">
                <a:latin typeface="Rockwell" panose="02060603020205020403" pitchFamily="18" charset="77"/>
              </a:rPr>
              <a:t>Find us on the web </a:t>
            </a:r>
          </a:p>
          <a:p>
            <a:r>
              <a:rPr lang="en-US" altLang="en-US" kern="0" dirty="0">
                <a:latin typeface="Rockwell" panose="02060603020205020403" pitchFamily="18" charset="77"/>
              </a:rPr>
              <a:t>@ www.CPCRN.org</a:t>
            </a:r>
            <a:endParaRPr lang="en-US" dirty="0">
              <a:latin typeface="Rockwell" panose="02060603020205020403" pitchFamily="18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58341-148A-1B41-82A6-79A95FBB2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2264" y="1896782"/>
            <a:ext cx="441198" cy="44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188934"/>
      </p:ext>
    </p:extLst>
  </p:cSld>
  <p:clrMapOvr>
    <a:masterClrMapping/>
  </p:clrMapOvr>
</p:sld>
</file>

<file path=ppt/theme/theme1.xml><?xml version="1.0" encoding="utf-8"?>
<a:theme xmlns:a="http://schemas.openxmlformats.org/drawingml/2006/main" name="CPCRN">
  <a:themeElements>
    <a:clrScheme name="CPCRN Theme Colors">
      <a:dk1>
        <a:srgbClr val="000000"/>
      </a:dk1>
      <a:lt1>
        <a:srgbClr val="FFFFFF"/>
      </a:lt1>
      <a:dk2>
        <a:srgbClr val="263E67"/>
      </a:dk2>
      <a:lt2>
        <a:srgbClr val="FFFFFF"/>
      </a:lt2>
      <a:accent1>
        <a:srgbClr val="485C7E"/>
      </a:accent1>
      <a:accent2>
        <a:srgbClr val="253E67"/>
      </a:accent2>
      <a:accent3>
        <a:srgbClr val="C6D6E0"/>
      </a:accent3>
      <a:accent4>
        <a:srgbClr val="489BD5"/>
      </a:accent4>
      <a:accent5>
        <a:srgbClr val="CBDE69"/>
      </a:accent5>
      <a:accent6>
        <a:srgbClr val="DCDCDC"/>
      </a:accent6>
      <a:hlink>
        <a:srgbClr val="0563C1"/>
      </a:hlink>
      <a:folHlink>
        <a:srgbClr val="83924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87" id="{65CA0996-0CBA-6F43-AE72-8A271AFFC7B6}" vid="{741996BF-ADA3-454C-A78C-82BE240AC8FD}"/>
    </a:ext>
  </a:extLst>
</a:theme>
</file>

<file path=ppt/theme/theme2.xml><?xml version="1.0" encoding="utf-8"?>
<a:theme xmlns:a="http://schemas.openxmlformats.org/drawingml/2006/main" name="no graphics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CRN Presentation Template Minimalist[3].potx" id="{1251891C-D0F6-BA4F-9D73-8FDB8BEF63D9}" vid="{5E8D09D0-2C52-1E41-ADF1-4D63A07EBDB4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CRN Presentation Template Minimalist[3].potx" id="{1251891C-D0F6-BA4F-9D73-8FDB8BEF63D9}" vid="{072BAFAE-A2BD-314E-BE25-2F95BDB2F76E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2892</TotalTime>
  <Words>769</Words>
  <Application>Microsoft Macintosh PowerPoint</Application>
  <PresentationFormat>On-screen Show (4:3)</PresentationFormat>
  <Paragraphs>123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Calibri Light</vt:lpstr>
      <vt:lpstr>Franklin Gothic Book</vt:lpstr>
      <vt:lpstr>Franklin Gothic Medium</vt:lpstr>
      <vt:lpstr>Georgia</vt:lpstr>
      <vt:lpstr>Rockwell</vt:lpstr>
      <vt:lpstr>Times</vt:lpstr>
      <vt:lpstr>CPCRN</vt:lpstr>
      <vt:lpstr>no graphics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Lee, Becky</dc:creator>
  <cp:lastModifiedBy>Young, Alexa Leigh</cp:lastModifiedBy>
  <cp:revision>20</cp:revision>
  <dcterms:created xsi:type="dcterms:W3CDTF">2020-09-09T13:56:03Z</dcterms:created>
  <dcterms:modified xsi:type="dcterms:W3CDTF">2020-10-06T17:31:56Z</dcterms:modified>
</cp:coreProperties>
</file>